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</p:sldIdLst>
  <p:sldSz cx="7315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77" d="100"/>
          <a:sy n="177" d="100"/>
        </p:scale>
        <p:origin x="130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"/>
            <a:ext cx="54864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40815"/>
            <a:ext cx="54864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6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6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46050"/>
            <a:ext cx="157734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46050"/>
            <a:ext cx="4640580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3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7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683895"/>
            <a:ext cx="630936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835785"/>
            <a:ext cx="630936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9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9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46050"/>
            <a:ext cx="630936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672465"/>
            <a:ext cx="3094672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002030"/>
            <a:ext cx="3094672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672465"/>
            <a:ext cx="310991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002030"/>
            <a:ext cx="3109913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5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4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8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394970"/>
            <a:ext cx="370332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3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394970"/>
            <a:ext cx="370332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9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46050"/>
            <a:ext cx="630936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730250"/>
            <a:ext cx="630936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F103-B019-4C03-B7DF-16D4A730CE6A}" type="datetimeFigureOut">
              <a:rPr lang="en-US" smtClean="0"/>
              <a:t>17/03/02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542540"/>
            <a:ext cx="24688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990E-F599-4B02-B60C-F0B55CA7C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0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27809" y="51557"/>
            <a:ext cx="7078646" cy="2657139"/>
            <a:chOff x="166628" y="392654"/>
            <a:chExt cx="7078646" cy="2657139"/>
          </a:xfrm>
        </p:grpSpPr>
        <p:sp>
          <p:nvSpPr>
            <p:cNvPr id="38" name="Rectangle: Rounded Corners 37"/>
            <p:cNvSpPr/>
            <p:nvPr/>
          </p:nvSpPr>
          <p:spPr>
            <a:xfrm>
              <a:off x="1554479" y="392654"/>
              <a:ext cx="5690795" cy="265713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: Rounded Corners 38"/>
            <p:cNvSpPr/>
            <p:nvPr/>
          </p:nvSpPr>
          <p:spPr>
            <a:xfrm>
              <a:off x="1687266" y="883479"/>
              <a:ext cx="1849349" cy="198881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/>
            <p:cNvSpPr/>
            <p:nvPr/>
          </p:nvSpPr>
          <p:spPr>
            <a:xfrm>
              <a:off x="5264182" y="883479"/>
              <a:ext cx="1849349" cy="198881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Performance controller</a:t>
              </a:r>
            </a:p>
          </p:txBody>
        </p:sp>
        <p:sp>
          <p:nvSpPr>
            <p:cNvPr id="41" name="Rectangle: Rounded Corners 40"/>
            <p:cNvSpPr/>
            <p:nvPr/>
          </p:nvSpPr>
          <p:spPr>
            <a:xfrm>
              <a:off x="1968949" y="1458325"/>
              <a:ext cx="1285981" cy="125687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Safety controller look-up table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87266" y="1064781"/>
              <a:ext cx="1726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Safety controller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87266" y="476116"/>
              <a:ext cx="2578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Hybrid tracking controller</a:t>
              </a:r>
            </a:p>
          </p:txBody>
        </p: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V="1">
              <a:off x="3536615" y="1731981"/>
              <a:ext cx="17275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cxnSpLocks/>
            </p:cNvCxnSpPr>
            <p:nvPr/>
          </p:nvCxnSpPr>
          <p:spPr>
            <a:xfrm flipH="1">
              <a:off x="3536615" y="1981659"/>
              <a:ext cx="17275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455892" y="1110947"/>
              <a:ext cx="1887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Far from tracking error violation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87673" y="1981659"/>
              <a:ext cx="1624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Near tracking error violation</a:t>
              </a:r>
            </a:p>
          </p:txBody>
        </p: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>
              <a:off x="220532" y="1981659"/>
              <a:ext cx="13339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15094" y="2000111"/>
              <a:ext cx="662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State</a:t>
              </a:r>
            </a:p>
          </p:txBody>
        </p: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 flipV="1">
              <a:off x="220532" y="1563904"/>
              <a:ext cx="13391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66628" y="904765"/>
              <a:ext cx="1387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Desired virtual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155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24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mo mo</cp:lastModifiedBy>
  <cp:revision>19</cp:revision>
  <dcterms:created xsi:type="dcterms:W3CDTF">2017-03-01T22:16:53Z</dcterms:created>
  <dcterms:modified xsi:type="dcterms:W3CDTF">2017-03-02T20:43:48Z</dcterms:modified>
</cp:coreProperties>
</file>