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2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8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1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3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5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29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1" algn="l" defTabSz="45713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69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4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4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5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5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1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8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6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740570"/>
            <a:ext cx="4629150" cy="365521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740570"/>
            <a:ext cx="4629150" cy="365521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: Rounded Corners 103"/>
          <p:cNvSpPr/>
          <p:nvPr/>
        </p:nvSpPr>
        <p:spPr>
          <a:xfrm>
            <a:off x="1790699" y="330200"/>
            <a:ext cx="6838951" cy="31305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: Rounded Corners 104"/>
          <p:cNvSpPr/>
          <p:nvPr/>
        </p:nvSpPr>
        <p:spPr>
          <a:xfrm>
            <a:off x="5714313" y="1882233"/>
            <a:ext cx="2768379" cy="14261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Rounded Corners 105"/>
          <p:cNvSpPr/>
          <p:nvPr/>
        </p:nvSpPr>
        <p:spPr>
          <a:xfrm>
            <a:off x="5714313" y="711201"/>
            <a:ext cx="2768379" cy="9007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Performance controller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12991" y="1861919"/>
            <a:ext cx="200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 tracking controller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60895" y="382171"/>
            <a:ext cx="332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Hybrid tracking controller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767890" y="1192127"/>
            <a:ext cx="188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Far from tracking error violation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899672" y="1979172"/>
            <a:ext cx="162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 tracking error violation</a:t>
            </a:r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>
            <a:off x="670663" y="2262862"/>
            <a:ext cx="1579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65225" y="2281314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113" name="Straight Arrow Connector 112"/>
          <p:cNvCxnSpPr>
            <a:cxnSpLocks/>
          </p:cNvCxnSpPr>
          <p:nvPr/>
        </p:nvCxnSpPr>
        <p:spPr>
          <a:xfrm flipV="1">
            <a:off x="670663" y="1832299"/>
            <a:ext cx="1579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72309" y="1185968"/>
            <a:ext cx="13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virtual state</a:t>
            </a:r>
          </a:p>
        </p:txBody>
      </p:sp>
      <p:sp>
        <p:nvSpPr>
          <p:cNvPr id="115" name="Rectangle: Rounded Corners 114"/>
          <p:cNvSpPr/>
          <p:nvPr/>
        </p:nvSpPr>
        <p:spPr>
          <a:xfrm>
            <a:off x="5872157" y="2480611"/>
            <a:ext cx="2488072" cy="6868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Optimal tracking controller look-up table</a:t>
            </a:r>
          </a:p>
        </p:txBody>
      </p:sp>
      <p:sp>
        <p:nvSpPr>
          <p:cNvPr id="116" name="Rectangle: Rounded Corners 115"/>
          <p:cNvSpPr/>
          <p:nvPr/>
        </p:nvSpPr>
        <p:spPr>
          <a:xfrm>
            <a:off x="2249875" y="1593850"/>
            <a:ext cx="1584730" cy="9144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Tracking error bound</a:t>
            </a:r>
          </a:p>
        </p:txBody>
      </p:sp>
      <p:cxnSp>
        <p:nvCxnSpPr>
          <p:cNvPr id="117" name="Connector: Elbow 116"/>
          <p:cNvCxnSpPr>
            <a:cxnSpLocks/>
            <a:stCxn id="116" idx="2"/>
            <a:endCxn id="105" idx="1"/>
          </p:cNvCxnSpPr>
          <p:nvPr/>
        </p:nvCxnSpPr>
        <p:spPr>
          <a:xfrm rot="16200000" flipH="1">
            <a:off x="4334756" y="1215734"/>
            <a:ext cx="87041" cy="26720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/>
          <p:cNvCxnSpPr>
            <a:cxnSpLocks/>
            <a:stCxn id="116" idx="0"/>
          </p:cNvCxnSpPr>
          <p:nvPr/>
        </p:nvCxnSpPr>
        <p:spPr>
          <a:xfrm rot="5400000" flipH="1" flipV="1">
            <a:off x="4200839" y="80377"/>
            <a:ext cx="354874" cy="26720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/>
          <p:cNvCxnSpPr>
            <a:cxnSpLocks/>
          </p:cNvCxnSpPr>
          <p:nvPr/>
        </p:nvCxnSpPr>
        <p:spPr>
          <a:xfrm>
            <a:off x="2884398" y="2508252"/>
            <a:ext cx="2829914" cy="220371"/>
          </a:xfrm>
          <a:prstGeom prst="bentConnector3">
            <a:avLst>
              <a:gd name="adj1" fmla="val -3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56628" y="2695321"/>
            <a:ext cx="16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state</a:t>
            </a:r>
          </a:p>
        </p:txBody>
      </p:sp>
      <p:cxnSp>
        <p:nvCxnSpPr>
          <p:cNvPr id="122" name="Straight Arrow Connector 121"/>
          <p:cNvCxnSpPr>
            <a:cxnSpLocks/>
          </p:cNvCxnSpPr>
          <p:nvPr/>
        </p:nvCxnSpPr>
        <p:spPr>
          <a:xfrm flipV="1">
            <a:off x="1960160" y="1063949"/>
            <a:ext cx="3754152" cy="2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1968292" y="1063948"/>
            <a:ext cx="0" cy="694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>
            <a:off x="1960160" y="1897329"/>
            <a:ext cx="0" cy="3655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Arc 124"/>
          <p:cNvSpPr/>
          <p:nvPr/>
        </p:nvSpPr>
        <p:spPr>
          <a:xfrm>
            <a:off x="1883379" y="1751118"/>
            <a:ext cx="177516" cy="158645"/>
          </a:xfrm>
          <a:prstGeom prst="arc">
            <a:avLst>
              <a:gd name="adj1" fmla="val 5502022"/>
              <a:gd name="adj2" fmla="val 1597860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31</Words>
  <Application>Microsoft Macintosh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Nick A.</cp:lastModifiedBy>
  <cp:revision>24</cp:revision>
  <dcterms:created xsi:type="dcterms:W3CDTF">2017-03-01T22:16:53Z</dcterms:created>
  <dcterms:modified xsi:type="dcterms:W3CDTF">2018-06-15T04:31:45Z</dcterms:modified>
</cp:coreProperties>
</file>