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321675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18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210" y="673418"/>
            <a:ext cx="6241256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210" y="2161223"/>
            <a:ext cx="6241256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5199" y="219075"/>
            <a:ext cx="1794361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15" y="219075"/>
            <a:ext cx="5279063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81" y="1025843"/>
            <a:ext cx="717744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781" y="2753678"/>
            <a:ext cx="717744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15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848" y="1095375"/>
            <a:ext cx="3536712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19075"/>
            <a:ext cx="717744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200" y="1008698"/>
            <a:ext cx="352045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200" y="1503045"/>
            <a:ext cx="352045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848" y="1008698"/>
            <a:ext cx="353779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848" y="1503045"/>
            <a:ext cx="3537796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4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796" y="592455"/>
            <a:ext cx="421284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74320"/>
            <a:ext cx="268395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796" y="592455"/>
            <a:ext cx="421284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1234440"/>
            <a:ext cx="268395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115" y="219075"/>
            <a:ext cx="717744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15" y="1095375"/>
            <a:ext cx="717744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115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555" y="3813810"/>
            <a:ext cx="280856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183" y="3813810"/>
            <a:ext cx="187237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0723" y="100655"/>
            <a:ext cx="8250141" cy="3948105"/>
            <a:chOff x="570218" y="391015"/>
            <a:chExt cx="8250141" cy="3948105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570218" y="1212351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system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570219" y="3424720"/>
              <a:ext cx="1068513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system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3159303" y="1212351"/>
              <a:ext cx="1751744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Path/trajectory planner</a:t>
              </a:r>
            </a:p>
          </p:txBody>
        </p:sp>
        <p:cxnSp>
          <p:nvCxnSpPr>
            <p:cNvPr id="28" name="Straight Arrow Connector 27"/>
            <p:cNvCxnSpPr>
              <a:cxnSpLocks/>
              <a:endCxn id="31" idx="0"/>
            </p:cNvCxnSpPr>
            <p:nvPr/>
          </p:nvCxnSpPr>
          <p:spPr>
            <a:xfrm>
              <a:off x="8026621" y="495965"/>
              <a:ext cx="0" cy="74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31" idx="1"/>
              <a:endCxn id="26" idx="3"/>
            </p:cNvCxnSpPr>
            <p:nvPr/>
          </p:nvCxnSpPr>
          <p:spPr>
            <a:xfrm flipH="1" flipV="1">
              <a:off x="4911047" y="1669551"/>
              <a:ext cx="2323209" cy="2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endCxn id="24" idx="2"/>
            </p:cNvCxnSpPr>
            <p:nvPr/>
          </p:nvCxnSpPr>
          <p:spPr>
            <a:xfrm flipV="1">
              <a:off x="1104474" y="2126751"/>
              <a:ext cx="1" cy="88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  <a:endCxn id="25" idx="0"/>
            </p:cNvCxnSpPr>
            <p:nvPr/>
          </p:nvCxnSpPr>
          <p:spPr>
            <a:xfrm>
              <a:off x="1104475" y="3010328"/>
              <a:ext cx="1" cy="4143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1104474" y="3010328"/>
              <a:ext cx="5866536" cy="2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: Rounded Corners 34"/>
            <p:cNvSpPr/>
            <p:nvPr/>
          </p:nvSpPr>
          <p:spPr>
            <a:xfrm>
              <a:off x="6971010" y="2366484"/>
              <a:ext cx="1849349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Hybrid tracking controller</a:t>
              </a:r>
            </a:p>
          </p:txBody>
        </p:sp>
        <p:cxnSp>
          <p:nvCxnSpPr>
            <p:cNvPr id="38" name="Connector: Elbow 37"/>
            <p:cNvCxnSpPr>
              <a:stCxn id="35" idx="2"/>
              <a:endCxn id="25" idx="3"/>
            </p:cNvCxnSpPr>
            <p:nvPr/>
          </p:nvCxnSpPr>
          <p:spPr>
            <a:xfrm rot="5400000">
              <a:off x="4466691" y="452926"/>
              <a:ext cx="601036" cy="625695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1638731" y="1669551"/>
              <a:ext cx="1520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794933" y="491262"/>
              <a:ext cx="1388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(obstacles)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4293" y="1314697"/>
              <a:ext cx="194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Augmented obstacles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2641" y="3492118"/>
              <a:ext cx="813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2458" y="3069650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32135" y="1309880"/>
              <a:ext cx="1219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State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30809" y="2318930"/>
              <a:ext cx="1843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Desired virtual state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218" y="391015"/>
              <a:ext cx="68925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Online computation </a:t>
              </a:r>
              <a:br>
                <a:rPr lang="en-US" sz="2400" dirty="0">
                  <a:latin typeface="+mj-lt"/>
                </a:rPr>
              </a:br>
              <a:r>
                <a:rPr lang="en-US" sz="2400" dirty="0">
                  <a:latin typeface="+mj-lt"/>
                </a:rPr>
                <a:t>(performed at every time iteration)</a:t>
              </a:r>
            </a:p>
          </p:txBody>
        </p:sp>
        <p:cxnSp>
          <p:nvCxnSpPr>
            <p:cNvPr id="52" name="Connector: Elbow 51"/>
            <p:cNvCxnSpPr>
              <a:stCxn id="26" idx="2"/>
            </p:cNvCxnSpPr>
            <p:nvPr/>
          </p:nvCxnSpPr>
          <p:spPr>
            <a:xfrm rot="16200000" flipH="1">
              <a:off x="5237898" y="924027"/>
              <a:ext cx="530388" cy="293583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: Rounded Corners 30"/>
          <p:cNvSpPr/>
          <p:nvPr/>
        </p:nvSpPr>
        <p:spPr>
          <a:xfrm>
            <a:off x="6694761" y="950489"/>
            <a:ext cx="1584730" cy="9144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Tracking error bound</a:t>
            </a:r>
          </a:p>
        </p:txBody>
      </p:sp>
    </p:spTree>
    <p:extLst>
      <p:ext uri="{BB962C8B-B14F-4D97-AF65-F5344CB8AC3E}">
        <p14:creationId xmlns:p14="http://schemas.microsoft.com/office/powerpoint/2010/main" val="196377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21</cp:revision>
  <dcterms:created xsi:type="dcterms:W3CDTF">2017-03-01T22:16:53Z</dcterms:created>
  <dcterms:modified xsi:type="dcterms:W3CDTF">2017-03-06T19:31:33Z</dcterms:modified>
</cp:coreProperties>
</file>