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>
        <p:scale>
          <a:sx n="170" d="100"/>
          <a:sy n="170" d="100"/>
        </p:scale>
        <p:origin x="92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2501" y="0"/>
            <a:ext cx="7497551" cy="2721126"/>
            <a:chOff x="149032" y="343221"/>
            <a:chExt cx="7497551" cy="2721126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149032" y="1071724"/>
              <a:ext cx="1075467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Planning system</a:t>
              </a: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55986" y="2149947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system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191878" y="1071723"/>
              <a:ext cx="1948666" cy="1992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precomputation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5768123" y="2145534"/>
              <a:ext cx="187846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Optimal tracking controller </a:t>
              </a:r>
            </a:p>
            <a:p>
              <a:pPr algn="ctr"/>
              <a:r>
                <a:rPr lang="en-US" dirty="0"/>
                <a:t>look-up table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768123" y="1071723"/>
              <a:ext cx="187846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3"/>
            </p:cNvCxnSpPr>
            <p:nvPr/>
          </p:nvCxnSpPr>
          <p:spPr>
            <a:xfrm>
              <a:off x="1224499" y="2607147"/>
              <a:ext cx="922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1217545" y="1393115"/>
              <a:ext cx="973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4663" y="2038669"/>
              <a:ext cx="1111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dynamics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1248" y="808340"/>
              <a:ext cx="978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 dynamics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0544" y="1700115"/>
              <a:ext cx="1389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function</a:t>
              </a:r>
            </a:p>
          </p:txBody>
        </p:sp>
        <p:cxnSp>
          <p:nvCxnSpPr>
            <p:cNvPr id="30" name="Straight Connector 29"/>
            <p:cNvCxnSpPr>
              <a:cxnSpLocks/>
              <a:stCxn id="19" idx="3"/>
            </p:cNvCxnSpPr>
            <p:nvPr/>
          </p:nvCxnSpPr>
          <p:spPr>
            <a:xfrm flipV="1">
              <a:off x="4140544" y="2038669"/>
              <a:ext cx="14124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21" idx="1"/>
              <a:endCxn id="20" idx="1"/>
            </p:cNvCxnSpPr>
            <p:nvPr/>
          </p:nvCxnSpPr>
          <p:spPr>
            <a:xfrm rot="10800000" flipV="1">
              <a:off x="5768123" y="1528924"/>
              <a:ext cx="12700" cy="107601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5986" y="343221"/>
              <a:ext cx="491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Offline computation (</a:t>
              </a:r>
              <a:r>
                <a:rPr lang="en-US" sz="2400">
                  <a:latin typeface="+mj-lt"/>
                </a:rPr>
                <a:t>performed once)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5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Nick A.</cp:lastModifiedBy>
  <cp:revision>25</cp:revision>
  <dcterms:created xsi:type="dcterms:W3CDTF">2017-03-01T22:16:53Z</dcterms:created>
  <dcterms:modified xsi:type="dcterms:W3CDTF">2018-06-15T04:31:41Z</dcterms:modified>
</cp:coreProperties>
</file>