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</p:sldIdLst>
  <p:sldSz cx="73152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202" d="100"/>
          <a:sy n="202" d="100"/>
        </p:scale>
        <p:origin x="18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48945"/>
            <a:ext cx="54864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440815"/>
            <a:ext cx="54864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2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46050"/>
            <a:ext cx="1577340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46050"/>
            <a:ext cx="4640580" cy="23247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9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4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683895"/>
            <a:ext cx="630936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1835785"/>
            <a:ext cx="630936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2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730250"/>
            <a:ext cx="310896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730250"/>
            <a:ext cx="310896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6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46050"/>
            <a:ext cx="630936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672465"/>
            <a:ext cx="3094672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002030"/>
            <a:ext cx="3094672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672465"/>
            <a:ext cx="3109913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002030"/>
            <a:ext cx="3109913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3/15/17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3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3/15/17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4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3/15/17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3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82880"/>
            <a:ext cx="2359342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394970"/>
            <a:ext cx="370332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822960"/>
            <a:ext cx="2359342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7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82880"/>
            <a:ext cx="2359342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394970"/>
            <a:ext cx="370332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822960"/>
            <a:ext cx="2359342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2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46050"/>
            <a:ext cx="630936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730250"/>
            <a:ext cx="630936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2542540"/>
            <a:ext cx="16459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BF103-B019-4C03-B7DF-16D4A730CE6A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2542540"/>
            <a:ext cx="246888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2542540"/>
            <a:ext cx="16459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5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2981" y="-37138"/>
            <a:ext cx="7203821" cy="2721126"/>
            <a:chOff x="149032" y="343221"/>
            <a:chExt cx="7203821" cy="2721126"/>
          </a:xfrm>
        </p:grpSpPr>
        <p:sp>
          <p:nvSpPr>
            <p:cNvPr id="17" name="Rectangle: Rounded Corners 16"/>
            <p:cNvSpPr/>
            <p:nvPr/>
          </p:nvSpPr>
          <p:spPr>
            <a:xfrm>
              <a:off x="149032" y="1071724"/>
              <a:ext cx="1075467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Planning system</a:t>
              </a:r>
              <a:endParaRPr lang="en-US" dirty="0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155986" y="2149947"/>
              <a:ext cx="1068513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Tracking system</a:t>
              </a:r>
              <a:endParaRPr lang="en-US" dirty="0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2191878" y="1071723"/>
              <a:ext cx="1948666" cy="199262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Reachability precomputation</a:t>
              </a:r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5768123" y="2145534"/>
              <a:ext cx="1584730" cy="91881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Safety controller look-up table</a:t>
              </a:r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5768123" y="1071723"/>
              <a:ext cx="1584730" cy="91440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Tracking error bound</a:t>
              </a:r>
            </a:p>
          </p:txBody>
        </p:sp>
        <p:cxnSp>
          <p:nvCxnSpPr>
            <p:cNvPr id="25" name="Straight Arrow Connector 24"/>
            <p:cNvCxnSpPr>
              <a:cxnSpLocks/>
              <a:stCxn id="18" idx="3"/>
            </p:cNvCxnSpPr>
            <p:nvPr/>
          </p:nvCxnSpPr>
          <p:spPr>
            <a:xfrm>
              <a:off x="1224499" y="2607147"/>
              <a:ext cx="9221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>
              <a:off x="1217545" y="1393115"/>
              <a:ext cx="97320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124663" y="2038669"/>
              <a:ext cx="11111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Tracking dynamics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91248" y="808340"/>
              <a:ext cx="9780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Planning dynamics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40544" y="1700115"/>
              <a:ext cx="13898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 function</a:t>
              </a:r>
            </a:p>
          </p:txBody>
        </p:sp>
        <p:cxnSp>
          <p:nvCxnSpPr>
            <p:cNvPr id="30" name="Straight Connector 29"/>
            <p:cNvCxnSpPr>
              <a:cxnSpLocks/>
              <a:stCxn id="19" idx="3"/>
            </p:cNvCxnSpPr>
            <p:nvPr/>
          </p:nvCxnSpPr>
          <p:spPr>
            <a:xfrm flipV="1">
              <a:off x="4140544" y="2038669"/>
              <a:ext cx="14124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/>
            <p:cNvCxnSpPr>
              <a:cxnSpLocks/>
              <a:stCxn id="21" idx="1"/>
              <a:endCxn id="20" idx="1"/>
            </p:cNvCxnSpPr>
            <p:nvPr/>
          </p:nvCxnSpPr>
          <p:spPr>
            <a:xfrm rot="10800000" flipV="1">
              <a:off x="5768123" y="1528924"/>
              <a:ext cx="12700" cy="1076016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55986" y="343221"/>
              <a:ext cx="49102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Offline computation (</a:t>
              </a:r>
              <a:r>
                <a:rPr lang="en-US" sz="2400">
                  <a:latin typeface="+mj-lt"/>
                </a:rPr>
                <a:t>performed once)</a:t>
              </a:r>
              <a:endParaRPr lang="en-US" sz="2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154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25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mo</dc:creator>
  <cp:lastModifiedBy>Sylvia Herbert</cp:lastModifiedBy>
  <cp:revision>23</cp:revision>
  <dcterms:created xsi:type="dcterms:W3CDTF">2017-03-01T22:16:53Z</dcterms:created>
  <dcterms:modified xsi:type="dcterms:W3CDTF">2017-03-16T02:30:00Z</dcterms:modified>
</cp:coreProperties>
</file>