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60" r:id="rId5"/>
    <p:sldId id="262" r:id="rId6"/>
    <p:sldId id="261" r:id="rId7"/>
    <p:sldId id="265" r:id="rId8"/>
    <p:sldId id="270" r:id="rId9"/>
    <p:sldId id="269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5463" autoAdjust="0"/>
  </p:normalViewPr>
  <p:slideViewPr>
    <p:cSldViewPr snapToGrid="0">
      <p:cViewPr varScale="1">
        <p:scale>
          <a:sx n="67" d="100"/>
          <a:sy n="67" d="100"/>
        </p:scale>
        <p:origin x="5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9BC4-4139-4C94-83DC-A0121E3F417E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8B05-82E3-42DA-8A9E-8C9B130B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LEFT: red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quadrotor</a:t>
            </a:r>
            <a:r>
              <a:rPr lang="en-US" baseline="0" dirty="0" smtClean="0">
                <a:effectLst/>
              </a:rPr>
              <a:t> merges onto highway at red circle: straight line towards target when outside of reachable set (red dotted boundary), and then optimal controller from reachable set once inside.</a:t>
            </a:r>
          </a:p>
          <a:p>
            <a:r>
              <a:rPr lang="en-US" baseline="0" dirty="0" smtClean="0">
                <a:effectLst/>
              </a:rPr>
              <a:t>Blue </a:t>
            </a:r>
            <a:r>
              <a:rPr lang="en-US" baseline="0" dirty="0" err="1" smtClean="0">
                <a:effectLst/>
              </a:rPr>
              <a:t>quadrotor</a:t>
            </a:r>
            <a:r>
              <a:rPr lang="en-US" baseline="0" dirty="0" smtClean="0">
                <a:effectLst/>
              </a:rPr>
              <a:t> joins platoon behind red; straight line to blue circle (defined in the relative state) when not inside reachable set, optimal control when inside.</a:t>
            </a:r>
          </a:p>
          <a:p>
            <a:endParaRPr lang="en-US" baseline="0" dirty="0" smtClean="0">
              <a:effectLst/>
            </a:endParaRPr>
          </a:p>
          <a:p>
            <a:r>
              <a:rPr lang="en-US" baseline="0" dirty="0" smtClean="0">
                <a:effectLst/>
              </a:rPr>
              <a:t>Must stay outside of safety reachable set at all times (dashed boundaries)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RIGHT: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 first </a:t>
            </a:r>
            <a:r>
              <a:rPr lang="en-US" dirty="0" err="1" smtClean="0">
                <a:effectLst/>
              </a:rPr>
              <a:t>quadrotor</a:t>
            </a:r>
            <a:r>
              <a:rPr lang="en-US" dirty="0" smtClean="0">
                <a:effectLst/>
              </a:rPr>
              <a:t> that completes the merging onto an empty highway creates a platoon and becomes its leader, while subsequent </a:t>
            </a:r>
            <a:r>
              <a:rPr lang="en-US" dirty="0" err="1" smtClean="0">
                <a:effectLst/>
              </a:rPr>
              <a:t>quadrotors</a:t>
            </a:r>
            <a:r>
              <a:rPr lang="en-US" dirty="0" smtClean="0">
                <a:effectLst/>
              </a:rPr>
              <a:t> form a platoon behind the leader in a pre-specified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platoon,</a:t>
            </a:r>
            <a:r>
              <a:rPr lang="en-US" baseline="0" dirty="0" smtClean="0"/>
              <a:t> safety breached if there could be a collision within next 1.5 seconds.</a:t>
            </a:r>
            <a:endParaRPr lang="en-US" dirty="0" smtClean="0"/>
          </a:p>
          <a:p>
            <a:r>
              <a:rPr lang="en-US" dirty="0" err="1" smtClean="0"/>
              <a:t>W.r.t</a:t>
            </a:r>
            <a:r>
              <a:rPr lang="en-US" baseline="0" dirty="0" smtClean="0"/>
              <a:t> to the intruder, s</a:t>
            </a:r>
            <a:r>
              <a:rPr lang="en-US" dirty="0" smtClean="0"/>
              <a:t>afety</a:t>
            </a:r>
            <a:r>
              <a:rPr lang="en-US" baseline="0" dirty="0" smtClean="0"/>
              <a:t> is breached if there could be a collision within next </a:t>
            </a:r>
            <a:r>
              <a:rPr lang="en-US" baseline="0" smtClean="0"/>
              <a:t>3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baseline="0" dirty="0" smtClean="0"/>
              <a:t> is evader, j is pursuer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7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Velocity of </a:t>
            </a:r>
            <a:r>
              <a:rPr lang="en-US" dirty="0" err="1" smtClean="0"/>
              <a:t>quadrotor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needed for specifying velocity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82E1-E3A2-499E-AFD2-7F6F87E4D06C}" type="datetimeFigureOut">
              <a:rPr lang="en-US" smtClean="0"/>
              <a:t>03/20/15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 Platooning of Unmanned Aerial Vehicles via Reachability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 Chen, </a:t>
            </a:r>
            <a:r>
              <a:rPr lang="en-US" dirty="0" err="1" smtClean="0"/>
              <a:t>Qie</a:t>
            </a:r>
            <a:r>
              <a:rPr lang="en-US" dirty="0" smtClean="0"/>
              <a:t> Hu, Casey </a:t>
            </a:r>
            <a:r>
              <a:rPr lang="en-US" dirty="0" err="1" smtClean="0"/>
              <a:t>Mackin</a:t>
            </a:r>
            <a:r>
              <a:rPr lang="en-US" dirty="0" smtClean="0"/>
              <a:t>, Jaime </a:t>
            </a:r>
            <a:r>
              <a:rPr lang="en-US" dirty="0" err="1" smtClean="0"/>
              <a:t>Fisac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Shankar </a:t>
            </a:r>
            <a:r>
              <a:rPr lang="en-US" dirty="0" err="1" smtClean="0"/>
              <a:t>Sastry</a:t>
            </a:r>
            <a:r>
              <a:rPr lang="en-US" dirty="0" smtClean="0"/>
              <a:t>, Claire Tomlin</a:t>
            </a:r>
          </a:p>
          <a:p>
            <a:r>
              <a:rPr lang="en-US" dirty="0" smtClean="0"/>
              <a:t>2015-03-19 NASA UTM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quadrotor</a:t>
            </a:r>
            <a:r>
              <a:rPr lang="en-US" dirty="0" smtClean="0"/>
              <a:t> dynamics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Relative coordinates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74" y="2319490"/>
            <a:ext cx="3960451" cy="189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04" y="4916670"/>
            <a:ext cx="6651526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dynamics (for collision avoidance)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Augmented relative dynamics (for collision avoidance and velocity limit)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37" y="2311873"/>
            <a:ext cx="6245326" cy="13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158" y="4763058"/>
            <a:ext cx="624532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8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 Reachability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HJ PDE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Elimination of complexity issues</a:t>
                </a:r>
              </a:p>
              <a:p>
                <a:pPr lvl="1"/>
                <a:r>
                  <a:rPr lang="en-US" dirty="0" smtClean="0"/>
                  <a:t>Decoupled HJ formulation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74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Tractable analysis of N </a:t>
            </a:r>
            <a:r>
              <a:rPr lang="en-US" dirty="0" err="1" smtClean="0"/>
              <a:t>quadrotors</a:t>
            </a:r>
            <a:r>
              <a:rPr lang="en-US" dirty="0"/>
              <a:t> </a:t>
            </a:r>
            <a:r>
              <a:rPr lang="en-US" dirty="0" smtClean="0"/>
              <a:t>by restricting them into a single-file platoon</a:t>
            </a:r>
          </a:p>
          <a:p>
            <a:endParaRPr lang="en-US" dirty="0"/>
          </a:p>
          <a:p>
            <a:r>
              <a:rPr lang="en-US" dirty="0" smtClean="0"/>
              <a:t>HJ reachability</a:t>
            </a:r>
          </a:p>
          <a:p>
            <a:pPr lvl="1"/>
            <a:r>
              <a:rPr lang="en-US" dirty="0" err="1" smtClean="0"/>
              <a:t>Liveness</a:t>
            </a:r>
            <a:r>
              <a:rPr lang="en-US" dirty="0" smtClean="0"/>
              <a:t> controllers</a:t>
            </a:r>
          </a:p>
          <a:p>
            <a:pPr lvl="1"/>
            <a:r>
              <a:rPr lang="en-US" dirty="0" smtClean="0"/>
              <a:t>Safety controllers</a:t>
            </a:r>
          </a:p>
          <a:p>
            <a:pPr lvl="1"/>
            <a:endParaRPr lang="en-US" dirty="0"/>
          </a:p>
          <a:p>
            <a:r>
              <a:rPr lang="en-US" dirty="0" smtClean="0"/>
              <a:t>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 Reachability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Define target set </a:t>
                </a:r>
              </a:p>
              <a:p>
                <a:pPr lvl="1"/>
                <a:r>
                  <a:rPr lang="en-US" dirty="0" smtClean="0"/>
                  <a:t>Models either desired or undesired states, depending on application</a:t>
                </a:r>
              </a:p>
              <a:p>
                <a:pPr lvl="1"/>
                <a:r>
                  <a:rPr lang="en-US" dirty="0" smtClean="0"/>
                  <a:t>Corresponding implicit surface function: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Compute reachable set	</a:t>
                </a:r>
              </a:p>
              <a:p>
                <a:pPr lvl="1"/>
                <a:r>
                  <a:rPr lang="en-US" dirty="0" smtClean="0"/>
                  <a:t>Set of states that can reach  within time horizon </a:t>
                </a:r>
              </a:p>
              <a:p>
                <a:pPr lvl="1"/>
                <a:r>
                  <a:rPr lang="en-US" dirty="0" smtClean="0"/>
                  <a:t>Assumes worst case disturbance if there is disturbance</a:t>
                </a:r>
              </a:p>
              <a:p>
                <a:pPr lvl="1"/>
                <a:r>
                  <a:rPr lang="en-US" dirty="0" smtClean="0"/>
                  <a:t>Corresponding implicit surface function: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2"/>
                <a:r>
                  <a:rPr lang="en-US" dirty="0" smtClean="0"/>
                  <a:t>Obtained by solving HJ PDE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 r="-2009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7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controllers from reachable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Merging onto a highway</a:t>
            </a:r>
          </a:p>
          <a:p>
            <a:pPr lvl="1"/>
            <a:r>
              <a:rPr lang="en-US" dirty="0" smtClean="0"/>
              <a:t>Target set: desired merging point and relative velocity</a:t>
            </a:r>
          </a:p>
          <a:p>
            <a:pPr lvl="1"/>
            <a:r>
              <a:rPr lang="en-US" dirty="0" smtClean="0"/>
              <a:t>Reachable set: set of states that can reach target set</a:t>
            </a:r>
          </a:p>
          <a:p>
            <a:pPr lvl="1"/>
            <a:endParaRPr lang="en-US" dirty="0" smtClean="0"/>
          </a:p>
          <a:p>
            <a:r>
              <a:rPr lang="en-US" dirty="0"/>
              <a:t>Joining platoon on highway</a:t>
            </a:r>
          </a:p>
          <a:p>
            <a:pPr lvl="1"/>
            <a:r>
              <a:rPr lang="en-US" dirty="0"/>
              <a:t>Target set: desired merging point in terms of relative coordinates</a:t>
            </a:r>
          </a:p>
          <a:p>
            <a:pPr lvl="1"/>
            <a:r>
              <a:rPr lang="en-US" dirty="0"/>
              <a:t>Reachable set: set of states in relative coordinates that can reach target 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Take straight line towards target until vehicle is inside reachable set</a:t>
            </a:r>
          </a:p>
          <a:p>
            <a:pPr lvl="1"/>
            <a:r>
              <a:rPr lang="en-US" dirty="0" smtClean="0"/>
              <a:t>Use optimal control from reachable set once vehicle is inside reachable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avoidance</a:t>
            </a:r>
          </a:p>
          <a:p>
            <a:pPr lvl="1"/>
            <a:r>
              <a:rPr lang="en-US" dirty="0" smtClean="0"/>
              <a:t>Target set: collision box in relative states plus (union) velocity limits</a:t>
            </a:r>
          </a:p>
          <a:p>
            <a:pPr lvl="1"/>
            <a:r>
              <a:rPr lang="en-US" dirty="0" smtClean="0"/>
              <a:t>Reachable set: set of states in relative coordinates that will hit target set assuming worst case disturbance</a:t>
            </a:r>
          </a:p>
          <a:p>
            <a:endParaRPr lang="en-US" dirty="0" smtClean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liveness</a:t>
            </a:r>
            <a:r>
              <a:rPr lang="en-US" dirty="0" smtClean="0"/>
              <a:t> controller if safe</a:t>
            </a:r>
          </a:p>
          <a:p>
            <a:pPr lvl="1"/>
            <a:r>
              <a:rPr lang="en-US" dirty="0" smtClean="0"/>
              <a:t>Use safety controller if not safe</a:t>
            </a:r>
          </a:p>
        </p:txBody>
      </p:sp>
    </p:spTree>
    <p:extLst>
      <p:ext uri="{BB962C8B-B14F-4D97-AF65-F5344CB8AC3E}">
        <p14:creationId xmlns:p14="http://schemas.microsoft.com/office/powerpoint/2010/main" val="40806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3" y="1138238"/>
            <a:ext cx="4567759" cy="5726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573" y="1339846"/>
            <a:ext cx="4572000" cy="5249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onto highway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intruder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8187"/>
            <a:ext cx="4572000" cy="5289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67521"/>
            <a:ext cx="4572000" cy="54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quad-rotor in platoon</a:t>
            </a:r>
            <a:endParaRPr lang="en-US" dirty="0"/>
          </a:p>
        </p:txBody>
      </p:sp>
      <p:pic>
        <p:nvPicPr>
          <p:cNvPr id="6" name="Picture 5" descr="noRs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310"/>
            <a:ext cx="9144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quad-rotor in platoon w/ RS</a:t>
            </a:r>
            <a:endParaRPr lang="en-US" dirty="0"/>
          </a:p>
        </p:txBody>
      </p:sp>
      <p:pic>
        <p:nvPicPr>
          <p:cNvPr id="4" name="Content Placeholder 3" descr="wRse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r="3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4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420</Words>
  <Application>Microsoft Office PowerPoint</Application>
  <PresentationFormat>On-screen Show (4:3)</PresentationFormat>
  <Paragraphs>83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Safe Platooning of Unmanned Aerial Vehicles via Reachability</vt:lpstr>
      <vt:lpstr>Goals</vt:lpstr>
      <vt:lpstr>HJ Reachability</vt:lpstr>
      <vt:lpstr>Liveness controllers from reachable sets</vt:lpstr>
      <vt:lpstr>Safety controllers</vt:lpstr>
      <vt:lpstr>Merging onto highway</vt:lpstr>
      <vt:lpstr>Responding to intruder</vt:lpstr>
      <vt:lpstr>Faulty quad-rotor in platoon</vt:lpstr>
      <vt:lpstr>Faulty quad-rotor in platoon w/ RS</vt:lpstr>
      <vt:lpstr>Dynamics</vt:lpstr>
      <vt:lpstr>Dynamics</vt:lpstr>
      <vt:lpstr>HJ Reachability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Platooning of Unmanned Aerial Vehicles via Reachability</dc:title>
  <dc:creator>mo mo</dc:creator>
  <cp:lastModifiedBy>mo mo</cp:lastModifiedBy>
  <cp:revision>12</cp:revision>
  <dcterms:created xsi:type="dcterms:W3CDTF">2015-03-20T02:16:37Z</dcterms:created>
  <dcterms:modified xsi:type="dcterms:W3CDTF">2015-03-20T17:56:18Z</dcterms:modified>
</cp:coreProperties>
</file>