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7" r:id="rId3"/>
    <p:sldId id="260" r:id="rId4"/>
    <p:sldId id="262" r:id="rId5"/>
    <p:sldId id="263" r:id="rId6"/>
    <p:sldId id="264" r:id="rId7"/>
    <p:sldId id="258" r:id="rId8"/>
  </p:sldIdLst>
  <p:sldSz cx="8686800" cy="5486400"/>
  <p:notesSz cx="6858000" cy="9144000"/>
  <p:defaultTextStyle>
    <a:defPPr>
      <a:defRPr lang="en-US"/>
    </a:defPPr>
    <a:lvl1pPr marL="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897890"/>
            <a:ext cx="6515100" cy="1910080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881630"/>
            <a:ext cx="6515100" cy="1324610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92100"/>
            <a:ext cx="1873091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92100"/>
            <a:ext cx="551068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367791"/>
            <a:ext cx="7492365" cy="2282190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671571"/>
            <a:ext cx="7492365" cy="1200150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460500"/>
            <a:ext cx="36918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460500"/>
            <a:ext cx="36918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92101"/>
            <a:ext cx="749236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344930"/>
            <a:ext cx="3674923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2004060"/>
            <a:ext cx="367492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344930"/>
            <a:ext cx="3693021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004060"/>
            <a:ext cx="36930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789940"/>
            <a:ext cx="4397693" cy="3898900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789940"/>
            <a:ext cx="4397693" cy="3898900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92101"/>
            <a:ext cx="749236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460500"/>
            <a:ext cx="749236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D7E1-AA2C-46F3-A94C-00AB04138B0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5085080"/>
            <a:ext cx="293179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2"/>
                </a:solidFill>
              </a:rPr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</a:rPr>
              <a:t>Vehicle not in a platoon or on a highway</a:t>
            </a:r>
          </a:p>
        </p:txBody>
      </p:sp>
    </p:spTree>
    <p:extLst>
      <p:ext uri="{BB962C8B-B14F-4D97-AF65-F5344CB8AC3E}">
        <p14:creationId xmlns:p14="http://schemas.microsoft.com/office/powerpoint/2010/main" val="26374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2"/>
                </a:solidFill>
              </a:rPr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</a:rPr>
              <a:t>Vehicle not in a platoon or on a highway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9432" y="841612"/>
            <a:ext cx="2286000" cy="115771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5"/>
                </a:solidFill>
              </a:rPr>
              <a:t>Leader</a:t>
            </a:r>
            <a:endParaRPr lang="en-US" sz="750" dirty="0">
              <a:solidFill>
                <a:schemeClr val="accent5"/>
              </a:solidFill>
            </a:endParaRP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</a:rPr>
              <a:t>Leader of platoon</a:t>
            </a:r>
          </a:p>
        </p:txBody>
      </p:sp>
      <p:cxnSp>
        <p:nvCxnSpPr>
          <p:cNvPr id="31" name="Curved Connector 30"/>
          <p:cNvCxnSpPr/>
          <p:nvPr/>
        </p:nvCxnSpPr>
        <p:spPr>
          <a:xfrm rot="16200000" flipH="1">
            <a:off x="3701771" y="522273"/>
            <a:ext cx="169544" cy="808223"/>
          </a:xfrm>
          <a:prstGeom prst="curvedConnector3">
            <a:avLst>
              <a:gd name="adj1" fmla="val -134832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50948" y="354741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Follow highway</a:t>
            </a:r>
          </a:p>
        </p:txBody>
      </p:sp>
    </p:spTree>
    <p:extLst>
      <p:ext uri="{BB962C8B-B14F-4D97-AF65-F5344CB8AC3E}">
        <p14:creationId xmlns:p14="http://schemas.microsoft.com/office/powerpoint/2010/main" val="15316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2"/>
                </a:solidFill>
              </a:rPr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</a:rPr>
              <a:t>Vehicle not in a platoon or on a highway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9432" y="841612"/>
            <a:ext cx="2286000" cy="115771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5"/>
                </a:solidFill>
              </a:rPr>
              <a:t>Leader</a:t>
            </a:r>
            <a:endParaRPr lang="en-US" sz="750" dirty="0">
              <a:solidFill>
                <a:schemeClr val="accent5"/>
              </a:solidFill>
            </a:endParaRP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</a:rPr>
              <a:t>Leader of platoon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21627" y="2442059"/>
            <a:ext cx="2286000" cy="1157719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/>
                </a:solidFill>
              </a:rPr>
              <a:t>Follower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</a:rPr>
              <a:t>Member of platoon</a:t>
            </a:r>
          </a:p>
        </p:txBody>
      </p:sp>
      <p:cxnSp>
        <p:nvCxnSpPr>
          <p:cNvPr id="5" name="Curved Connector 4"/>
          <p:cNvCxnSpPr/>
          <p:nvPr/>
        </p:nvCxnSpPr>
        <p:spPr>
          <a:xfrm rot="16200000" flipH="1">
            <a:off x="7235580" y="2648873"/>
            <a:ext cx="409316" cy="334777"/>
          </a:xfrm>
          <a:prstGeom prst="curvedConnector4">
            <a:avLst>
              <a:gd name="adj1" fmla="val -97271"/>
              <a:gd name="adj2" fmla="val 168284"/>
            </a:avLst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72849" y="1940122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6"/>
                </a:solidFill>
              </a:rPr>
              <a:t>Follow platoon</a:t>
            </a: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3701771" y="522273"/>
            <a:ext cx="169544" cy="808223"/>
          </a:xfrm>
          <a:prstGeom prst="curvedConnector3">
            <a:avLst>
              <a:gd name="adj1" fmla="val -134832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50948" y="354741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Follow highway</a:t>
            </a:r>
          </a:p>
        </p:txBody>
      </p:sp>
    </p:spTree>
    <p:extLst>
      <p:ext uri="{BB962C8B-B14F-4D97-AF65-F5344CB8AC3E}">
        <p14:creationId xmlns:p14="http://schemas.microsoft.com/office/powerpoint/2010/main" val="307643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2"/>
                </a:solidFill>
              </a:rPr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</a:rPr>
              <a:t>Vehicle not in a platoon or on a highway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9432" y="841612"/>
            <a:ext cx="2286000" cy="115771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5"/>
                </a:solidFill>
              </a:rPr>
              <a:t>Leader</a:t>
            </a:r>
            <a:endParaRPr lang="en-US" sz="750" dirty="0">
              <a:solidFill>
                <a:schemeClr val="accent5"/>
              </a:solidFill>
            </a:endParaRP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</a:rPr>
              <a:t>Leader of platoon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21627" y="2442059"/>
            <a:ext cx="2286000" cy="1157719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/>
                </a:solidFill>
              </a:rPr>
              <a:t>Follower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</a:rPr>
              <a:t>Member of platoon</a:t>
            </a:r>
          </a:p>
        </p:txBody>
      </p:sp>
      <p:cxnSp>
        <p:nvCxnSpPr>
          <p:cNvPr id="5" name="Curved Connector 4"/>
          <p:cNvCxnSpPr/>
          <p:nvPr/>
        </p:nvCxnSpPr>
        <p:spPr>
          <a:xfrm rot="16200000" flipH="1">
            <a:off x="7235580" y="2648873"/>
            <a:ext cx="409316" cy="334777"/>
          </a:xfrm>
          <a:prstGeom prst="curvedConnector4">
            <a:avLst>
              <a:gd name="adj1" fmla="val -97271"/>
              <a:gd name="adj2" fmla="val 168284"/>
            </a:avLst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72849" y="1940122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6"/>
                </a:solidFill>
              </a:rPr>
              <a:t>Follow platoon</a:t>
            </a: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3701771" y="522273"/>
            <a:ext cx="169544" cy="808223"/>
          </a:xfrm>
          <a:prstGeom prst="curvedConnector3">
            <a:avLst>
              <a:gd name="adj1" fmla="val -134832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50948" y="354741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Follow highway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080" y="4154125"/>
            <a:ext cx="3211944" cy="115771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rgbClr val="FF0000"/>
                </a:solidFill>
              </a:rPr>
              <a:t>Faulty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+mj-lt"/>
              </a:rPr>
              <a:t>Descends after a short duration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10" name="Curved Connector 9"/>
          <p:cNvCxnSpPr>
            <a:endCxn id="9" idx="0"/>
          </p:cNvCxnSpPr>
          <p:nvPr/>
        </p:nvCxnSpPr>
        <p:spPr>
          <a:xfrm rot="16200000" flipH="1">
            <a:off x="2558845" y="2822918"/>
            <a:ext cx="2154794" cy="50762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9" idx="6"/>
          </p:cNvCxnSpPr>
          <p:nvPr/>
        </p:nvCxnSpPr>
        <p:spPr>
          <a:xfrm rot="5400000">
            <a:off x="5413723" y="3682080"/>
            <a:ext cx="1133207" cy="96860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9" idx="2"/>
          </p:cNvCxnSpPr>
          <p:nvPr/>
        </p:nvCxnSpPr>
        <p:spPr>
          <a:xfrm rot="16200000" flipH="1">
            <a:off x="1233638" y="3682542"/>
            <a:ext cx="959805" cy="1141080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1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2"/>
                </a:solidFill>
              </a:rPr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</a:rPr>
              <a:t>Vehicle not in a platoon or on a highway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9432" y="841612"/>
            <a:ext cx="2286000" cy="115771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5"/>
                </a:solidFill>
              </a:rPr>
              <a:t>Leader</a:t>
            </a:r>
            <a:endParaRPr lang="en-US" sz="750" dirty="0">
              <a:solidFill>
                <a:schemeClr val="accent5"/>
              </a:solidFill>
            </a:endParaRP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</a:rPr>
              <a:t>Leader of platoon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21627" y="2442059"/>
            <a:ext cx="2286000" cy="1157719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/>
                </a:solidFill>
              </a:rPr>
              <a:t>Follower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</a:rPr>
              <a:t>Member of platoon</a:t>
            </a:r>
          </a:p>
        </p:txBody>
      </p:sp>
      <p:cxnSp>
        <p:nvCxnSpPr>
          <p:cNvPr id="5" name="Curved Connector 4"/>
          <p:cNvCxnSpPr/>
          <p:nvPr/>
        </p:nvCxnSpPr>
        <p:spPr>
          <a:xfrm rot="16200000" flipH="1">
            <a:off x="7235580" y="2648873"/>
            <a:ext cx="409316" cy="334777"/>
          </a:xfrm>
          <a:prstGeom prst="curvedConnector4">
            <a:avLst>
              <a:gd name="adj1" fmla="val -97271"/>
              <a:gd name="adj2" fmla="val 168284"/>
            </a:avLst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72849" y="1940122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6"/>
                </a:solidFill>
              </a:rPr>
              <a:t>Follow platoon</a:t>
            </a: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3701771" y="522273"/>
            <a:ext cx="169544" cy="808223"/>
          </a:xfrm>
          <a:prstGeom prst="curvedConnector3">
            <a:avLst>
              <a:gd name="adj1" fmla="val -134832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50948" y="354741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Follow highway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080" y="4154125"/>
            <a:ext cx="3211944" cy="115771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rgbClr val="FF0000"/>
                </a:solidFill>
              </a:rPr>
              <a:t>Faulty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+mj-lt"/>
              </a:rPr>
              <a:t>Descends after a short duration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10" name="Curved Connector 9"/>
          <p:cNvCxnSpPr>
            <a:endCxn id="9" idx="0"/>
          </p:cNvCxnSpPr>
          <p:nvPr/>
        </p:nvCxnSpPr>
        <p:spPr>
          <a:xfrm rot="16200000" flipH="1">
            <a:off x="2558845" y="2822918"/>
            <a:ext cx="2154794" cy="50762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9" idx="6"/>
          </p:cNvCxnSpPr>
          <p:nvPr/>
        </p:nvCxnSpPr>
        <p:spPr>
          <a:xfrm rot="5400000">
            <a:off x="5413723" y="3682080"/>
            <a:ext cx="1133207" cy="96860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9" idx="2"/>
          </p:cNvCxnSpPr>
          <p:nvPr/>
        </p:nvCxnSpPr>
        <p:spPr>
          <a:xfrm rot="16200000" flipH="1">
            <a:off x="1233638" y="3682542"/>
            <a:ext cx="959805" cy="1141080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1551590" y="1820106"/>
            <a:ext cx="1087475" cy="288209"/>
          </a:xfrm>
          <a:prstGeom prst="curvedConnector2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0695" y="1938786"/>
            <a:ext cx="121319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2"/>
                </a:solidFill>
              </a:rPr>
              <a:t>Merge onto highway</a:t>
            </a: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2286000" y="3020919"/>
            <a:ext cx="3035627" cy="111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4080" y="2750907"/>
            <a:ext cx="121783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solidFill>
                  <a:schemeClr val="accent2"/>
                </a:solidFill>
              </a:rPr>
              <a:t>Join platoon</a:t>
            </a:r>
          </a:p>
        </p:txBody>
      </p:sp>
    </p:spTree>
    <p:extLst>
      <p:ext uri="{BB962C8B-B14F-4D97-AF65-F5344CB8AC3E}">
        <p14:creationId xmlns:p14="http://schemas.microsoft.com/office/powerpoint/2010/main" val="176144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2"/>
                </a:solidFill>
              </a:rPr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</a:rPr>
              <a:t>Vehicle not in a platoon or on a highway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9432" y="841612"/>
            <a:ext cx="2286000" cy="115771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5"/>
                </a:solidFill>
              </a:rPr>
              <a:t>Leader</a:t>
            </a:r>
            <a:endParaRPr lang="en-US" sz="750" dirty="0">
              <a:solidFill>
                <a:schemeClr val="accent5"/>
              </a:solidFill>
            </a:endParaRP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</a:rPr>
              <a:t>Leader of platoon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21627" y="2442059"/>
            <a:ext cx="2286000" cy="1157719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/>
                </a:solidFill>
              </a:rPr>
              <a:t>Follower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</a:rPr>
              <a:t>Member of platoon</a:t>
            </a:r>
          </a:p>
        </p:txBody>
      </p:sp>
      <p:cxnSp>
        <p:nvCxnSpPr>
          <p:cNvPr id="5" name="Curved Connector 4"/>
          <p:cNvCxnSpPr/>
          <p:nvPr/>
        </p:nvCxnSpPr>
        <p:spPr>
          <a:xfrm rot="16200000" flipH="1">
            <a:off x="7235580" y="2648873"/>
            <a:ext cx="409316" cy="334777"/>
          </a:xfrm>
          <a:prstGeom prst="curvedConnector4">
            <a:avLst>
              <a:gd name="adj1" fmla="val -97271"/>
              <a:gd name="adj2" fmla="val 168284"/>
            </a:avLst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72849" y="1940122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6"/>
                </a:solidFill>
              </a:rPr>
              <a:t>Follow platoon</a:t>
            </a: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3701771" y="522273"/>
            <a:ext cx="169544" cy="808223"/>
          </a:xfrm>
          <a:prstGeom prst="curvedConnector3">
            <a:avLst>
              <a:gd name="adj1" fmla="val -134832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50948" y="354741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Follow highway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080" y="4154125"/>
            <a:ext cx="3211944" cy="115771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rgbClr val="FF0000"/>
                </a:solidFill>
              </a:rPr>
              <a:t>Faulty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+mj-lt"/>
              </a:rPr>
              <a:t>Descends after a short duration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10" name="Curved Connector 9"/>
          <p:cNvCxnSpPr>
            <a:endCxn id="9" idx="0"/>
          </p:cNvCxnSpPr>
          <p:nvPr/>
        </p:nvCxnSpPr>
        <p:spPr>
          <a:xfrm rot="16200000" flipH="1">
            <a:off x="2558845" y="2822918"/>
            <a:ext cx="2154794" cy="50762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9" idx="6"/>
          </p:cNvCxnSpPr>
          <p:nvPr/>
        </p:nvCxnSpPr>
        <p:spPr>
          <a:xfrm rot="5400000">
            <a:off x="5413723" y="3682080"/>
            <a:ext cx="1133207" cy="96860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9" idx="2"/>
          </p:cNvCxnSpPr>
          <p:nvPr/>
        </p:nvCxnSpPr>
        <p:spPr>
          <a:xfrm rot="16200000" flipH="1">
            <a:off x="1233638" y="3682542"/>
            <a:ext cx="959805" cy="1141080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1551590" y="1820106"/>
            <a:ext cx="1087475" cy="288209"/>
          </a:xfrm>
          <a:prstGeom prst="curvedConnector2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0695" y="1938786"/>
            <a:ext cx="121319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2"/>
                </a:solidFill>
              </a:rPr>
              <a:t>Merge onto highway</a:t>
            </a: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2286000" y="3020919"/>
            <a:ext cx="3035627" cy="111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4080" y="2750907"/>
            <a:ext cx="121783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solidFill>
                  <a:schemeClr val="accent2"/>
                </a:solidFill>
              </a:rPr>
              <a:t>Join platoon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873" y="356252"/>
            <a:ext cx="141551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Leave highway</a:t>
            </a:r>
          </a:p>
        </p:txBody>
      </p:sp>
      <p:cxnSp>
        <p:nvCxnSpPr>
          <p:cNvPr id="18" name="Curved Connector 17"/>
          <p:cNvCxnSpPr/>
          <p:nvPr/>
        </p:nvCxnSpPr>
        <p:spPr>
          <a:xfrm rot="16200000" flipH="1" flipV="1">
            <a:off x="1218749" y="935406"/>
            <a:ext cx="1279711" cy="1431209"/>
          </a:xfrm>
          <a:prstGeom prst="curvedConnector3">
            <a:avLst>
              <a:gd name="adj1" fmla="val -31112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>
            <a:off x="4532621" y="1487820"/>
            <a:ext cx="781816" cy="14657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228" y="2143801"/>
            <a:ext cx="154640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Merge with platoon in front</a:t>
            </a:r>
          </a:p>
        </p:txBody>
      </p:sp>
    </p:spTree>
    <p:extLst>
      <p:ext uri="{BB962C8B-B14F-4D97-AF65-F5344CB8AC3E}">
        <p14:creationId xmlns:p14="http://schemas.microsoft.com/office/powerpoint/2010/main" val="34409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2"/>
                </a:solidFill>
              </a:rPr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</a:rPr>
              <a:t>Vehicle not in a platoon or on a highway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9432" y="841612"/>
            <a:ext cx="2286000" cy="1157719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5"/>
                </a:solidFill>
              </a:rPr>
              <a:t>Leader</a:t>
            </a:r>
            <a:endParaRPr lang="en-US" sz="750" dirty="0">
              <a:solidFill>
                <a:schemeClr val="accent5"/>
              </a:solidFill>
            </a:endParaRP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</a:rPr>
              <a:t>Leader of platoon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21627" y="2442059"/>
            <a:ext cx="2286000" cy="1157719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/>
                </a:solidFill>
              </a:rPr>
              <a:t>Follower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</a:rPr>
              <a:t>Member of platoon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84080" y="4154125"/>
            <a:ext cx="3211944" cy="115771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rgbClr val="FF0000"/>
                </a:solidFill>
              </a:rPr>
              <a:t>Faulty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+mj-lt"/>
              </a:rPr>
              <a:t>Descends after a short duration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75" name="Curved Connector 74"/>
          <p:cNvCxnSpPr>
            <a:stCxn id="71" idx="7"/>
            <a:endCxn id="72" idx="2"/>
          </p:cNvCxnSpPr>
          <p:nvPr/>
        </p:nvCxnSpPr>
        <p:spPr>
          <a:xfrm rot="5400000" flipH="1" flipV="1">
            <a:off x="1551590" y="1820106"/>
            <a:ext cx="1087475" cy="288209"/>
          </a:xfrm>
          <a:prstGeom prst="curvedConnector2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4873" y="356252"/>
            <a:ext cx="141551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Leave highway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30695" y="1938786"/>
            <a:ext cx="121319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2"/>
                </a:solidFill>
              </a:rPr>
              <a:t>Merge onto highway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21865" y="1134454"/>
            <a:ext cx="1277577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6"/>
                </a:solidFill>
              </a:rPr>
              <a:t>Create new platoon</a:t>
            </a:r>
          </a:p>
        </p:txBody>
      </p:sp>
      <p:cxnSp>
        <p:nvCxnSpPr>
          <p:cNvPr id="79" name="Curved Connector 78"/>
          <p:cNvCxnSpPr>
            <a:stCxn id="72" idx="1"/>
            <a:endCxn id="71" idx="0"/>
          </p:cNvCxnSpPr>
          <p:nvPr/>
        </p:nvCxnSpPr>
        <p:spPr>
          <a:xfrm rot="16200000" flipH="1" flipV="1">
            <a:off x="1218749" y="935406"/>
            <a:ext cx="1279711" cy="1431209"/>
          </a:xfrm>
          <a:prstGeom prst="curvedConnector3">
            <a:avLst>
              <a:gd name="adj1" fmla="val -31112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3" idx="0"/>
            <a:endCxn id="72" idx="6"/>
          </p:cNvCxnSpPr>
          <p:nvPr/>
        </p:nvCxnSpPr>
        <p:spPr>
          <a:xfrm rot="16200000" flipV="1">
            <a:off x="4984237" y="961668"/>
            <a:ext cx="1021587" cy="1939195"/>
          </a:xfrm>
          <a:prstGeom prst="curvedConnector2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2" idx="5"/>
            <a:endCxn id="73" idx="1"/>
          </p:cNvCxnSpPr>
          <p:nvPr/>
        </p:nvCxnSpPr>
        <p:spPr>
          <a:xfrm rot="16200000" flipH="1">
            <a:off x="4532621" y="1487820"/>
            <a:ext cx="781816" cy="14657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1" idx="6"/>
            <a:endCxn id="73" idx="2"/>
          </p:cNvCxnSpPr>
          <p:nvPr/>
        </p:nvCxnSpPr>
        <p:spPr>
          <a:xfrm flipV="1">
            <a:off x="2286000" y="3020919"/>
            <a:ext cx="3035627" cy="111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73" idx="3"/>
            <a:endCxn id="71" idx="5"/>
          </p:cNvCxnSpPr>
          <p:nvPr/>
        </p:nvCxnSpPr>
        <p:spPr>
          <a:xfrm rot="5400000">
            <a:off x="3740881" y="1640577"/>
            <a:ext cx="125866" cy="3705181"/>
          </a:xfrm>
          <a:prstGeom prst="curvedConnector3">
            <a:avLst>
              <a:gd name="adj1" fmla="val 454091"/>
            </a:avLst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2" idx="4"/>
            <a:endCxn id="74" idx="0"/>
          </p:cNvCxnSpPr>
          <p:nvPr/>
        </p:nvCxnSpPr>
        <p:spPr>
          <a:xfrm rot="16200000" flipH="1">
            <a:off x="2558845" y="2822918"/>
            <a:ext cx="2154794" cy="50762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3" idx="4"/>
            <a:endCxn id="74" idx="6"/>
          </p:cNvCxnSpPr>
          <p:nvPr/>
        </p:nvCxnSpPr>
        <p:spPr>
          <a:xfrm rot="5400000">
            <a:off x="5413723" y="3682080"/>
            <a:ext cx="1133207" cy="96860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1" idx="4"/>
            <a:endCxn id="74" idx="2"/>
          </p:cNvCxnSpPr>
          <p:nvPr/>
        </p:nvCxnSpPr>
        <p:spPr>
          <a:xfrm rot="16200000" flipH="1">
            <a:off x="1233638" y="3682542"/>
            <a:ext cx="959805" cy="1141080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52228" y="2143801"/>
            <a:ext cx="154640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Merge with platoon in front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4080" y="2750907"/>
            <a:ext cx="121783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solidFill>
                  <a:schemeClr val="accent2"/>
                </a:solidFill>
              </a:rPr>
              <a:t>Join platoon</a:t>
            </a:r>
          </a:p>
        </p:txBody>
      </p:sp>
      <p:cxnSp>
        <p:nvCxnSpPr>
          <p:cNvPr id="89" name="Curved Connector 88"/>
          <p:cNvCxnSpPr>
            <a:stCxn id="72" idx="0"/>
            <a:endCxn id="72" idx="7"/>
          </p:cNvCxnSpPr>
          <p:nvPr/>
        </p:nvCxnSpPr>
        <p:spPr>
          <a:xfrm rot="16200000" flipH="1">
            <a:off x="3701771" y="522273"/>
            <a:ext cx="169544" cy="808223"/>
          </a:xfrm>
          <a:prstGeom prst="curvedConnector3">
            <a:avLst>
              <a:gd name="adj1" fmla="val -134832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50948" y="354741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5"/>
                </a:solidFill>
              </a:rPr>
              <a:t>Follow highway</a:t>
            </a:r>
          </a:p>
        </p:txBody>
      </p:sp>
      <p:cxnSp>
        <p:nvCxnSpPr>
          <p:cNvPr id="91" name="Curved Connector 90"/>
          <p:cNvCxnSpPr>
            <a:stCxn id="73" idx="7"/>
            <a:endCxn id="73" idx="6"/>
          </p:cNvCxnSpPr>
          <p:nvPr/>
        </p:nvCxnSpPr>
        <p:spPr>
          <a:xfrm rot="16200000" flipH="1">
            <a:off x="7235580" y="2648873"/>
            <a:ext cx="409316" cy="334777"/>
          </a:xfrm>
          <a:prstGeom prst="curvedConnector4">
            <a:avLst>
              <a:gd name="adj1" fmla="val -97271"/>
              <a:gd name="adj2" fmla="val 168284"/>
            </a:avLst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272849" y="1940122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6"/>
                </a:solidFill>
              </a:rPr>
              <a:t>Follow platoon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61098" y="3279859"/>
            <a:ext cx="141551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solidFill>
                  <a:schemeClr val="accent6"/>
                </a:solidFill>
              </a:rPr>
              <a:t>Leave highway</a:t>
            </a:r>
          </a:p>
        </p:txBody>
      </p:sp>
    </p:spTree>
    <p:extLst>
      <p:ext uri="{BB962C8B-B14F-4D97-AF65-F5344CB8AC3E}">
        <p14:creationId xmlns:p14="http://schemas.microsoft.com/office/powerpoint/2010/main" val="393775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201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7</cp:revision>
  <dcterms:created xsi:type="dcterms:W3CDTF">2015-03-21T22:52:44Z</dcterms:created>
  <dcterms:modified xsi:type="dcterms:W3CDTF">2016-03-19T23:53:05Z</dcterms:modified>
</cp:coreProperties>
</file>