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686800" cy="5486400"/>
  <p:notesSz cx="6858000" cy="9144000"/>
  <p:defaultTextStyle>
    <a:defPPr>
      <a:defRPr lang="en-US"/>
    </a:defPPr>
    <a:lvl1pPr marL="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7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897890"/>
            <a:ext cx="6515100" cy="1910080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881630"/>
            <a:ext cx="6515100" cy="1324610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92100"/>
            <a:ext cx="1873091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92100"/>
            <a:ext cx="5510689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367791"/>
            <a:ext cx="7492365" cy="2282190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671571"/>
            <a:ext cx="7492365" cy="1200150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460500"/>
            <a:ext cx="369189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460500"/>
            <a:ext cx="369189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92101"/>
            <a:ext cx="749236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344930"/>
            <a:ext cx="3674923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2004060"/>
            <a:ext cx="367492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344930"/>
            <a:ext cx="3693021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004060"/>
            <a:ext cx="369302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789940"/>
            <a:ext cx="4397693" cy="3898900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789940"/>
            <a:ext cx="4397693" cy="3898900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92101"/>
            <a:ext cx="749236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460500"/>
            <a:ext cx="749236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D7E1-AA2C-46F3-A94C-00AB04138B09}" type="datetimeFigureOut">
              <a:rPr lang="en-US" smtClean="0"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5085080"/>
            <a:ext cx="293179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354741"/>
            <a:ext cx="8844473" cy="4957103"/>
            <a:chOff x="0" y="354741"/>
            <a:chExt cx="8844473" cy="4957103"/>
          </a:xfrm>
        </p:grpSpPr>
        <p:sp>
          <p:nvSpPr>
            <p:cNvPr id="71" name="TextBox 70"/>
            <p:cNvSpPr txBox="1"/>
            <p:nvPr/>
          </p:nvSpPr>
          <p:spPr>
            <a:xfrm>
              <a:off x="0" y="2290867"/>
              <a:ext cx="2286000" cy="148231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750" dirty="0"/>
                <a:t>Free:</a:t>
              </a:r>
            </a:p>
            <a:p>
              <a:pPr marL="178594" indent="-178594">
                <a:buFont typeface="Arial" panose="020B0604020202020204" pitchFamily="34" charset="0"/>
                <a:buChar char="•"/>
              </a:pPr>
              <a:r>
                <a:rPr lang="en-US" sz="1500" dirty="0"/>
                <a:t>Vehicle not in a platoon or on a highway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39432" y="841612"/>
              <a:ext cx="2286000" cy="1157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750" dirty="0"/>
                <a:t>Leader</a:t>
              </a:r>
              <a:endParaRPr lang="en-US" sz="750" dirty="0"/>
            </a:p>
            <a:p>
              <a:pPr marL="178594" indent="-178594">
                <a:buFont typeface="Arial" panose="020B0604020202020204" pitchFamily="34" charset="0"/>
                <a:buChar char="•"/>
              </a:pPr>
              <a:r>
                <a:rPr lang="en-US" sz="1500" dirty="0"/>
                <a:t>Leader of platoon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21627" y="2442059"/>
              <a:ext cx="2286000" cy="1157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750" dirty="0"/>
                <a:t>Follower</a:t>
              </a:r>
            </a:p>
            <a:p>
              <a:pPr marL="178594" indent="-178594">
                <a:buFont typeface="Arial" panose="020B0604020202020204" pitchFamily="34" charset="0"/>
                <a:buChar char="•"/>
              </a:pPr>
              <a:r>
                <a:rPr lang="en-US" sz="1500" dirty="0"/>
                <a:t>Member of platoon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284080" y="4154125"/>
                  <a:ext cx="3211944" cy="1157719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750" dirty="0" smtClean="0">
                      <a:solidFill>
                        <a:srgbClr val="FF0000"/>
                      </a:solidFill>
                    </a:rPr>
                    <a:t>Faulty</a:t>
                  </a:r>
                </a:p>
                <a:p>
                  <a:pPr marL="178594" indent="-178594"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rgbClr val="FF0000"/>
                      </a:solidFill>
                      <a:latin typeface="+mj-lt"/>
                    </a:rPr>
                    <a:t>Descends after </a:t>
                  </a:r>
                  <a:r>
                    <a:rPr lang="en-US" sz="1500" dirty="0" smtClean="0">
                      <a:solidFill>
                        <a:srgbClr val="FF0000"/>
                      </a:solidFill>
                      <a:latin typeface="+mj-lt"/>
                    </a:rPr>
                    <a:t>a duration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5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internal</m:t>
                          </m:r>
                        </m:sub>
                      </m:sSub>
                    </m:oMath>
                  </a14:m>
                  <a:endParaRPr lang="en-US" sz="15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080" y="4154125"/>
                  <a:ext cx="3211944" cy="11577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urved Connector 74"/>
            <p:cNvCxnSpPr>
              <a:stCxn id="71" idx="7"/>
              <a:endCxn id="72" idx="2"/>
            </p:cNvCxnSpPr>
            <p:nvPr/>
          </p:nvCxnSpPr>
          <p:spPr>
            <a:xfrm rot="5400000" flipH="1" flipV="1">
              <a:off x="1551590" y="1820106"/>
              <a:ext cx="1087475" cy="288209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54873" y="356252"/>
              <a:ext cx="1415516" cy="342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dirty="0"/>
                <a:t>Leave highway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30695" y="1938786"/>
              <a:ext cx="1213193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25" dirty="0"/>
                <a:t>Merge onto highway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71399" y="1160837"/>
              <a:ext cx="925864" cy="84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25" dirty="0"/>
                <a:t>Create new platoon</a:t>
              </a:r>
            </a:p>
          </p:txBody>
        </p:sp>
        <p:cxnSp>
          <p:nvCxnSpPr>
            <p:cNvPr id="79" name="Curved Connector 78"/>
            <p:cNvCxnSpPr>
              <a:stCxn id="72" idx="1"/>
              <a:endCxn id="71" idx="0"/>
            </p:cNvCxnSpPr>
            <p:nvPr/>
          </p:nvCxnSpPr>
          <p:spPr>
            <a:xfrm rot="16200000" flipH="1" flipV="1">
              <a:off x="1218749" y="935406"/>
              <a:ext cx="1279711" cy="1431209"/>
            </a:xfrm>
            <a:prstGeom prst="curvedConnector3">
              <a:avLst>
                <a:gd name="adj1" fmla="val -31112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stCxn id="73" idx="0"/>
              <a:endCxn id="72" idx="6"/>
            </p:cNvCxnSpPr>
            <p:nvPr/>
          </p:nvCxnSpPr>
          <p:spPr>
            <a:xfrm rot="16200000" flipV="1">
              <a:off x="4984237" y="961668"/>
              <a:ext cx="1021587" cy="1939195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>
              <a:stCxn id="72" idx="5"/>
              <a:endCxn id="73" idx="1"/>
            </p:cNvCxnSpPr>
            <p:nvPr/>
          </p:nvCxnSpPr>
          <p:spPr>
            <a:xfrm rot="16200000" flipH="1">
              <a:off x="4532621" y="1487820"/>
              <a:ext cx="781816" cy="1465749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>
              <a:stCxn id="71" idx="6"/>
              <a:endCxn id="73" idx="2"/>
            </p:cNvCxnSpPr>
            <p:nvPr/>
          </p:nvCxnSpPr>
          <p:spPr>
            <a:xfrm flipV="1">
              <a:off x="2286000" y="3020919"/>
              <a:ext cx="3035627" cy="1110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>
              <a:stCxn id="73" idx="3"/>
              <a:endCxn id="71" idx="5"/>
            </p:cNvCxnSpPr>
            <p:nvPr/>
          </p:nvCxnSpPr>
          <p:spPr>
            <a:xfrm rot="5400000">
              <a:off x="3740881" y="1640577"/>
              <a:ext cx="125866" cy="3705181"/>
            </a:xfrm>
            <a:prstGeom prst="curvedConnector3">
              <a:avLst>
                <a:gd name="adj1" fmla="val 454091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72" idx="4"/>
              <a:endCxn id="74" idx="0"/>
            </p:cNvCxnSpPr>
            <p:nvPr/>
          </p:nvCxnSpPr>
          <p:spPr>
            <a:xfrm rot="16200000" flipH="1">
              <a:off x="2558845" y="2822918"/>
              <a:ext cx="2154794" cy="50762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>
              <a:stCxn id="73" idx="4"/>
              <a:endCxn id="74" idx="6"/>
            </p:cNvCxnSpPr>
            <p:nvPr/>
          </p:nvCxnSpPr>
          <p:spPr>
            <a:xfrm rot="5400000">
              <a:off x="5413723" y="3682080"/>
              <a:ext cx="1133207" cy="968603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>
              <a:stCxn id="71" idx="4"/>
              <a:endCxn id="74" idx="2"/>
            </p:cNvCxnSpPr>
            <p:nvPr/>
          </p:nvCxnSpPr>
          <p:spPr>
            <a:xfrm rot="16200000" flipH="1">
              <a:off x="1233638" y="3682542"/>
              <a:ext cx="959805" cy="1141080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726572" y="2080541"/>
              <a:ext cx="1546405" cy="59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25" dirty="0"/>
                <a:t>Merge with platoon in front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84080" y="2750907"/>
              <a:ext cx="1217834" cy="342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dirty="0"/>
                <a:t>Join platoon</a:t>
              </a:r>
            </a:p>
          </p:txBody>
        </p:sp>
        <p:cxnSp>
          <p:nvCxnSpPr>
            <p:cNvPr id="89" name="Curved Connector 88"/>
            <p:cNvCxnSpPr>
              <a:stCxn id="72" idx="0"/>
              <a:endCxn id="72" idx="7"/>
            </p:cNvCxnSpPr>
            <p:nvPr/>
          </p:nvCxnSpPr>
          <p:spPr>
            <a:xfrm rot="16200000" flipH="1">
              <a:off x="3701771" y="522273"/>
              <a:ext cx="169544" cy="808223"/>
            </a:xfrm>
            <a:prstGeom prst="curvedConnector3">
              <a:avLst>
                <a:gd name="adj1" fmla="val -134832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150948" y="354741"/>
              <a:ext cx="1571624" cy="34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25" dirty="0"/>
                <a:t>Follow highway</a:t>
              </a:r>
            </a:p>
          </p:txBody>
        </p:sp>
        <p:cxnSp>
          <p:nvCxnSpPr>
            <p:cNvPr id="91" name="Curved Connector 90"/>
            <p:cNvCxnSpPr>
              <a:stCxn id="73" idx="7"/>
              <a:endCxn id="73" idx="6"/>
            </p:cNvCxnSpPr>
            <p:nvPr/>
          </p:nvCxnSpPr>
          <p:spPr>
            <a:xfrm rot="16200000" flipH="1">
              <a:off x="7235580" y="2648873"/>
              <a:ext cx="409316" cy="334777"/>
            </a:xfrm>
            <a:prstGeom prst="curvedConnector4">
              <a:avLst>
                <a:gd name="adj1" fmla="val -97271"/>
                <a:gd name="adj2" fmla="val 168284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272849" y="1940122"/>
              <a:ext cx="1571624" cy="342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25" dirty="0"/>
                <a:t>Follow platoon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61098" y="3279859"/>
              <a:ext cx="1415516" cy="342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dirty="0"/>
                <a:t>Leave highway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6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</cp:lastModifiedBy>
  <cp:revision>5</cp:revision>
  <dcterms:created xsi:type="dcterms:W3CDTF">2015-03-21T22:52:44Z</dcterms:created>
  <dcterms:modified xsi:type="dcterms:W3CDTF">2015-12-07T19:49:44Z</dcterms:modified>
</cp:coreProperties>
</file>