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8686800" cy="5486400"/>
  <p:notesSz cx="6858000" cy="9144000"/>
  <p:defaultTextStyle>
    <a:defPPr>
      <a:defRPr lang="en-US"/>
    </a:defPPr>
    <a:lvl1pPr marL="0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1pPr>
    <a:lvl2pPr marL="404942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2pPr>
    <a:lvl3pPr marL="809884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3pPr>
    <a:lvl4pPr marL="1214826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4pPr>
    <a:lvl5pPr marL="1619768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5pPr>
    <a:lvl6pPr marL="2024710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6pPr>
    <a:lvl7pPr marL="2429652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7pPr>
    <a:lvl8pPr marL="2834594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8pPr>
    <a:lvl9pPr marL="3239536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897890"/>
            <a:ext cx="6515100" cy="1910080"/>
          </a:xfrm>
        </p:spPr>
        <p:txBody>
          <a:bodyPr anchor="b"/>
          <a:lstStyle>
            <a:lvl1pPr algn="ctr">
              <a:defRPr sz="42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2881630"/>
            <a:ext cx="6515100" cy="1324610"/>
          </a:xfrm>
        </p:spPr>
        <p:txBody>
          <a:bodyPr/>
          <a:lstStyle>
            <a:lvl1pPr marL="0" indent="0" algn="ctr">
              <a:buNone/>
              <a:defRPr sz="1710"/>
            </a:lvl1pPr>
            <a:lvl2pPr marL="325755" indent="0" algn="ctr">
              <a:buNone/>
              <a:defRPr sz="1425"/>
            </a:lvl2pPr>
            <a:lvl3pPr marL="651510" indent="0" algn="ctr">
              <a:buNone/>
              <a:defRPr sz="1283"/>
            </a:lvl3pPr>
            <a:lvl4pPr marL="977265" indent="0" algn="ctr">
              <a:buNone/>
              <a:defRPr sz="1140"/>
            </a:lvl4pPr>
            <a:lvl5pPr marL="1303020" indent="0" algn="ctr">
              <a:buNone/>
              <a:defRPr sz="1140"/>
            </a:lvl5pPr>
            <a:lvl6pPr marL="1628775" indent="0" algn="ctr">
              <a:buNone/>
              <a:defRPr sz="1140"/>
            </a:lvl6pPr>
            <a:lvl7pPr marL="1954530" indent="0" algn="ctr">
              <a:buNone/>
              <a:defRPr sz="1140"/>
            </a:lvl7pPr>
            <a:lvl8pPr marL="2280285" indent="0" algn="ctr">
              <a:buNone/>
              <a:defRPr sz="1140"/>
            </a:lvl8pPr>
            <a:lvl9pPr marL="2606040" indent="0" algn="ctr">
              <a:buNone/>
              <a:defRPr sz="11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0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6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1" y="292100"/>
            <a:ext cx="1873091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7" y="292100"/>
            <a:ext cx="5510689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9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3" y="1367791"/>
            <a:ext cx="7492365" cy="2282190"/>
          </a:xfrm>
        </p:spPr>
        <p:txBody>
          <a:bodyPr anchor="b"/>
          <a:lstStyle>
            <a:lvl1pPr>
              <a:defRPr sz="42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3" y="3671571"/>
            <a:ext cx="7492365" cy="1200150"/>
          </a:xfrm>
        </p:spPr>
        <p:txBody>
          <a:bodyPr/>
          <a:lstStyle>
            <a:lvl1pPr marL="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1pPr>
            <a:lvl2pPr marL="32575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51510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3pPr>
            <a:lvl4pPr marL="97726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4pPr>
            <a:lvl5pPr marL="130302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5pPr>
            <a:lvl6pPr marL="162877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6pPr>
            <a:lvl7pPr marL="195453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7pPr>
            <a:lvl8pPr marL="228028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8pPr>
            <a:lvl9pPr marL="260604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7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460500"/>
            <a:ext cx="369189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460500"/>
            <a:ext cx="369189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3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92101"/>
            <a:ext cx="7492365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49" y="1344930"/>
            <a:ext cx="3674923" cy="659130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755" indent="0">
              <a:buNone/>
              <a:defRPr sz="1425" b="1"/>
            </a:lvl2pPr>
            <a:lvl3pPr marL="651510" indent="0">
              <a:buNone/>
              <a:defRPr sz="1283" b="1"/>
            </a:lvl3pPr>
            <a:lvl4pPr marL="977265" indent="0">
              <a:buNone/>
              <a:defRPr sz="1140" b="1"/>
            </a:lvl4pPr>
            <a:lvl5pPr marL="1303020" indent="0">
              <a:buNone/>
              <a:defRPr sz="1140" b="1"/>
            </a:lvl5pPr>
            <a:lvl6pPr marL="1628775" indent="0">
              <a:buNone/>
              <a:defRPr sz="1140" b="1"/>
            </a:lvl6pPr>
            <a:lvl7pPr marL="1954530" indent="0">
              <a:buNone/>
              <a:defRPr sz="1140" b="1"/>
            </a:lvl7pPr>
            <a:lvl8pPr marL="2280285" indent="0">
              <a:buNone/>
              <a:defRPr sz="1140" b="1"/>
            </a:lvl8pPr>
            <a:lvl9pPr marL="2606040" indent="0">
              <a:buNone/>
              <a:defRPr sz="11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49" y="2004060"/>
            <a:ext cx="3674923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344930"/>
            <a:ext cx="3693021" cy="659130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755" indent="0">
              <a:buNone/>
              <a:defRPr sz="1425" b="1"/>
            </a:lvl2pPr>
            <a:lvl3pPr marL="651510" indent="0">
              <a:buNone/>
              <a:defRPr sz="1283" b="1"/>
            </a:lvl3pPr>
            <a:lvl4pPr marL="977265" indent="0">
              <a:buNone/>
              <a:defRPr sz="1140" b="1"/>
            </a:lvl4pPr>
            <a:lvl5pPr marL="1303020" indent="0">
              <a:buNone/>
              <a:defRPr sz="1140" b="1"/>
            </a:lvl5pPr>
            <a:lvl6pPr marL="1628775" indent="0">
              <a:buNone/>
              <a:defRPr sz="1140" b="1"/>
            </a:lvl6pPr>
            <a:lvl7pPr marL="1954530" indent="0">
              <a:buNone/>
              <a:defRPr sz="1140" b="1"/>
            </a:lvl7pPr>
            <a:lvl8pPr marL="2280285" indent="0">
              <a:buNone/>
              <a:defRPr sz="1140" b="1"/>
            </a:lvl8pPr>
            <a:lvl9pPr marL="2606040" indent="0">
              <a:buNone/>
              <a:defRPr sz="11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2004060"/>
            <a:ext cx="369302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1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6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0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65760"/>
            <a:ext cx="2801719" cy="1280160"/>
          </a:xfrm>
        </p:spPr>
        <p:txBody>
          <a:bodyPr anchor="b"/>
          <a:lstStyle>
            <a:lvl1pPr>
              <a:defRPr sz="2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789940"/>
            <a:ext cx="4397693" cy="3898900"/>
          </a:xfrm>
        </p:spPr>
        <p:txBody>
          <a:bodyPr/>
          <a:lstStyle>
            <a:lvl1pPr>
              <a:defRPr sz="2280"/>
            </a:lvl1pPr>
            <a:lvl2pPr>
              <a:defRPr sz="1995"/>
            </a:lvl2pPr>
            <a:lvl3pPr>
              <a:defRPr sz="171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645920"/>
            <a:ext cx="2801719" cy="3049270"/>
          </a:xfrm>
        </p:spPr>
        <p:txBody>
          <a:bodyPr/>
          <a:lstStyle>
            <a:lvl1pPr marL="0" indent="0">
              <a:buNone/>
              <a:defRPr sz="1140"/>
            </a:lvl1pPr>
            <a:lvl2pPr marL="325755" indent="0">
              <a:buNone/>
              <a:defRPr sz="998"/>
            </a:lvl2pPr>
            <a:lvl3pPr marL="651510" indent="0">
              <a:buNone/>
              <a:defRPr sz="855"/>
            </a:lvl3pPr>
            <a:lvl4pPr marL="977265" indent="0">
              <a:buNone/>
              <a:defRPr sz="713"/>
            </a:lvl4pPr>
            <a:lvl5pPr marL="1303020" indent="0">
              <a:buNone/>
              <a:defRPr sz="713"/>
            </a:lvl5pPr>
            <a:lvl6pPr marL="1628775" indent="0">
              <a:buNone/>
              <a:defRPr sz="713"/>
            </a:lvl6pPr>
            <a:lvl7pPr marL="1954530" indent="0">
              <a:buNone/>
              <a:defRPr sz="713"/>
            </a:lvl7pPr>
            <a:lvl8pPr marL="2280285" indent="0">
              <a:buNone/>
              <a:defRPr sz="713"/>
            </a:lvl8pPr>
            <a:lvl9pPr marL="2606040" indent="0">
              <a:buNone/>
              <a:defRPr sz="7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4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65760"/>
            <a:ext cx="2801719" cy="1280160"/>
          </a:xfrm>
        </p:spPr>
        <p:txBody>
          <a:bodyPr anchor="b"/>
          <a:lstStyle>
            <a:lvl1pPr>
              <a:defRPr sz="2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789940"/>
            <a:ext cx="4397693" cy="3898900"/>
          </a:xfrm>
        </p:spPr>
        <p:txBody>
          <a:bodyPr anchor="t"/>
          <a:lstStyle>
            <a:lvl1pPr marL="0" indent="0">
              <a:buNone/>
              <a:defRPr sz="2280"/>
            </a:lvl1pPr>
            <a:lvl2pPr marL="325755" indent="0">
              <a:buNone/>
              <a:defRPr sz="1995"/>
            </a:lvl2pPr>
            <a:lvl3pPr marL="651510" indent="0">
              <a:buNone/>
              <a:defRPr sz="1710"/>
            </a:lvl3pPr>
            <a:lvl4pPr marL="977265" indent="0">
              <a:buNone/>
              <a:defRPr sz="1425"/>
            </a:lvl4pPr>
            <a:lvl5pPr marL="1303020" indent="0">
              <a:buNone/>
              <a:defRPr sz="1425"/>
            </a:lvl5pPr>
            <a:lvl6pPr marL="1628775" indent="0">
              <a:buNone/>
              <a:defRPr sz="1425"/>
            </a:lvl6pPr>
            <a:lvl7pPr marL="1954530" indent="0">
              <a:buNone/>
              <a:defRPr sz="1425"/>
            </a:lvl7pPr>
            <a:lvl8pPr marL="2280285" indent="0">
              <a:buNone/>
              <a:defRPr sz="1425"/>
            </a:lvl8pPr>
            <a:lvl9pPr marL="2606040" indent="0">
              <a:buNone/>
              <a:defRPr sz="142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645920"/>
            <a:ext cx="2801719" cy="3049270"/>
          </a:xfrm>
        </p:spPr>
        <p:txBody>
          <a:bodyPr/>
          <a:lstStyle>
            <a:lvl1pPr marL="0" indent="0">
              <a:buNone/>
              <a:defRPr sz="1140"/>
            </a:lvl1pPr>
            <a:lvl2pPr marL="325755" indent="0">
              <a:buNone/>
              <a:defRPr sz="998"/>
            </a:lvl2pPr>
            <a:lvl3pPr marL="651510" indent="0">
              <a:buNone/>
              <a:defRPr sz="855"/>
            </a:lvl3pPr>
            <a:lvl4pPr marL="977265" indent="0">
              <a:buNone/>
              <a:defRPr sz="713"/>
            </a:lvl4pPr>
            <a:lvl5pPr marL="1303020" indent="0">
              <a:buNone/>
              <a:defRPr sz="713"/>
            </a:lvl5pPr>
            <a:lvl6pPr marL="1628775" indent="0">
              <a:buNone/>
              <a:defRPr sz="713"/>
            </a:lvl6pPr>
            <a:lvl7pPr marL="1954530" indent="0">
              <a:buNone/>
              <a:defRPr sz="713"/>
            </a:lvl7pPr>
            <a:lvl8pPr marL="2280285" indent="0">
              <a:buNone/>
              <a:defRPr sz="713"/>
            </a:lvl8pPr>
            <a:lvl9pPr marL="2606040" indent="0">
              <a:buNone/>
              <a:defRPr sz="7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1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292101"/>
            <a:ext cx="749236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460500"/>
            <a:ext cx="749236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5085080"/>
            <a:ext cx="19545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D7E1-AA2C-46F3-A94C-00AB04138B0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5085080"/>
            <a:ext cx="293179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5085080"/>
            <a:ext cx="19545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51510" rtl="0" eaLnBrk="1" latinLnBrk="0" hangingPunct="1">
        <a:lnSpc>
          <a:spcPct val="90000"/>
        </a:lnSpc>
        <a:spcBef>
          <a:spcPct val="0"/>
        </a:spcBef>
        <a:buNone/>
        <a:defRPr sz="31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878" indent="-162878" algn="l" defTabSz="65151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1pPr>
      <a:lvl2pPr marL="48863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1438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14014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46589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79165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211740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44316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76891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1pPr>
      <a:lvl2pPr marL="32575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3pPr>
      <a:lvl4pPr marL="97726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30302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62877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195453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28028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0" y="2290867"/>
            <a:ext cx="2286000" cy="1482313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Free</a:t>
            </a:r>
            <a:r>
              <a:rPr lang="en-US" sz="17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Vehicle not in a platoon or on a highway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50948" y="563809"/>
            <a:ext cx="2286000" cy="1157719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rgbClr val="0070C0"/>
                </a:solidFill>
              </a:rPr>
              <a:t>Leader</a:t>
            </a:r>
            <a:endParaRPr lang="en-US" sz="750" dirty="0">
              <a:solidFill>
                <a:srgbClr val="0070C0"/>
              </a:solidFill>
            </a:endParaRP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70C0"/>
                </a:solidFill>
              </a:rPr>
              <a:t>Leader of platoon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61224" y="3505548"/>
            <a:ext cx="2286000" cy="1157719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6"/>
                </a:solidFill>
              </a:rPr>
              <a:t>Follower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6"/>
                </a:solidFill>
              </a:rPr>
              <a:t>Member of platoon</a:t>
            </a:r>
          </a:p>
        </p:txBody>
      </p:sp>
      <p:cxnSp>
        <p:nvCxnSpPr>
          <p:cNvPr id="75" name="Curved Connector 74"/>
          <p:cNvCxnSpPr>
            <a:stCxn id="71" idx="7"/>
            <a:endCxn id="72" idx="2"/>
          </p:cNvCxnSpPr>
          <p:nvPr/>
        </p:nvCxnSpPr>
        <p:spPr>
          <a:xfrm rot="5400000" flipH="1" flipV="1">
            <a:off x="1868446" y="1225446"/>
            <a:ext cx="1365278" cy="1199725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14359" y="306180"/>
            <a:ext cx="141551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Leave highway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066236" y="1669794"/>
            <a:ext cx="2169424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>
                <a:solidFill>
                  <a:srgbClr val="0070C0"/>
                </a:solidFill>
              </a:rPr>
              <a:t>Merge onto </a:t>
            </a:r>
            <a:r>
              <a:rPr lang="en-US" sz="1625" dirty="0" smtClean="0">
                <a:solidFill>
                  <a:srgbClr val="0070C0"/>
                </a:solidFill>
              </a:rPr>
              <a:t>highway</a:t>
            </a:r>
          </a:p>
          <a:p>
            <a:r>
              <a:rPr lang="en-US" sz="1625" dirty="0" smtClean="0">
                <a:solidFill>
                  <a:srgbClr val="0070C0"/>
                </a:solidFill>
              </a:rPr>
              <a:t>(get to absolute state)</a:t>
            </a:r>
            <a:endParaRPr lang="en-US" sz="1625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171399" y="1160837"/>
            <a:ext cx="2158318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>
                <a:solidFill>
                  <a:srgbClr val="0070C0"/>
                </a:solidFill>
              </a:rPr>
              <a:t>Create new </a:t>
            </a:r>
            <a:r>
              <a:rPr lang="en-US" sz="1625" dirty="0" smtClean="0">
                <a:solidFill>
                  <a:srgbClr val="0070C0"/>
                </a:solidFill>
              </a:rPr>
              <a:t>platoon</a:t>
            </a:r>
          </a:p>
          <a:p>
            <a:r>
              <a:rPr lang="en-US" sz="1625" dirty="0" smtClean="0">
                <a:solidFill>
                  <a:srgbClr val="0070C0"/>
                </a:solidFill>
              </a:rPr>
              <a:t>(get to absolute state)</a:t>
            </a:r>
            <a:endParaRPr lang="en-US" sz="1625" dirty="0">
              <a:solidFill>
                <a:srgbClr val="0070C0"/>
              </a:solidFill>
            </a:endParaRPr>
          </a:p>
        </p:txBody>
      </p:sp>
      <p:cxnSp>
        <p:nvCxnSpPr>
          <p:cNvPr id="79" name="Curved Connector 78"/>
          <p:cNvCxnSpPr>
            <a:stCxn id="72" idx="1"/>
            <a:endCxn id="71" idx="0"/>
          </p:cNvCxnSpPr>
          <p:nvPr/>
        </p:nvCxnSpPr>
        <p:spPr>
          <a:xfrm rot="16200000" flipH="1" flipV="1">
            <a:off x="1535606" y="340747"/>
            <a:ext cx="1557514" cy="2342725"/>
          </a:xfrm>
          <a:prstGeom prst="curvedConnector3">
            <a:avLst>
              <a:gd name="adj1" fmla="val -25563"/>
            </a:avLst>
          </a:prstGeom>
          <a:ln w="38100"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3" idx="0"/>
            <a:endCxn id="72" idx="6"/>
          </p:cNvCxnSpPr>
          <p:nvPr/>
        </p:nvCxnSpPr>
        <p:spPr>
          <a:xfrm rot="16200000" flipV="1">
            <a:off x="4939147" y="1640471"/>
            <a:ext cx="2362879" cy="1367276"/>
          </a:xfrm>
          <a:prstGeom prst="curvedConnector2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2" idx="5"/>
            <a:endCxn id="73" idx="1"/>
          </p:cNvCxnSpPr>
          <p:nvPr/>
        </p:nvCxnSpPr>
        <p:spPr>
          <a:xfrm rot="16200000" flipH="1">
            <a:off x="4487532" y="2166623"/>
            <a:ext cx="2123108" cy="893830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1" idx="6"/>
            <a:endCxn id="73" idx="2"/>
          </p:cNvCxnSpPr>
          <p:nvPr/>
        </p:nvCxnSpPr>
        <p:spPr>
          <a:xfrm>
            <a:off x="2286000" y="3032024"/>
            <a:ext cx="3375224" cy="1052384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73" idx="3"/>
            <a:endCxn id="71" idx="5"/>
          </p:cNvCxnSpPr>
          <p:nvPr/>
        </p:nvCxnSpPr>
        <p:spPr>
          <a:xfrm rot="5400000" flipH="1">
            <a:off x="3504800" y="2002523"/>
            <a:ext cx="937623" cy="4044778"/>
          </a:xfrm>
          <a:prstGeom prst="curvedConnector3">
            <a:avLst>
              <a:gd name="adj1" fmla="val -42463"/>
            </a:avLst>
          </a:prstGeom>
          <a:ln w="38100"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89204" y="2314520"/>
            <a:ext cx="1977915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>
                <a:solidFill>
                  <a:schemeClr val="accent6"/>
                </a:solidFill>
              </a:rPr>
              <a:t>Merge with </a:t>
            </a:r>
            <a:endParaRPr lang="en-US" sz="1625" dirty="0" smtClean="0">
              <a:solidFill>
                <a:schemeClr val="accent6"/>
              </a:solidFill>
            </a:endParaRPr>
          </a:p>
          <a:p>
            <a:r>
              <a:rPr lang="en-US" sz="1625" dirty="0" smtClean="0">
                <a:solidFill>
                  <a:schemeClr val="accent6"/>
                </a:solidFill>
              </a:rPr>
              <a:t>platoon </a:t>
            </a:r>
            <a:r>
              <a:rPr lang="en-US" sz="1625" dirty="0">
                <a:solidFill>
                  <a:schemeClr val="accent6"/>
                </a:solidFill>
              </a:rPr>
              <a:t>in </a:t>
            </a:r>
            <a:r>
              <a:rPr lang="en-US" sz="1625" dirty="0" smtClean="0">
                <a:solidFill>
                  <a:schemeClr val="accent6"/>
                </a:solidFill>
              </a:rPr>
              <a:t>front</a:t>
            </a:r>
          </a:p>
          <a:p>
            <a:r>
              <a:rPr lang="en-US" sz="1625" dirty="0" smtClean="0">
                <a:solidFill>
                  <a:schemeClr val="accent6"/>
                </a:solidFill>
              </a:rPr>
              <a:t>(get to relative state)</a:t>
            </a:r>
            <a:endParaRPr lang="en-US" sz="1625" dirty="0">
              <a:solidFill>
                <a:schemeClr val="accent6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36096" y="3657859"/>
            <a:ext cx="1950790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 smtClean="0">
                <a:solidFill>
                  <a:schemeClr val="accent6"/>
                </a:solidFill>
              </a:rPr>
              <a:t>Join platoon</a:t>
            </a:r>
          </a:p>
          <a:p>
            <a:r>
              <a:rPr lang="en-US" sz="1625" dirty="0" smtClean="0">
                <a:solidFill>
                  <a:schemeClr val="accent6"/>
                </a:solidFill>
              </a:rPr>
              <a:t>(get to relative state)</a:t>
            </a:r>
            <a:endParaRPr lang="en-US" sz="1625" dirty="0">
              <a:solidFill>
                <a:schemeClr val="accent6"/>
              </a:solidFill>
            </a:endParaRPr>
          </a:p>
        </p:txBody>
      </p:sp>
      <p:cxnSp>
        <p:nvCxnSpPr>
          <p:cNvPr id="89" name="Curved Connector 88"/>
          <p:cNvCxnSpPr>
            <a:stCxn id="72" idx="0"/>
            <a:endCxn id="72" idx="7"/>
          </p:cNvCxnSpPr>
          <p:nvPr/>
        </p:nvCxnSpPr>
        <p:spPr>
          <a:xfrm rot="16200000" flipH="1">
            <a:off x="4613287" y="244470"/>
            <a:ext cx="169544" cy="808223"/>
          </a:xfrm>
          <a:prstGeom prst="curvedConnector3">
            <a:avLst>
              <a:gd name="adj1" fmla="val -134832"/>
            </a:avLst>
          </a:prstGeom>
          <a:ln w="38100"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04054" y="98030"/>
            <a:ext cx="2826906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Follow </a:t>
            </a:r>
            <a:r>
              <a:rPr lang="en-US" sz="1625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highway</a:t>
            </a:r>
          </a:p>
          <a:p>
            <a:r>
              <a:rPr lang="en-US" sz="1625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(model predictive controller)</a:t>
            </a:r>
            <a:endParaRPr lang="en-US" sz="16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1" name="Curved Connector 90"/>
          <p:cNvCxnSpPr/>
          <p:nvPr/>
        </p:nvCxnSpPr>
        <p:spPr>
          <a:xfrm rot="16200000" flipH="1">
            <a:off x="7575177" y="3710978"/>
            <a:ext cx="409316" cy="334777"/>
          </a:xfrm>
          <a:prstGeom prst="curvedConnector4">
            <a:avLst>
              <a:gd name="adj1" fmla="val -97271"/>
              <a:gd name="adj2" fmla="val 168284"/>
            </a:avLst>
          </a:prstGeom>
          <a:ln w="38100">
            <a:tailEnd type="triangle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277669" y="2700923"/>
            <a:ext cx="1571624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Follow </a:t>
            </a:r>
            <a:r>
              <a:rPr lang="en-US" sz="1625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platoon</a:t>
            </a:r>
          </a:p>
          <a:p>
            <a:r>
              <a:rPr lang="en-US" sz="1625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(PD controller)</a:t>
            </a:r>
            <a:endParaRPr lang="en-US" sz="162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85609" y="4825565"/>
            <a:ext cx="141551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Leave highway</a:t>
            </a:r>
          </a:p>
        </p:txBody>
      </p:sp>
    </p:spTree>
    <p:extLst>
      <p:ext uri="{BB962C8B-B14F-4D97-AF65-F5344CB8AC3E}">
        <p14:creationId xmlns:p14="http://schemas.microsoft.com/office/powerpoint/2010/main" val="153166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73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</cp:lastModifiedBy>
  <cp:revision>7</cp:revision>
  <dcterms:created xsi:type="dcterms:W3CDTF">2015-03-21T22:52:44Z</dcterms:created>
  <dcterms:modified xsi:type="dcterms:W3CDTF">2016-02-13T00:28:06Z</dcterms:modified>
</cp:coreProperties>
</file>