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7"/>
  </p:normalViewPr>
  <p:slideViewPr>
    <p:cSldViewPr snapToGrid="0" snapToObjects="1">
      <p:cViewPr varScale="1">
        <p:scale>
          <a:sx n="113" d="100"/>
          <a:sy n="113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B7-FAF3-1349-90BD-EFBB14D341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50000" y="507994"/>
            <a:ext cx="3510844" cy="3070578"/>
            <a:chOff x="5040489" y="824089"/>
            <a:chExt cx="3510844" cy="3070578"/>
          </a:xfrm>
        </p:grpSpPr>
        <p:sp>
          <p:nvSpPr>
            <p:cNvPr id="7" name="Rounded Rectangle 6"/>
            <p:cNvSpPr/>
            <p:nvPr/>
          </p:nvSpPr>
          <p:spPr>
            <a:xfrm>
              <a:off x="5040489" y="824089"/>
              <a:ext cx="3510844" cy="3070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0144" y="1138765"/>
              <a:ext cx="1026612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21111" y="2229552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795911" y="1298222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6578" y="3691459"/>
            <a:ext cx="3510844" cy="3070578"/>
            <a:chOff x="8551333" y="3279419"/>
            <a:chExt cx="3510844" cy="3070578"/>
          </a:xfrm>
        </p:grpSpPr>
        <p:sp>
          <p:nvSpPr>
            <p:cNvPr id="10" name="Rounded Rectangle 9"/>
            <p:cNvSpPr/>
            <p:nvPr/>
          </p:nvSpPr>
          <p:spPr>
            <a:xfrm>
              <a:off x="8551333" y="3279419"/>
              <a:ext cx="3510844" cy="3070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0988" y="3594095"/>
              <a:ext cx="1026612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731955" y="4684882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0437255" y="4284130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17343" y="4394190"/>
            <a:ext cx="2698383" cy="2287411"/>
            <a:chOff x="2303273" y="3870667"/>
            <a:chExt cx="2698383" cy="2287411"/>
          </a:xfrm>
        </p:grpSpPr>
        <p:sp>
          <p:nvSpPr>
            <p:cNvPr id="23" name="Rounded Rectangle 22"/>
            <p:cNvSpPr/>
            <p:nvPr/>
          </p:nvSpPr>
          <p:spPr>
            <a:xfrm>
              <a:off x="2303273" y="3870667"/>
              <a:ext cx="2698383" cy="2287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33500" y="4105083"/>
              <a:ext cx="919254" cy="5781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442096" y="4917659"/>
              <a:ext cx="980442" cy="790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Type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52754" y="4270035"/>
              <a:ext cx="980921" cy="8351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2940" y="670066"/>
            <a:ext cx="5022144" cy="3070578"/>
            <a:chOff x="512940" y="670066"/>
            <a:chExt cx="5022144" cy="3070578"/>
          </a:xfrm>
        </p:grpSpPr>
        <p:sp>
          <p:nvSpPr>
            <p:cNvPr id="5" name="Rounded Rectangle 4"/>
            <p:cNvSpPr/>
            <p:nvPr/>
          </p:nvSpPr>
          <p:spPr>
            <a:xfrm>
              <a:off x="512940" y="670066"/>
              <a:ext cx="5022144" cy="3070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30934" y="922662"/>
              <a:ext cx="952965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TFM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65962" y="2044489"/>
              <a:ext cx="1812876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HWY Reachable sets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9168" y="983333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Safety Reachable sets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8838" y="2466410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Reachable sets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58526" y="1722818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4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2" y="333024"/>
            <a:ext cx="1286933" cy="84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50023" y="2470964"/>
            <a:ext cx="5023556" cy="2432755"/>
            <a:chOff x="151625" y="3920774"/>
            <a:chExt cx="5023556" cy="2432755"/>
          </a:xfrm>
        </p:grpSpPr>
        <p:sp>
          <p:nvSpPr>
            <p:cNvPr id="14" name="Oval 13"/>
            <p:cNvSpPr/>
            <p:nvPr/>
          </p:nvSpPr>
          <p:spPr>
            <a:xfrm>
              <a:off x="1028845" y="442595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safety reachable set</a:t>
              </a:r>
              <a:endParaRPr lang="en-US" dirty="0"/>
            </a:p>
          </p:txBody>
        </p:sp>
        <p:sp>
          <p:nvSpPr>
            <p:cNvPr id="16" name="Diamond 15"/>
            <p:cNvSpPr/>
            <p:nvPr/>
          </p:nvSpPr>
          <p:spPr>
            <a:xfrm>
              <a:off x="151625" y="534317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2845579" y="392077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states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991553" y="4881358"/>
              <a:ext cx="2183628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4601" y="3496734"/>
            <a:ext cx="4930422" cy="2518886"/>
            <a:chOff x="5579535" y="4054617"/>
            <a:chExt cx="4930422" cy="2518886"/>
          </a:xfrm>
        </p:grpSpPr>
        <p:sp>
          <p:nvSpPr>
            <p:cNvPr id="27" name="Oval 26"/>
            <p:cNvSpPr/>
            <p:nvPr/>
          </p:nvSpPr>
          <p:spPr>
            <a:xfrm>
              <a:off x="6384009" y="4552087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join platoon reachable set</a:t>
              </a:r>
              <a:endParaRPr lang="en-US" dirty="0"/>
            </a:p>
          </p:txBody>
        </p:sp>
        <p:sp>
          <p:nvSpPr>
            <p:cNvPr id="29" name="Hexagon 28"/>
            <p:cNvSpPr/>
            <p:nvPr/>
          </p:nvSpPr>
          <p:spPr>
            <a:xfrm>
              <a:off x="8132231" y="5563148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30" name="Hexagon 29"/>
            <p:cNvSpPr/>
            <p:nvPr/>
          </p:nvSpPr>
          <p:spPr>
            <a:xfrm>
              <a:off x="8200743" y="4054617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next available position</a:t>
              </a:r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8346717" y="5007493"/>
              <a:ext cx="2163240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5579535" y="5461602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0265" y="352483"/>
            <a:ext cx="5223931" cy="2425156"/>
            <a:chOff x="5105402" y="430397"/>
            <a:chExt cx="5223931" cy="2425156"/>
          </a:xfrm>
        </p:grpSpPr>
        <p:sp>
          <p:nvSpPr>
            <p:cNvPr id="5" name="Oval 4"/>
            <p:cNvSpPr/>
            <p:nvPr/>
          </p:nvSpPr>
          <p:spPr>
            <a:xfrm>
              <a:off x="6084709" y="978936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create platoon reachable set</a:t>
              </a:r>
              <a:endParaRPr lang="en-US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7969954" y="1838678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003816" y="1433044"/>
              <a:ext cx="2325517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7969954" y="430397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entry point</a:t>
              </a:r>
              <a:endParaRPr lang="en-US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5105402" y="1845198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6</cp:revision>
  <dcterms:created xsi:type="dcterms:W3CDTF">2015-10-22T23:37:34Z</dcterms:created>
  <dcterms:modified xsi:type="dcterms:W3CDTF">2015-10-23T00:31:38Z</dcterms:modified>
</cp:coreProperties>
</file>