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A72C-871A-4971-B2F9-F21ECB88F107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51A2-1437-44A1-9285-C5313E6D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Multi-Agent Collision Avoidance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via Hamilton-Jacobi reachability and Mixed 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Hamilton-Jacobi reachability</a:t>
            </a:r>
          </a:p>
          <a:p>
            <a:pPr lvl="1"/>
            <a:r>
              <a:rPr lang="en-US" dirty="0" smtClean="0"/>
              <a:t>Computes reachable set – the set of states from which collision could occur</a:t>
            </a:r>
          </a:p>
          <a:p>
            <a:pPr lvl="1"/>
            <a:r>
              <a:rPr lang="en-US" dirty="0" smtClean="0"/>
              <a:t>Indicates safety level between any two vehicles</a:t>
            </a:r>
          </a:p>
          <a:p>
            <a:pPr lvl="1"/>
            <a:r>
              <a:rPr lang="en-US" dirty="0" smtClean="0"/>
              <a:t>Provides safety controller that guarantees pair wise collision avoidance</a:t>
            </a:r>
          </a:p>
          <a:p>
            <a:pPr lvl="1"/>
            <a:r>
              <a:rPr lang="en-US" dirty="0" smtClean="0"/>
              <a:t>Intractable for multiple vehicles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Mixed integer programming</a:t>
            </a:r>
          </a:p>
          <a:p>
            <a:pPr lvl="1"/>
            <a:r>
              <a:rPr lang="en-US" dirty="0" smtClean="0"/>
              <a:t>Takes safety values and joint configuration into account</a:t>
            </a:r>
            <a:endParaRPr lang="en-US" dirty="0" smtClean="0"/>
          </a:p>
          <a:p>
            <a:pPr lvl="1"/>
            <a:r>
              <a:rPr lang="en-US" dirty="0" smtClean="0"/>
              <a:t>Provides avoidance logic in multi-vehicle systems</a:t>
            </a:r>
          </a:p>
          <a:p>
            <a:pPr lvl="1"/>
            <a:r>
              <a:rPr lang="en-US" dirty="0" smtClean="0"/>
              <a:t>Produces joint collision avoidance maneuver for multiple vehicles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5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 Reachability for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Program for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Three-vehicle safety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1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Multi-Agent Collision Avoidance</vt:lpstr>
      <vt:lpstr>Background</vt:lpstr>
      <vt:lpstr>HJ Reachability for Collision Avoidance</vt:lpstr>
      <vt:lpstr>Mixed Integer Program for Collision Avoidance</vt:lpstr>
      <vt:lpstr>Three-vehicle safety guarantee</vt:lpstr>
      <vt:lpstr>Simulations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Collision Avoidance</dc:title>
  <dc:creator>Mo</dc:creator>
  <cp:lastModifiedBy>Mo</cp:lastModifiedBy>
  <cp:revision>6</cp:revision>
  <dcterms:created xsi:type="dcterms:W3CDTF">2016-02-22T17:21:18Z</dcterms:created>
  <dcterms:modified xsi:type="dcterms:W3CDTF">2016-02-22T17:25:59Z</dcterms:modified>
</cp:coreProperties>
</file>