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717"/>
  </p:normalViewPr>
  <p:slideViewPr>
    <p:cSldViewPr snapToGrid="0" snapToObjects="1">
      <p:cViewPr varScale="1">
        <p:scale>
          <a:sx n="139" d="100"/>
          <a:sy n="139" d="100"/>
        </p:scale>
        <p:origin x="20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B7-FAF3-1349-90BD-EFBB14D3419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DEEF-E280-1144-883A-E805FD46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6414" y="3547696"/>
            <a:ext cx="3510844" cy="3070578"/>
            <a:chOff x="5040489" y="824089"/>
            <a:chExt cx="3510844" cy="3070578"/>
          </a:xfrm>
        </p:grpSpPr>
        <p:sp>
          <p:nvSpPr>
            <p:cNvPr id="7" name="Rounded Rectangle 6"/>
            <p:cNvSpPr/>
            <p:nvPr/>
          </p:nvSpPr>
          <p:spPr>
            <a:xfrm>
              <a:off x="5040489" y="824089"/>
              <a:ext cx="3510844" cy="3070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70144" y="1138765"/>
              <a:ext cx="1026612" cy="7761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221111" y="2229552"/>
              <a:ext cx="1275645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795911" y="1298222"/>
              <a:ext cx="1275645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Platoon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7474" y="3547696"/>
            <a:ext cx="3510844" cy="3070578"/>
            <a:chOff x="8551333" y="3279419"/>
            <a:chExt cx="3510844" cy="3070578"/>
          </a:xfrm>
        </p:grpSpPr>
        <p:sp>
          <p:nvSpPr>
            <p:cNvPr id="10" name="Rounded Rectangle 9"/>
            <p:cNvSpPr/>
            <p:nvPr/>
          </p:nvSpPr>
          <p:spPr>
            <a:xfrm>
              <a:off x="8551333" y="3279419"/>
              <a:ext cx="3510844" cy="3070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80988" y="3594095"/>
              <a:ext cx="1026612" cy="7761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Platoon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731955" y="4684882"/>
              <a:ext cx="1275645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0437255" y="4284130"/>
              <a:ext cx="1275645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12886" y="838364"/>
            <a:ext cx="2698383" cy="2287411"/>
            <a:chOff x="2303273" y="3870667"/>
            <a:chExt cx="2698383" cy="2287411"/>
          </a:xfrm>
        </p:grpSpPr>
        <p:sp>
          <p:nvSpPr>
            <p:cNvPr id="23" name="Rounded Rectangle 22"/>
            <p:cNvSpPr/>
            <p:nvPr/>
          </p:nvSpPr>
          <p:spPr>
            <a:xfrm>
              <a:off x="2303273" y="3870667"/>
              <a:ext cx="2698383" cy="2287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33500" y="4105083"/>
              <a:ext cx="919254" cy="5781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442096" y="4917659"/>
              <a:ext cx="980442" cy="7905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Type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52754" y="4270035"/>
              <a:ext cx="980921" cy="8351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2604" y="268275"/>
            <a:ext cx="5022144" cy="3070578"/>
            <a:chOff x="512940" y="670066"/>
            <a:chExt cx="5022144" cy="3070578"/>
          </a:xfrm>
        </p:grpSpPr>
        <p:sp>
          <p:nvSpPr>
            <p:cNvPr id="5" name="Rounded Rectangle 4"/>
            <p:cNvSpPr/>
            <p:nvPr/>
          </p:nvSpPr>
          <p:spPr>
            <a:xfrm>
              <a:off x="512940" y="670066"/>
              <a:ext cx="5022144" cy="3070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30934" y="922662"/>
              <a:ext cx="952965" cy="7761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TFM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65962" y="2044489"/>
              <a:ext cx="1812876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HWY Reachable sets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99168" y="983333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Safety Reachable sets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78838" y="2466410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Platoon Reachable sets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758526" y="1722818"/>
              <a:ext cx="1671409" cy="10611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Highways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6198" y="159621"/>
            <a:ext cx="7567330" cy="662522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012885" y="3722851"/>
            <a:ext cx="2698383" cy="2287411"/>
            <a:chOff x="2303273" y="3870667"/>
            <a:chExt cx="2698383" cy="2287411"/>
          </a:xfrm>
        </p:grpSpPr>
        <p:sp>
          <p:nvSpPr>
            <p:cNvPr id="28" name="Rounded Rectangle 27"/>
            <p:cNvSpPr/>
            <p:nvPr/>
          </p:nvSpPr>
          <p:spPr>
            <a:xfrm>
              <a:off x="2303273" y="3870667"/>
              <a:ext cx="2698383" cy="22874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33500" y="4105083"/>
              <a:ext cx="919254" cy="5781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442096" y="4917659"/>
              <a:ext cx="980442" cy="7905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Type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552754" y="4270035"/>
              <a:ext cx="980921" cy="83512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4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512" y="333024"/>
            <a:ext cx="1286933" cy="846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TFM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71425" y="0"/>
            <a:ext cx="6699167" cy="2425156"/>
            <a:chOff x="5492833" y="352483"/>
            <a:chExt cx="6699167" cy="2425156"/>
          </a:xfrm>
        </p:grpSpPr>
        <p:sp>
          <p:nvSpPr>
            <p:cNvPr id="5" name="Oval 4"/>
            <p:cNvSpPr/>
            <p:nvPr/>
          </p:nvSpPr>
          <p:spPr>
            <a:xfrm>
              <a:off x="6472140" y="901022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create platoon reachable set</a:t>
              </a:r>
              <a:endParaRPr lang="en-US" dirty="0"/>
            </a:p>
          </p:txBody>
        </p:sp>
        <p:sp>
          <p:nvSpPr>
            <p:cNvPr id="7" name="Hexagon 6"/>
            <p:cNvSpPr/>
            <p:nvPr/>
          </p:nvSpPr>
          <p:spPr>
            <a:xfrm>
              <a:off x="8357385" y="1760764"/>
              <a:ext cx="1882420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 orientation, velocity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391247" y="1355130"/>
              <a:ext cx="2325517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8357385" y="352483"/>
              <a:ext cx="1882420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Target entry point</a:t>
              </a:r>
              <a:endParaRPr lang="en-US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5492833" y="1767284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744196" y="1179689"/>
              <a:ext cx="1447804" cy="87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Waypoints</a:t>
              </a:r>
            </a:p>
            <a:p>
              <a:pPr algn="ctr"/>
              <a:r>
                <a:rPr lang="en-US" dirty="0" smtClean="0"/>
                <a:t>(control sequence)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66000" y="2529738"/>
            <a:ext cx="6504592" cy="2518886"/>
            <a:chOff x="5813774" y="3292084"/>
            <a:chExt cx="6504592" cy="2518886"/>
          </a:xfrm>
        </p:grpSpPr>
        <p:sp>
          <p:nvSpPr>
            <p:cNvPr id="27" name="Oval 26"/>
            <p:cNvSpPr/>
            <p:nvPr/>
          </p:nvSpPr>
          <p:spPr>
            <a:xfrm>
              <a:off x="6618248" y="3789554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join platoon reachable set</a:t>
              </a:r>
              <a:endParaRPr lang="en-US" dirty="0"/>
            </a:p>
          </p:txBody>
        </p:sp>
        <p:sp>
          <p:nvSpPr>
            <p:cNvPr id="29" name="Hexagon 28"/>
            <p:cNvSpPr/>
            <p:nvPr/>
          </p:nvSpPr>
          <p:spPr>
            <a:xfrm>
              <a:off x="8366470" y="4800615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Highway orientation, velocity</a:t>
              </a:r>
              <a:endParaRPr lang="en-US" dirty="0"/>
            </a:p>
          </p:txBody>
        </p:sp>
        <p:sp>
          <p:nvSpPr>
            <p:cNvPr id="30" name="Hexagon 29"/>
            <p:cNvSpPr/>
            <p:nvPr/>
          </p:nvSpPr>
          <p:spPr>
            <a:xfrm>
              <a:off x="8434982" y="3292084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Platoon next available position</a:t>
              </a:r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8580956" y="4244960"/>
              <a:ext cx="2163240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/>
            <p:cNvSpPr/>
            <p:nvPr/>
          </p:nvSpPr>
          <p:spPr>
            <a:xfrm>
              <a:off x="5813774" y="4699069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types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870562" y="4026008"/>
              <a:ext cx="1447804" cy="87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Waypoints</a:t>
              </a:r>
            </a:p>
            <a:p>
              <a:pPr algn="ctr"/>
              <a:r>
                <a:rPr lang="en-US" dirty="0" smtClean="0"/>
                <a:t>(control sequence)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759" y="4186106"/>
            <a:ext cx="6507250" cy="2432755"/>
            <a:chOff x="81855" y="4294064"/>
            <a:chExt cx="6507250" cy="2432755"/>
          </a:xfrm>
        </p:grpSpPr>
        <p:sp>
          <p:nvSpPr>
            <p:cNvPr id="14" name="Oval 13"/>
            <p:cNvSpPr/>
            <p:nvPr/>
          </p:nvSpPr>
          <p:spPr>
            <a:xfrm>
              <a:off x="959075" y="4799242"/>
              <a:ext cx="1885245" cy="1422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Base safety reachable set</a:t>
              </a:r>
              <a:endParaRPr lang="en-US" dirty="0"/>
            </a:p>
          </p:txBody>
        </p:sp>
        <p:sp>
          <p:nvSpPr>
            <p:cNvPr id="16" name="Diamond 15"/>
            <p:cNvSpPr/>
            <p:nvPr/>
          </p:nvSpPr>
          <p:spPr>
            <a:xfrm>
              <a:off x="81855" y="5716464"/>
              <a:ext cx="1924753" cy="101035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types</a:t>
              </a:r>
              <a:endParaRPr lang="en-US" dirty="0"/>
            </a:p>
          </p:txBody>
        </p:sp>
        <p:sp>
          <p:nvSpPr>
            <p:cNvPr id="20" name="Hexagon 19"/>
            <p:cNvSpPr/>
            <p:nvPr/>
          </p:nvSpPr>
          <p:spPr>
            <a:xfrm>
              <a:off x="2775809" y="4294064"/>
              <a:ext cx="1924753" cy="1010355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Vehicle states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2921783" y="5254648"/>
              <a:ext cx="2183628" cy="50517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41301" y="5135534"/>
              <a:ext cx="1447804" cy="877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Waypoints</a:t>
              </a:r>
            </a:p>
            <a:p>
              <a:pPr algn="ctr"/>
              <a:r>
                <a:rPr lang="en-US" dirty="0" smtClean="0"/>
                <a:t>(control sequence)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76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12</cp:revision>
  <dcterms:created xsi:type="dcterms:W3CDTF">2015-10-22T23:37:34Z</dcterms:created>
  <dcterms:modified xsi:type="dcterms:W3CDTF">2015-10-26T18:42:11Z</dcterms:modified>
</cp:coreProperties>
</file>