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4630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9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1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8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5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1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6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7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0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3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4CF5-B143-4295-9A5E-FC34561A26EB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6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E4CF5-B143-4295-9A5E-FC34561A26EB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799C9-73F1-48E6-8F1C-C07BD01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5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val 191"/>
          <p:cNvSpPr/>
          <p:nvPr/>
        </p:nvSpPr>
        <p:spPr>
          <a:xfrm>
            <a:off x="755489" y="333533"/>
            <a:ext cx="6387476" cy="2663003"/>
          </a:xfrm>
          <a:prstGeom prst="ellips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Pentagon 192"/>
              <p:cNvSpPr/>
              <p:nvPr/>
            </p:nvSpPr>
            <p:spPr>
              <a:xfrm>
                <a:off x="2018661" y="659286"/>
                <a:ext cx="1578279" cy="501041"/>
              </a:xfrm>
              <a:prstGeom prst="homePlat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93" name="Pentagon 1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661" y="659286"/>
                <a:ext cx="1578279" cy="501041"/>
              </a:xfrm>
              <a:prstGeom prst="homePlat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Pentagon 193"/>
              <p:cNvSpPr/>
              <p:nvPr/>
            </p:nvSpPr>
            <p:spPr>
              <a:xfrm>
                <a:off x="1719502" y="1715471"/>
                <a:ext cx="1578279" cy="501041"/>
              </a:xfrm>
              <a:prstGeom prst="homePlat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94" name="Pentagon 1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502" y="1715471"/>
                <a:ext cx="1578279" cy="501041"/>
              </a:xfrm>
              <a:prstGeom prst="homePlat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Pentagon 194"/>
              <p:cNvSpPr/>
              <p:nvPr/>
            </p:nvSpPr>
            <p:spPr>
              <a:xfrm>
                <a:off x="3523253" y="1541827"/>
                <a:ext cx="1578279" cy="501041"/>
              </a:xfrm>
              <a:prstGeom prst="homePlat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95" name="Pentagon 1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253" y="1541827"/>
                <a:ext cx="1578279" cy="501041"/>
              </a:xfrm>
              <a:prstGeom prst="homePlat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6" name="Group 195"/>
          <p:cNvGrpSpPr/>
          <p:nvPr/>
        </p:nvGrpSpPr>
        <p:grpSpPr>
          <a:xfrm>
            <a:off x="2381919" y="3800984"/>
            <a:ext cx="9141724" cy="1766170"/>
            <a:chOff x="753649" y="2436317"/>
            <a:chExt cx="9141724" cy="1766170"/>
          </a:xfrm>
        </p:grpSpPr>
        <p:sp>
          <p:nvSpPr>
            <p:cNvPr id="197" name="Rounded Rectangle 196"/>
            <p:cNvSpPr/>
            <p:nvPr/>
          </p:nvSpPr>
          <p:spPr>
            <a:xfrm>
              <a:off x="753649" y="2436317"/>
              <a:ext cx="9141724" cy="176617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Pentagon 197"/>
                <p:cNvSpPr/>
                <p:nvPr/>
              </p:nvSpPr>
              <p:spPr>
                <a:xfrm>
                  <a:off x="7734390" y="3319402"/>
                  <a:ext cx="1578279" cy="501041"/>
                </a:xfrm>
                <a:prstGeom prst="homePlat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198" name="Pentagon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390" y="3319402"/>
                  <a:ext cx="1578279" cy="501041"/>
                </a:xfrm>
                <a:prstGeom prst="homePlat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Pentagon 198"/>
                <p:cNvSpPr/>
                <p:nvPr/>
              </p:nvSpPr>
              <p:spPr>
                <a:xfrm>
                  <a:off x="5457108" y="3319402"/>
                  <a:ext cx="1578279" cy="501041"/>
                </a:xfrm>
                <a:prstGeom prst="homePlat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199" name="Pentagon 1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7108" y="3319402"/>
                  <a:ext cx="1578279" cy="501041"/>
                </a:xfrm>
                <a:prstGeom prst="homePlat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" name="Pentagon 199"/>
                <p:cNvSpPr/>
                <p:nvPr/>
              </p:nvSpPr>
              <p:spPr>
                <a:xfrm>
                  <a:off x="3208182" y="3319402"/>
                  <a:ext cx="1578279" cy="501041"/>
                </a:xfrm>
                <a:prstGeom prst="homePlat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200" name="Pentagon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182" y="3319402"/>
                  <a:ext cx="1578279" cy="501041"/>
                </a:xfrm>
                <a:prstGeom prst="homePlat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Pentagon 200"/>
                <p:cNvSpPr/>
                <p:nvPr/>
              </p:nvSpPr>
              <p:spPr>
                <a:xfrm>
                  <a:off x="1082782" y="3350712"/>
                  <a:ext cx="1578279" cy="501041"/>
                </a:xfrm>
                <a:prstGeom prst="homePlat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201" name="Pentagon 2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782" y="3350712"/>
                  <a:ext cx="1578279" cy="501041"/>
                </a:xfrm>
                <a:prstGeom prst="homePlat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2" name="TextBox 201"/>
            <p:cNvSpPr txBox="1"/>
            <p:nvPr/>
          </p:nvSpPr>
          <p:spPr>
            <a:xfrm>
              <a:off x="1649499" y="2604517"/>
              <a:ext cx="19632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</a:rPr>
                <a:t>Platoon 1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Pentagon 202"/>
              <p:cNvSpPr/>
              <p:nvPr/>
            </p:nvSpPr>
            <p:spPr>
              <a:xfrm>
                <a:off x="4029739" y="2334429"/>
                <a:ext cx="1578279" cy="501041"/>
              </a:xfrm>
              <a:prstGeom prst="homePlat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03" name="Pentagon 2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739" y="2334429"/>
                <a:ext cx="1578279" cy="501041"/>
              </a:xfrm>
              <a:prstGeom prst="homePlat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4" name="Group 203"/>
          <p:cNvGrpSpPr/>
          <p:nvPr/>
        </p:nvGrpSpPr>
        <p:grpSpPr>
          <a:xfrm>
            <a:off x="2954697" y="5927926"/>
            <a:ext cx="7808783" cy="1766170"/>
            <a:chOff x="4108536" y="4513543"/>
            <a:chExt cx="7808783" cy="1766170"/>
          </a:xfrm>
        </p:grpSpPr>
        <p:sp>
          <p:nvSpPr>
            <p:cNvPr id="205" name="Rounded Rectangle 204"/>
            <p:cNvSpPr/>
            <p:nvPr/>
          </p:nvSpPr>
          <p:spPr>
            <a:xfrm>
              <a:off x="4108536" y="4513543"/>
              <a:ext cx="7808783" cy="176617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Pentagon 205"/>
                <p:cNvSpPr/>
                <p:nvPr/>
              </p:nvSpPr>
              <p:spPr>
                <a:xfrm>
                  <a:off x="9890767" y="5313130"/>
                  <a:ext cx="1578279" cy="501041"/>
                </a:xfrm>
                <a:prstGeom prst="homePlat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206" name="Pentagon 2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0767" y="5313130"/>
                  <a:ext cx="1578279" cy="501041"/>
                </a:xfrm>
                <a:prstGeom prst="homePlat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Pentagon 206"/>
                <p:cNvSpPr/>
                <p:nvPr/>
              </p:nvSpPr>
              <p:spPr>
                <a:xfrm>
                  <a:off x="7129593" y="5327741"/>
                  <a:ext cx="1578279" cy="501041"/>
                </a:xfrm>
                <a:prstGeom prst="homePlat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207" name="Pentagon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9593" y="5327741"/>
                  <a:ext cx="1578279" cy="501041"/>
                </a:xfrm>
                <a:prstGeom prst="homePlat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Pentagon 207"/>
                <p:cNvSpPr/>
                <p:nvPr/>
              </p:nvSpPr>
              <p:spPr>
                <a:xfrm>
                  <a:off x="4676379" y="5313130"/>
                  <a:ext cx="1578279" cy="501041"/>
                </a:xfrm>
                <a:prstGeom prst="homePlat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208" name="Pentagon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379" y="5313130"/>
                  <a:ext cx="1578279" cy="501041"/>
                </a:xfrm>
                <a:prstGeom prst="homePlat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9" name="TextBox 208"/>
            <p:cNvSpPr txBox="1"/>
            <p:nvPr/>
          </p:nvSpPr>
          <p:spPr>
            <a:xfrm>
              <a:off x="4589545" y="4590132"/>
              <a:ext cx="1963230" cy="6463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</a:rPr>
                <a:t>Platoon 2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Pentagon 209"/>
              <p:cNvSpPr/>
              <p:nvPr/>
            </p:nvSpPr>
            <p:spPr>
              <a:xfrm>
                <a:off x="4723866" y="845832"/>
                <a:ext cx="1578279" cy="501041"/>
              </a:xfrm>
              <a:prstGeom prst="homePlat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10" name="Pentagon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66" y="845832"/>
                <a:ext cx="1578279" cy="501041"/>
              </a:xfrm>
              <a:prstGeom prst="homePlat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TextBox 210"/>
              <p:cNvSpPr txBox="1"/>
              <p:nvPr/>
            </p:nvSpPr>
            <p:spPr>
              <a:xfrm>
                <a:off x="390383" y="3641572"/>
                <a:ext cx="1485728" cy="20849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32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32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32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83" y="3641572"/>
                <a:ext cx="1485728" cy="20849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Box 211"/>
              <p:cNvSpPr txBox="1"/>
              <p:nvPr/>
            </p:nvSpPr>
            <p:spPr>
              <a:xfrm>
                <a:off x="390383" y="5968591"/>
                <a:ext cx="1722138" cy="15913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32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32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3200" b="0" dirty="0" smtClean="0"/>
              </a:p>
            </p:txBody>
          </p:sp>
        </mc:Choice>
        <mc:Fallback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83" y="5968591"/>
                <a:ext cx="1722138" cy="159133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/>
              <p:cNvSpPr txBox="1"/>
              <p:nvPr/>
            </p:nvSpPr>
            <p:spPr>
              <a:xfrm>
                <a:off x="11387914" y="7562417"/>
                <a:ext cx="18151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7914" y="7562417"/>
                <a:ext cx="1815112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Rectangle 213"/>
              <p:cNvSpPr/>
              <p:nvPr/>
            </p:nvSpPr>
            <p:spPr>
              <a:xfrm>
                <a:off x="8291551" y="1913862"/>
                <a:ext cx="389266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1,2,4,5,…,12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4" name="Rectangle 2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551" y="1913862"/>
                <a:ext cx="3892669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Rectangle 214"/>
              <p:cNvSpPr/>
              <p:nvPr/>
            </p:nvSpPr>
            <p:spPr>
              <a:xfrm>
                <a:off x="8101884" y="1114275"/>
                <a:ext cx="374371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1,2,3,…,11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5" name="Rectangle 2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884" y="1114275"/>
                <a:ext cx="3743717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Rectangle 215"/>
              <p:cNvSpPr/>
              <p:nvPr/>
            </p:nvSpPr>
            <p:spPr>
              <a:xfrm>
                <a:off x="8494673" y="2791727"/>
                <a:ext cx="212769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4,6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6" name="Rectangle 2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673" y="2791727"/>
                <a:ext cx="2127697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Arrow Connector 216"/>
          <p:cNvCxnSpPr>
            <a:stCxn id="216" idx="1"/>
            <a:endCxn id="199" idx="0"/>
          </p:cNvCxnSpPr>
          <p:nvPr/>
        </p:nvCxnSpPr>
        <p:spPr>
          <a:xfrm flipH="1">
            <a:off x="7749257" y="3084115"/>
            <a:ext cx="745416" cy="1599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213" idx="1"/>
            <a:endCxn id="206" idx="2"/>
          </p:cNvCxnSpPr>
          <p:nvPr/>
        </p:nvCxnSpPr>
        <p:spPr>
          <a:xfrm flipH="1" flipV="1">
            <a:off x="9400807" y="7228554"/>
            <a:ext cx="1987107" cy="62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214" idx="1"/>
            <a:endCxn id="195" idx="3"/>
          </p:cNvCxnSpPr>
          <p:nvPr/>
        </p:nvCxnSpPr>
        <p:spPr>
          <a:xfrm flipH="1" flipV="1">
            <a:off x="5101532" y="1792348"/>
            <a:ext cx="3190019" cy="4139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215" idx="1"/>
            <a:endCxn id="210" idx="3"/>
          </p:cNvCxnSpPr>
          <p:nvPr/>
        </p:nvCxnSpPr>
        <p:spPr>
          <a:xfrm flipH="1" flipV="1">
            <a:off x="6302145" y="1096353"/>
            <a:ext cx="1799739" cy="310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22" idx="1"/>
            <a:endCxn id="192" idx="7"/>
          </p:cNvCxnSpPr>
          <p:nvPr/>
        </p:nvCxnSpPr>
        <p:spPr>
          <a:xfrm flipH="1">
            <a:off x="6207541" y="483612"/>
            <a:ext cx="987995" cy="23990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7195536" y="191224"/>
            <a:ext cx="23392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Free vehicles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3" name="Oval 222"/>
          <p:cNvSpPr/>
          <p:nvPr/>
        </p:nvSpPr>
        <p:spPr>
          <a:xfrm rot="17578170">
            <a:off x="7629858" y="4911189"/>
            <a:ext cx="4421408" cy="2186653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11845601" y="6518623"/>
            <a:ext cx="27422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</a:rPr>
              <a:t>Leader vehicles</a:t>
            </a:r>
            <a:endParaRPr lang="en-US" sz="3200" dirty="0">
              <a:solidFill>
                <a:schemeClr val="accent5"/>
              </a:solidFill>
            </a:endParaRPr>
          </a:p>
        </p:txBody>
      </p:sp>
      <p:cxnSp>
        <p:nvCxnSpPr>
          <p:cNvPr id="225" name="Straight Arrow Connector 224"/>
          <p:cNvCxnSpPr>
            <a:stCxn id="224" idx="1"/>
            <a:endCxn id="223" idx="4"/>
          </p:cNvCxnSpPr>
          <p:nvPr/>
        </p:nvCxnSpPr>
        <p:spPr>
          <a:xfrm flipH="1" flipV="1">
            <a:off x="10847202" y="6431176"/>
            <a:ext cx="998399" cy="37983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Oval 225"/>
          <p:cNvSpPr/>
          <p:nvPr/>
        </p:nvSpPr>
        <p:spPr>
          <a:xfrm rot="20105185">
            <a:off x="2107016" y="2984360"/>
            <a:ext cx="6666400" cy="5087648"/>
          </a:xfrm>
          <a:prstGeom prst="ellipse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200260" y="8054868"/>
            <a:ext cx="3045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</a:rPr>
              <a:t>Follower vehicles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228" name="Straight Arrow Connector 227"/>
          <p:cNvCxnSpPr>
            <a:stCxn id="227" idx="3"/>
            <a:endCxn id="226" idx="3"/>
          </p:cNvCxnSpPr>
          <p:nvPr/>
        </p:nvCxnSpPr>
        <p:spPr>
          <a:xfrm flipV="1">
            <a:off x="3245837" y="8152412"/>
            <a:ext cx="814504" cy="19484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94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10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</dc:creator>
  <cp:lastModifiedBy>Mo</cp:lastModifiedBy>
  <cp:revision>6</cp:revision>
  <dcterms:created xsi:type="dcterms:W3CDTF">2016-02-15T21:24:03Z</dcterms:created>
  <dcterms:modified xsi:type="dcterms:W3CDTF">2016-02-15T21:50:29Z</dcterms:modified>
</cp:coreProperties>
</file>