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8686800" cy="5486400"/>
  <p:notesSz cx="6858000" cy="9144000"/>
  <p:defaultTextStyle>
    <a:defPPr>
      <a:defRPr lang="en-US"/>
    </a:defPPr>
    <a:lvl1pPr marL="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897890"/>
            <a:ext cx="6515100" cy="1910080"/>
          </a:xfrm>
        </p:spPr>
        <p:txBody>
          <a:bodyPr anchor="b"/>
          <a:lstStyle>
            <a:lvl1pPr algn="ctr">
              <a:defRPr sz="42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881630"/>
            <a:ext cx="6515100" cy="1324610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755" indent="0" algn="ctr">
              <a:buNone/>
              <a:defRPr sz="1425"/>
            </a:lvl2pPr>
            <a:lvl3pPr marL="651510" indent="0" algn="ctr">
              <a:buNone/>
              <a:defRPr sz="1283"/>
            </a:lvl3pPr>
            <a:lvl4pPr marL="977265" indent="0" algn="ctr">
              <a:buNone/>
              <a:defRPr sz="1140"/>
            </a:lvl4pPr>
            <a:lvl5pPr marL="1303020" indent="0" algn="ctr">
              <a:buNone/>
              <a:defRPr sz="1140"/>
            </a:lvl5pPr>
            <a:lvl6pPr marL="1628775" indent="0" algn="ctr">
              <a:buNone/>
              <a:defRPr sz="1140"/>
            </a:lvl6pPr>
            <a:lvl7pPr marL="1954530" indent="0" algn="ctr">
              <a:buNone/>
              <a:defRPr sz="1140"/>
            </a:lvl7pPr>
            <a:lvl8pPr marL="2280285" indent="0" algn="ctr">
              <a:buNone/>
              <a:defRPr sz="1140"/>
            </a:lvl8pPr>
            <a:lvl9pPr marL="2606040" indent="0" algn="ctr">
              <a:buNone/>
              <a:defRPr sz="11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0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92100"/>
            <a:ext cx="1873091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92100"/>
            <a:ext cx="5510689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367791"/>
            <a:ext cx="7492365" cy="2282190"/>
          </a:xfrm>
        </p:spPr>
        <p:txBody>
          <a:bodyPr anchor="b"/>
          <a:lstStyle>
            <a:lvl1pPr>
              <a:defRPr sz="42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671571"/>
            <a:ext cx="7492365" cy="1200150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75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51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26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02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77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453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28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04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460500"/>
            <a:ext cx="369189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460500"/>
            <a:ext cx="369189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3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92101"/>
            <a:ext cx="7492365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344930"/>
            <a:ext cx="3674923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2004060"/>
            <a:ext cx="367492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344930"/>
            <a:ext cx="3693021" cy="65913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004060"/>
            <a:ext cx="369302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6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789940"/>
            <a:ext cx="4397693" cy="3898900"/>
          </a:xfrm>
        </p:spPr>
        <p:txBody>
          <a:bodyPr/>
          <a:lstStyle>
            <a:lvl1pPr>
              <a:defRPr sz="2280"/>
            </a:lvl1pPr>
            <a:lvl2pPr>
              <a:defRPr sz="1995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65760"/>
            <a:ext cx="2801719" cy="1280160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789940"/>
            <a:ext cx="4397693" cy="3898900"/>
          </a:xfrm>
        </p:spPr>
        <p:txBody>
          <a:bodyPr anchor="t"/>
          <a:lstStyle>
            <a:lvl1pPr marL="0" indent="0">
              <a:buNone/>
              <a:defRPr sz="2280"/>
            </a:lvl1pPr>
            <a:lvl2pPr marL="325755" indent="0">
              <a:buNone/>
              <a:defRPr sz="1995"/>
            </a:lvl2pPr>
            <a:lvl3pPr marL="651510" indent="0">
              <a:buNone/>
              <a:defRPr sz="1710"/>
            </a:lvl3pPr>
            <a:lvl4pPr marL="977265" indent="0">
              <a:buNone/>
              <a:defRPr sz="1425"/>
            </a:lvl4pPr>
            <a:lvl5pPr marL="1303020" indent="0">
              <a:buNone/>
              <a:defRPr sz="1425"/>
            </a:lvl5pPr>
            <a:lvl6pPr marL="1628775" indent="0">
              <a:buNone/>
              <a:defRPr sz="1425"/>
            </a:lvl6pPr>
            <a:lvl7pPr marL="1954530" indent="0">
              <a:buNone/>
              <a:defRPr sz="1425"/>
            </a:lvl7pPr>
            <a:lvl8pPr marL="2280285" indent="0">
              <a:buNone/>
              <a:defRPr sz="1425"/>
            </a:lvl8pPr>
            <a:lvl9pPr marL="2606040" indent="0">
              <a:buNone/>
              <a:defRPr sz="142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645920"/>
            <a:ext cx="2801719" cy="3049270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92101"/>
            <a:ext cx="749236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460500"/>
            <a:ext cx="749236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D7E1-AA2C-46F3-A94C-00AB04138B09}" type="datetimeFigureOut">
              <a:rPr lang="en-US" smtClean="0"/>
              <a:t>03/22/15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5085080"/>
            <a:ext cx="293179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5085080"/>
            <a:ext cx="19545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3CA2-3AD0-478E-AD81-D37DC6F95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1510" rtl="0" eaLnBrk="1" latinLnBrk="0" hangingPunct="1">
        <a:lnSpc>
          <a:spcPct val="90000"/>
        </a:lnSpc>
        <a:spcBef>
          <a:spcPct val="0"/>
        </a:spcBef>
        <a:buNone/>
        <a:defRPr sz="3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78" indent="-162878" algn="l" defTabSz="65151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48863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14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589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165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740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16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891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26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02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453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28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0" y="2290867"/>
            <a:ext cx="2286000" cy="1482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/>
              <a:t>Free: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/>
              <a:t>Vehicle not in a platoon or on a highway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239432" y="841612"/>
            <a:ext cx="2286000" cy="1157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/>
              <a:t>Leader</a:t>
            </a:r>
            <a:endParaRPr lang="en-US" sz="750" dirty="0"/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/>
              <a:t>Leader of platoon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21627" y="2442059"/>
            <a:ext cx="2286000" cy="1157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50" dirty="0"/>
              <a:t>Follower</a:t>
            </a:r>
          </a:p>
          <a:p>
            <a:pPr marL="178594" indent="-178594">
              <a:buFont typeface="Arial" panose="020B0604020202020204" pitchFamily="34" charset="0"/>
              <a:buChar char="•"/>
            </a:pPr>
            <a:r>
              <a:rPr lang="en-US" sz="1500" dirty="0"/>
              <a:t>Member of platoon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2284080" y="4154125"/>
                <a:ext cx="3211944" cy="1157719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750" dirty="0" smtClean="0">
                    <a:solidFill>
                      <a:srgbClr val="FF0000"/>
                    </a:solidFill>
                  </a:rPr>
                  <a:t>Faulty</a:t>
                </a:r>
              </a:p>
              <a:p>
                <a:pPr marL="178594" indent="-178594">
                  <a:buFont typeface="Arial" panose="020B0604020202020204" pitchFamily="34" charset="0"/>
                  <a:buChar char="•"/>
                </a:pPr>
                <a:r>
                  <a:rPr lang="en-US" sz="1500" dirty="0">
                    <a:solidFill>
                      <a:srgbClr val="FF0000"/>
                    </a:solidFill>
                    <a:latin typeface="+mj-lt"/>
                  </a:rPr>
                  <a:t>Descends after </a:t>
                </a:r>
                <a:r>
                  <a:rPr lang="en-US" sz="1500" dirty="0" smtClean="0">
                    <a:solidFill>
                      <a:srgbClr val="FF0000"/>
                    </a:solidFill>
                    <a:latin typeface="+mj-lt"/>
                  </a:rPr>
                  <a:t>a duration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5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internal</m:t>
                        </m:r>
                      </m:sub>
                    </m:sSub>
                  </m:oMath>
                </a14:m>
                <a:endParaRPr lang="en-US" sz="1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80" y="4154125"/>
                <a:ext cx="3211944" cy="115771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urved Connector 74"/>
          <p:cNvCxnSpPr>
            <a:stCxn id="71" idx="7"/>
            <a:endCxn id="72" idx="2"/>
          </p:cNvCxnSpPr>
          <p:nvPr/>
        </p:nvCxnSpPr>
        <p:spPr>
          <a:xfrm rot="5400000" flipH="1" flipV="1">
            <a:off x="1551590" y="1820106"/>
            <a:ext cx="1087475" cy="288209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54873" y="356252"/>
            <a:ext cx="141551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/>
              <a:t>Leave highway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30695" y="1938786"/>
            <a:ext cx="1213193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/>
              <a:t>Merge onto highway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71399" y="1160837"/>
            <a:ext cx="925864" cy="842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/>
              <a:t>Create new platoon</a:t>
            </a:r>
          </a:p>
        </p:txBody>
      </p:sp>
      <p:cxnSp>
        <p:nvCxnSpPr>
          <p:cNvPr id="79" name="Curved Connector 78"/>
          <p:cNvCxnSpPr>
            <a:stCxn id="72" idx="1"/>
            <a:endCxn id="71" idx="0"/>
          </p:cNvCxnSpPr>
          <p:nvPr/>
        </p:nvCxnSpPr>
        <p:spPr>
          <a:xfrm rot="16200000" flipH="1" flipV="1">
            <a:off x="1218749" y="935406"/>
            <a:ext cx="1279711" cy="1431209"/>
          </a:xfrm>
          <a:prstGeom prst="curvedConnector3">
            <a:avLst>
              <a:gd name="adj1" fmla="val -31112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3" idx="0"/>
            <a:endCxn id="72" idx="6"/>
          </p:cNvCxnSpPr>
          <p:nvPr/>
        </p:nvCxnSpPr>
        <p:spPr>
          <a:xfrm rot="16200000" flipV="1">
            <a:off x="4984237" y="961668"/>
            <a:ext cx="1021587" cy="1939195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72" idx="5"/>
            <a:endCxn id="73" idx="1"/>
          </p:cNvCxnSpPr>
          <p:nvPr/>
        </p:nvCxnSpPr>
        <p:spPr>
          <a:xfrm rot="16200000" flipH="1">
            <a:off x="4532621" y="1487820"/>
            <a:ext cx="781816" cy="1465749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1" idx="6"/>
            <a:endCxn id="73" idx="2"/>
          </p:cNvCxnSpPr>
          <p:nvPr/>
        </p:nvCxnSpPr>
        <p:spPr>
          <a:xfrm flipV="1">
            <a:off x="2286000" y="3020919"/>
            <a:ext cx="3035627" cy="1110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73" idx="3"/>
            <a:endCxn id="71" idx="5"/>
          </p:cNvCxnSpPr>
          <p:nvPr/>
        </p:nvCxnSpPr>
        <p:spPr>
          <a:xfrm rot="5400000">
            <a:off x="3740881" y="1640577"/>
            <a:ext cx="125866" cy="3705181"/>
          </a:xfrm>
          <a:prstGeom prst="curvedConnector3">
            <a:avLst>
              <a:gd name="adj1" fmla="val 45409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72" idx="4"/>
            <a:endCxn id="74" idx="0"/>
          </p:cNvCxnSpPr>
          <p:nvPr/>
        </p:nvCxnSpPr>
        <p:spPr>
          <a:xfrm rot="16200000" flipH="1">
            <a:off x="2558845" y="2822918"/>
            <a:ext cx="2154794" cy="5076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73" idx="4"/>
            <a:endCxn id="74" idx="6"/>
          </p:cNvCxnSpPr>
          <p:nvPr/>
        </p:nvCxnSpPr>
        <p:spPr>
          <a:xfrm rot="5400000">
            <a:off x="5413723" y="3682080"/>
            <a:ext cx="1133207" cy="968603"/>
          </a:xfrm>
          <a:prstGeom prst="curvedConnector2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1" idx="4"/>
            <a:endCxn id="74" idx="2"/>
          </p:cNvCxnSpPr>
          <p:nvPr/>
        </p:nvCxnSpPr>
        <p:spPr>
          <a:xfrm rot="16200000" flipH="1">
            <a:off x="1233638" y="3682542"/>
            <a:ext cx="959805" cy="1141080"/>
          </a:xfrm>
          <a:prstGeom prst="curvedConnector2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726572" y="2080541"/>
            <a:ext cx="154640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/>
              <a:t>Merge with platoon in front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284080" y="2750907"/>
            <a:ext cx="1217834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/>
              <a:t>Join platoon</a:t>
            </a:r>
          </a:p>
        </p:txBody>
      </p:sp>
      <p:cxnSp>
        <p:nvCxnSpPr>
          <p:cNvPr id="89" name="Curved Connector 88"/>
          <p:cNvCxnSpPr>
            <a:stCxn id="72" idx="0"/>
            <a:endCxn id="72" idx="7"/>
          </p:cNvCxnSpPr>
          <p:nvPr/>
        </p:nvCxnSpPr>
        <p:spPr>
          <a:xfrm rot="16200000" flipH="1">
            <a:off x="3701771" y="522273"/>
            <a:ext cx="169544" cy="808223"/>
          </a:xfrm>
          <a:prstGeom prst="curvedConnector3">
            <a:avLst>
              <a:gd name="adj1" fmla="val -134832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50948" y="354741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/>
              <a:t>Follow highway</a:t>
            </a:r>
          </a:p>
        </p:txBody>
      </p:sp>
      <p:cxnSp>
        <p:nvCxnSpPr>
          <p:cNvPr id="91" name="Curved Connector 90"/>
          <p:cNvCxnSpPr>
            <a:stCxn id="73" idx="7"/>
            <a:endCxn id="73" idx="6"/>
          </p:cNvCxnSpPr>
          <p:nvPr/>
        </p:nvCxnSpPr>
        <p:spPr>
          <a:xfrm rot="16200000" flipH="1">
            <a:off x="7235580" y="2648873"/>
            <a:ext cx="409316" cy="334777"/>
          </a:xfrm>
          <a:prstGeom prst="curvedConnector4">
            <a:avLst>
              <a:gd name="adj1" fmla="val -97271"/>
              <a:gd name="adj2" fmla="val 168284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272849" y="1940122"/>
            <a:ext cx="157162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5" dirty="0"/>
              <a:t>Follow platoon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261098" y="3279859"/>
            <a:ext cx="1415516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25" dirty="0"/>
              <a:t>Leave highway</a:t>
            </a:r>
          </a:p>
        </p:txBody>
      </p:sp>
    </p:spTree>
    <p:extLst>
      <p:ext uri="{BB962C8B-B14F-4D97-AF65-F5344CB8AC3E}">
        <p14:creationId xmlns:p14="http://schemas.microsoft.com/office/powerpoint/2010/main" val="153166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mo</dc:creator>
  <cp:lastModifiedBy>mo mo</cp:lastModifiedBy>
  <cp:revision>4</cp:revision>
  <dcterms:created xsi:type="dcterms:W3CDTF">2015-03-21T22:52:44Z</dcterms:created>
  <dcterms:modified xsi:type="dcterms:W3CDTF">2015-03-23T04:29:30Z</dcterms:modified>
</cp:coreProperties>
</file>