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3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3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D7B0-CCBB-4E3A-AD09-CD918F18FD7A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9FCE-C0F0-47A1-BEEB-76F0DBE4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pointers in highway, platoon, and vehicle classes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3462" y="2161767"/>
            <a:ext cx="1454369" cy="78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highway</a:t>
            </a:r>
          </a:p>
          <a:p>
            <a:pPr algn="ctr"/>
            <a:r>
              <a:rPr lang="en-US" dirty="0" err="1" smtClean="0"/>
              <a:t>platoon.hw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3515711"/>
            <a:ext cx="1206062" cy="748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platoon</a:t>
            </a:r>
          </a:p>
          <a:p>
            <a:pPr algn="ctr"/>
            <a:r>
              <a:rPr lang="en-US" sz="1400" dirty="0"/>
              <a:t>h</a:t>
            </a:r>
            <a:r>
              <a:rPr lang="en-US" sz="1400" dirty="0" smtClean="0"/>
              <a:t>ighway.ps(1)</a:t>
            </a:r>
          </a:p>
          <a:p>
            <a:pPr algn="ctr"/>
            <a:r>
              <a:rPr lang="en-US" sz="1400" dirty="0" err="1" smtClean="0"/>
              <a:t>vehicle.p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328744" y="3515711"/>
            <a:ext cx="1206062" cy="748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latoon</a:t>
            </a:r>
          </a:p>
          <a:p>
            <a:pPr algn="ctr"/>
            <a:r>
              <a:rPr lang="en-US" sz="1400" dirty="0" smtClean="0"/>
              <a:t>highway.ps(2)</a:t>
            </a:r>
          </a:p>
          <a:p>
            <a:pPr algn="ctr"/>
            <a:r>
              <a:rPr lang="en-US" sz="1400" dirty="0" err="1" smtClean="0"/>
              <a:t>vehicle.p</a:t>
            </a:r>
            <a:endParaRPr lang="en-US" sz="1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461641" y="4721772"/>
            <a:ext cx="1292774" cy="717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r>
              <a:rPr lang="en-US" sz="1100" dirty="0" err="1"/>
              <a:t>p</a:t>
            </a:r>
            <a:r>
              <a:rPr lang="en-US" sz="1100" dirty="0" err="1" smtClean="0"/>
              <a:t>latoon.vehicle</a:t>
            </a:r>
            <a:r>
              <a:rPr lang="en-US" sz="1100" dirty="0" smtClean="0"/>
              <a:t>(1)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47189" y="4721769"/>
            <a:ext cx="969580" cy="717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16767" y="4721769"/>
            <a:ext cx="969580" cy="717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</p:txBody>
      </p: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3622128" y="2950043"/>
            <a:ext cx="1095703" cy="56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0"/>
          </p:cNvCxnSpPr>
          <p:nvPr/>
        </p:nvCxnSpPr>
        <p:spPr>
          <a:xfrm>
            <a:off x="3614246" y="2950043"/>
            <a:ext cx="2317529" cy="56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  <a:endCxn id="6" idx="2"/>
          </p:cNvCxnSpPr>
          <p:nvPr/>
        </p:nvCxnSpPr>
        <p:spPr>
          <a:xfrm flipH="1" flipV="1">
            <a:off x="3990647" y="2950043"/>
            <a:ext cx="727184" cy="56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6" idx="2"/>
          </p:cNvCxnSpPr>
          <p:nvPr/>
        </p:nvCxnSpPr>
        <p:spPr>
          <a:xfrm flipH="1" flipV="1">
            <a:off x="3990647" y="2950043"/>
            <a:ext cx="1941128" cy="56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92290" y="3705476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highway.ps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11" idx="0"/>
          </p:cNvCxnSpPr>
          <p:nvPr/>
        </p:nvCxnSpPr>
        <p:spPr>
          <a:xfrm>
            <a:off x="4106918" y="4264573"/>
            <a:ext cx="100111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4" idx="0"/>
          </p:cNvCxnSpPr>
          <p:nvPr/>
        </p:nvCxnSpPr>
        <p:spPr>
          <a:xfrm>
            <a:off x="4114800" y="4264573"/>
            <a:ext cx="2286002" cy="45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3" idx="0"/>
          </p:cNvCxnSpPr>
          <p:nvPr/>
        </p:nvCxnSpPr>
        <p:spPr>
          <a:xfrm>
            <a:off x="4430114" y="4252909"/>
            <a:ext cx="3101865" cy="46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4" idx="0"/>
          </p:cNvCxnSpPr>
          <p:nvPr/>
        </p:nvCxnSpPr>
        <p:spPr>
          <a:xfrm>
            <a:off x="4430114" y="4252910"/>
            <a:ext cx="4071443" cy="46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06589" y="4885995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platoon.vehicle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54415" y="4721769"/>
            <a:ext cx="1292774" cy="717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r>
              <a:rPr lang="en-US" sz="1100" dirty="0" err="1" smtClean="0"/>
              <a:t>platoon.vehicle</a:t>
            </a:r>
            <a:r>
              <a:rPr lang="en-US" sz="1100" dirty="0" smtClean="0"/>
              <a:t>(2)</a:t>
            </a:r>
          </a:p>
        </p:txBody>
      </p:sp>
      <p:cxnSp>
        <p:nvCxnSpPr>
          <p:cNvPr id="47" name="Straight Arrow Connector 46"/>
          <p:cNvCxnSpPr>
            <a:stCxn id="11" idx="0"/>
            <a:endCxn id="7" idx="2"/>
          </p:cNvCxnSpPr>
          <p:nvPr/>
        </p:nvCxnSpPr>
        <p:spPr>
          <a:xfrm flipH="1" flipV="1">
            <a:off x="4717831" y="4264573"/>
            <a:ext cx="390197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0"/>
            <a:endCxn id="7" idx="2"/>
          </p:cNvCxnSpPr>
          <p:nvPr/>
        </p:nvCxnSpPr>
        <p:spPr>
          <a:xfrm flipH="1" flipV="1">
            <a:off x="4717831" y="4264573"/>
            <a:ext cx="1682971" cy="45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0"/>
            <a:endCxn id="7" idx="2"/>
          </p:cNvCxnSpPr>
          <p:nvPr/>
        </p:nvCxnSpPr>
        <p:spPr>
          <a:xfrm flipH="1" flipV="1">
            <a:off x="4717831" y="4264573"/>
            <a:ext cx="2814148" cy="45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0"/>
            <a:endCxn id="7" idx="2"/>
          </p:cNvCxnSpPr>
          <p:nvPr/>
        </p:nvCxnSpPr>
        <p:spPr>
          <a:xfrm flipH="1" flipV="1">
            <a:off x="4717831" y="4264573"/>
            <a:ext cx="3783726" cy="45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Vehicles inside a platoon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0524" y="2372710"/>
            <a:ext cx="1292774" cy="717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r>
              <a:rPr lang="en-US" sz="1100" dirty="0" err="1"/>
              <a:t>p</a:t>
            </a:r>
            <a:r>
              <a:rPr lang="en-US" sz="1100" dirty="0" err="1" smtClean="0"/>
              <a:t>latoon.vehicle</a:t>
            </a:r>
            <a:r>
              <a:rPr lang="en-US" sz="1100" dirty="0" smtClean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9151" y="2372709"/>
            <a:ext cx="1292774" cy="717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r>
              <a:rPr lang="en-US" sz="1100" dirty="0" err="1" smtClean="0"/>
              <a:t>platoon.vehicle</a:t>
            </a:r>
            <a:r>
              <a:rPr lang="en-US" sz="1100" dirty="0" smtClean="0"/>
              <a:t>(2)</a:t>
            </a:r>
            <a:endParaRPr lang="en-US" sz="11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33298" y="2372709"/>
            <a:ext cx="99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333298" y="3090040"/>
            <a:ext cx="9958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98620" y="3090040"/>
            <a:ext cx="942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vehicle.FQ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07037" y="2333457"/>
            <a:ext cx="960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vehicle.BQ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17778" y="2372709"/>
            <a:ext cx="1292774" cy="717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r>
              <a:rPr lang="en-US" sz="1100" dirty="0" err="1" smtClean="0"/>
              <a:t>platoon.vehicle</a:t>
            </a:r>
            <a:r>
              <a:rPr lang="en-US" sz="1100" dirty="0" smtClean="0"/>
              <a:t>(3)</a:t>
            </a:r>
            <a:endParaRPr lang="en-US" sz="11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21925" y="2372708"/>
            <a:ext cx="99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21925" y="3090039"/>
            <a:ext cx="99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56210" y="3090040"/>
            <a:ext cx="150829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.q = ‘leader’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idx</a:t>
            </a:r>
            <a:r>
              <a:rPr lang="en-US" sz="1400" dirty="0" smtClean="0"/>
              <a:t> = 1</a:t>
            </a:r>
          </a:p>
          <a:p>
            <a:r>
              <a:rPr lang="en-US" sz="1400" dirty="0" smtClean="0"/>
              <a:t>.Leader = (itself)</a:t>
            </a:r>
          </a:p>
          <a:p>
            <a:r>
              <a:rPr lang="en-US" sz="1400" dirty="0" smtClean="0"/>
              <a:t>.FQ = (itself)</a:t>
            </a:r>
          </a:p>
          <a:p>
            <a:r>
              <a:rPr lang="en-US" sz="1400" dirty="0" smtClean="0"/>
              <a:t>.BQ = .</a:t>
            </a:r>
            <a:r>
              <a:rPr lang="en-US" sz="1400" dirty="0" err="1" smtClean="0"/>
              <a:t>p.vehicle</a:t>
            </a:r>
            <a:r>
              <a:rPr lang="en-US" sz="1400" dirty="0" smtClean="0"/>
              <a:t>(2)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3372" y="3078378"/>
            <a:ext cx="17888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.q = ‘follower’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idx</a:t>
            </a:r>
            <a:r>
              <a:rPr lang="en-US" sz="1400" dirty="0" smtClean="0"/>
              <a:t> = 2</a:t>
            </a:r>
          </a:p>
          <a:p>
            <a:r>
              <a:rPr lang="en-US" sz="1400" dirty="0" smtClean="0"/>
              <a:t>.Leader = .</a:t>
            </a:r>
            <a:r>
              <a:rPr lang="en-US" sz="1400" dirty="0" err="1" smtClean="0"/>
              <a:t>p.vehicle</a:t>
            </a:r>
            <a:r>
              <a:rPr lang="en-US" sz="1400" dirty="0" smtClean="0"/>
              <a:t>(1)</a:t>
            </a:r>
          </a:p>
          <a:p>
            <a:r>
              <a:rPr lang="en-US" sz="1400" dirty="0" smtClean="0"/>
              <a:t>.FQ = .</a:t>
            </a:r>
            <a:r>
              <a:rPr lang="en-US" sz="1400" dirty="0" err="1" smtClean="0"/>
              <a:t>p.vehicle</a:t>
            </a:r>
            <a:r>
              <a:rPr lang="en-US" sz="1400" dirty="0" smtClean="0"/>
              <a:t>(1)</a:t>
            </a:r>
          </a:p>
          <a:p>
            <a:r>
              <a:rPr lang="en-US" sz="1400" dirty="0" smtClean="0"/>
              <a:t>.BQ = .</a:t>
            </a:r>
            <a:r>
              <a:rPr lang="en-US" sz="1400" dirty="0" err="1" smtClean="0"/>
              <a:t>p.vehicle</a:t>
            </a:r>
            <a:r>
              <a:rPr lang="en-US" sz="1400" dirty="0" smtClean="0"/>
              <a:t>(3)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906405" y="2372708"/>
            <a:ext cx="1292774" cy="717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r>
              <a:rPr lang="en-US" sz="1100" dirty="0" err="1" smtClean="0"/>
              <a:t>platoon.vehicle</a:t>
            </a:r>
            <a:r>
              <a:rPr lang="en-US" sz="1100" dirty="0" smtClean="0"/>
              <a:t>(3)</a:t>
            </a:r>
            <a:endParaRPr lang="en-US" sz="1100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910552" y="2372707"/>
            <a:ext cx="99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90706" y="3090038"/>
            <a:ext cx="10156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06405" y="3090040"/>
            <a:ext cx="17888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.q = ‘follower’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idx</a:t>
            </a:r>
            <a:r>
              <a:rPr lang="en-US" sz="1400" dirty="0" smtClean="0"/>
              <a:t> = 4</a:t>
            </a:r>
          </a:p>
          <a:p>
            <a:r>
              <a:rPr lang="en-US" sz="1400" dirty="0" smtClean="0"/>
              <a:t>.Leader = .</a:t>
            </a:r>
            <a:r>
              <a:rPr lang="en-US" sz="1400" dirty="0" err="1" smtClean="0"/>
              <a:t>p.vehicle</a:t>
            </a:r>
            <a:r>
              <a:rPr lang="en-US" sz="1400" dirty="0" smtClean="0"/>
              <a:t>(1)</a:t>
            </a:r>
          </a:p>
          <a:p>
            <a:r>
              <a:rPr lang="en-US" sz="1400" dirty="0" smtClean="0"/>
              <a:t>.FQ = .</a:t>
            </a:r>
            <a:r>
              <a:rPr lang="en-US" sz="1400" dirty="0" err="1" smtClean="0"/>
              <a:t>p.vehicle</a:t>
            </a:r>
            <a:r>
              <a:rPr lang="en-US" sz="1400" dirty="0" smtClean="0"/>
              <a:t>(3)</a:t>
            </a:r>
          </a:p>
          <a:p>
            <a:r>
              <a:rPr lang="en-US" sz="1400" dirty="0" smtClean="0"/>
              <a:t>.BQ = (itself)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46" name="Straight Connector 45"/>
          <p:cNvCxnSpPr>
            <a:stCxn id="5" idx="0"/>
          </p:cNvCxnSpPr>
          <p:nvPr/>
        </p:nvCxnSpPr>
        <p:spPr>
          <a:xfrm flipV="1">
            <a:off x="3975538" y="1907628"/>
            <a:ext cx="0" cy="4650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6" idx="0"/>
          </p:cNvCxnSpPr>
          <p:nvPr/>
        </p:nvCxnSpPr>
        <p:spPr>
          <a:xfrm flipV="1">
            <a:off x="6264165" y="1907629"/>
            <a:ext cx="0" cy="4650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0"/>
          </p:cNvCxnSpPr>
          <p:nvPr/>
        </p:nvCxnSpPr>
        <p:spPr>
          <a:xfrm flipH="1" flipV="1">
            <a:off x="8544909" y="1907628"/>
            <a:ext cx="7883" cy="4650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682970" y="1907628"/>
            <a:ext cx="6851417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" idx="0"/>
          </p:cNvCxnSpPr>
          <p:nvPr/>
        </p:nvCxnSpPr>
        <p:spPr>
          <a:xfrm>
            <a:off x="1686911" y="1907628"/>
            <a:ext cx="0" cy="46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47680" y="1570821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Vehicle.Leader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27594" y="3090040"/>
            <a:ext cx="942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vehicle.FQ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36011" y="2333457"/>
            <a:ext cx="960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vehicle.BQ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891558" y="3090040"/>
            <a:ext cx="942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vehicle.FQ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99975" y="2333457"/>
            <a:ext cx="960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vehicle.BQ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Basic pointers in highway, platoon, and vehicle classes</vt:lpstr>
      <vt:lpstr>Vehicles inside a platoon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pointers in highway, platoon, and vehicle classes</dc:title>
  <dc:creator>mo mo</dc:creator>
  <cp:lastModifiedBy>mo mo</cp:lastModifiedBy>
  <cp:revision>5</cp:revision>
  <dcterms:created xsi:type="dcterms:W3CDTF">2015-06-21T21:39:07Z</dcterms:created>
  <dcterms:modified xsi:type="dcterms:W3CDTF">2015-07-03T22:15:24Z</dcterms:modified>
</cp:coreProperties>
</file>