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84BF-53C2-E345-8F8B-60AACF09BB9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370C-9F5D-A44B-BBC0-12F25399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45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21745" y="2205438"/>
            <a:ext cx="6750744" cy="8420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8" idx="1"/>
            <a:endCxn id="10" idx="3"/>
          </p:cNvCxnSpPr>
          <p:nvPr/>
        </p:nvCxnSpPr>
        <p:spPr>
          <a:xfrm flipV="1">
            <a:off x="824759" y="2175307"/>
            <a:ext cx="963366" cy="32402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04672" y="539548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8038" y="205823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6943" y="1669130"/>
                <a:ext cx="1760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3" y="1669130"/>
                <a:ext cx="176061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8272" y="5532644"/>
                <a:ext cx="1441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Origin</a:t>
                </a: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2" y="5532644"/>
                <a:ext cx="144187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376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470088" y="293198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02306" y="2747317"/>
                <a:ext cx="829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6" y="2747317"/>
                <a:ext cx="8292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8" idx="2"/>
            <a:endCxn id="10" idx="6"/>
          </p:cNvCxnSpPr>
          <p:nvPr/>
        </p:nvCxnSpPr>
        <p:spPr>
          <a:xfrm flipH="1" flipV="1">
            <a:off x="1905198" y="2126814"/>
            <a:ext cx="4763990" cy="57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673236" y="1753225"/>
                <a:ext cx="4468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36" y="1753225"/>
                <a:ext cx="44680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6669188" y="2064020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3" idx="7"/>
            <a:endCxn id="28" idx="5"/>
          </p:cNvCxnSpPr>
          <p:nvPr/>
        </p:nvCxnSpPr>
        <p:spPr>
          <a:xfrm flipH="1" flipV="1">
            <a:off x="6786261" y="2181093"/>
            <a:ext cx="934721" cy="32979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03909" y="5458953"/>
            <a:ext cx="137160" cy="137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7141638" y="3429000"/>
                <a:ext cx="530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38" y="3429000"/>
                <a:ext cx="5308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239418" y="5548887"/>
                <a:ext cx="145738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Destination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ℍ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418" y="5548887"/>
                <a:ext cx="1457387" cy="651269"/>
              </a:xfrm>
              <a:prstGeom prst="rect">
                <a:avLst/>
              </a:prstGeom>
              <a:blipFill rotWithShape="0">
                <a:blip r:embed="rId7"/>
                <a:stretch>
                  <a:fillRect l="-3766" t="-4673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854614" y="487097"/>
            <a:ext cx="317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cost region</a:t>
            </a:r>
            <a:endParaRPr lang="en-US" dirty="0"/>
          </a:p>
        </p:txBody>
      </p:sp>
      <p:sp>
        <p:nvSpPr>
          <p:cNvPr id="2" name="Arc 1"/>
          <p:cNvSpPr/>
          <p:nvPr/>
        </p:nvSpPr>
        <p:spPr>
          <a:xfrm>
            <a:off x="873251" y="2162731"/>
            <a:ext cx="6799237" cy="7536529"/>
          </a:xfrm>
          <a:prstGeom prst="arc">
            <a:avLst>
              <a:gd name="adj1" fmla="val 11336057"/>
              <a:gd name="adj2" fmla="val 211483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82" y="4259414"/>
            <a:ext cx="183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cost </a:t>
            </a:r>
            <a:r>
              <a:rPr lang="en-US" dirty="0" smtClean="0"/>
              <a:t>region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289378" y="2699811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78" y="2699811"/>
                <a:ext cx="3978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6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2687</TotalTime>
  <Words>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2016-01-09T01:22:19Z</cp:lastPrinted>
  <dcterms:created xsi:type="dcterms:W3CDTF">2016-01-09T00:43:34Z</dcterms:created>
  <dcterms:modified xsi:type="dcterms:W3CDTF">2016-01-10T21:33:20Z</dcterms:modified>
</cp:coreProperties>
</file>