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686800" cy="5486400"/>
  <p:notesSz cx="6858000" cy="9144000"/>
  <p:defaultTextStyle>
    <a:defPPr>
      <a:defRPr lang="en-US"/>
    </a:defPPr>
    <a:lvl1pPr marL="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897890"/>
            <a:ext cx="6515100" cy="1910080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881630"/>
            <a:ext cx="6515100" cy="1324610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92100"/>
            <a:ext cx="1873091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92100"/>
            <a:ext cx="551068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367791"/>
            <a:ext cx="7492365" cy="2282190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671571"/>
            <a:ext cx="7492365" cy="1200150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460500"/>
            <a:ext cx="36918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460500"/>
            <a:ext cx="36918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92101"/>
            <a:ext cx="749236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344930"/>
            <a:ext cx="3674923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2004060"/>
            <a:ext cx="367492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344930"/>
            <a:ext cx="3693021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004060"/>
            <a:ext cx="36930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789940"/>
            <a:ext cx="4397693" cy="3898900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789940"/>
            <a:ext cx="4397693" cy="3898900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92101"/>
            <a:ext cx="749236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460500"/>
            <a:ext cx="749236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D7E1-AA2C-46F3-A94C-00AB04138B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5085080"/>
            <a:ext cx="293179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-1" y="2290867"/>
            <a:ext cx="2462651" cy="1731169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Vehicle not in platoon or on highway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0948" y="563809"/>
            <a:ext cx="2286000" cy="134165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Leader</a:t>
            </a:r>
            <a:endParaRPr lang="en-US" sz="900" dirty="0">
              <a:solidFill>
                <a:srgbClr val="0070C0"/>
              </a:solidFill>
            </a:endParaRP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Leader of platoon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61224" y="3505548"/>
            <a:ext cx="2286000" cy="134165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Follower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Member of platoon</a:t>
            </a:r>
          </a:p>
        </p:txBody>
      </p:sp>
      <p:cxnSp>
        <p:nvCxnSpPr>
          <p:cNvPr id="75" name="Curved Connector 74"/>
          <p:cNvCxnSpPr>
            <a:stCxn id="71" idx="7"/>
            <a:endCxn id="72" idx="2"/>
          </p:cNvCxnSpPr>
          <p:nvPr/>
        </p:nvCxnSpPr>
        <p:spPr>
          <a:xfrm rot="5400000" flipH="1" flipV="1">
            <a:off x="1971598" y="1365042"/>
            <a:ext cx="1309754" cy="1048945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0347" y="329840"/>
            <a:ext cx="135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Leave highway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96268" y="1936152"/>
            <a:ext cx="2532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Merge onto highway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(get to absolute state)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71399" y="1160837"/>
            <a:ext cx="246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Create new platoon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(get to absolute state)</a:t>
            </a:r>
          </a:p>
        </p:txBody>
      </p:sp>
      <p:cxnSp>
        <p:nvCxnSpPr>
          <p:cNvPr id="79" name="Curved Connector 78"/>
          <p:cNvCxnSpPr>
            <a:stCxn id="72" idx="1"/>
            <a:endCxn id="71" idx="0"/>
          </p:cNvCxnSpPr>
          <p:nvPr/>
        </p:nvCxnSpPr>
        <p:spPr>
          <a:xfrm rot="16200000" flipH="1" flipV="1">
            <a:off x="1593236" y="398378"/>
            <a:ext cx="1530577" cy="2254400"/>
          </a:xfrm>
          <a:prstGeom prst="curvedConnector3">
            <a:avLst>
              <a:gd name="adj1" fmla="val -27773"/>
            </a:avLst>
          </a:prstGeom>
          <a:ln w="381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3" idx="0"/>
            <a:endCxn id="72" idx="6"/>
          </p:cNvCxnSpPr>
          <p:nvPr/>
        </p:nvCxnSpPr>
        <p:spPr>
          <a:xfrm rot="16200000" flipV="1">
            <a:off x="4985131" y="1686455"/>
            <a:ext cx="2270911" cy="1367276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2" idx="5"/>
            <a:endCxn id="73" idx="1"/>
          </p:cNvCxnSpPr>
          <p:nvPr/>
        </p:nvCxnSpPr>
        <p:spPr>
          <a:xfrm rot="16200000" flipH="1">
            <a:off x="4552564" y="2258591"/>
            <a:ext cx="1993045" cy="89383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1" idx="6"/>
            <a:endCxn id="73" idx="2"/>
          </p:cNvCxnSpPr>
          <p:nvPr/>
        </p:nvCxnSpPr>
        <p:spPr>
          <a:xfrm>
            <a:off x="2462650" y="3156452"/>
            <a:ext cx="3198574" cy="1019924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73" idx="3"/>
            <a:endCxn id="71" idx="5"/>
          </p:cNvCxnSpPr>
          <p:nvPr/>
        </p:nvCxnSpPr>
        <p:spPr>
          <a:xfrm rot="5400000" flipH="1">
            <a:off x="3607896" y="2262619"/>
            <a:ext cx="882211" cy="3893998"/>
          </a:xfrm>
          <a:prstGeom prst="curvedConnector3">
            <a:avLst>
              <a:gd name="adj1" fmla="val -48184"/>
            </a:avLst>
          </a:prstGeom>
          <a:ln w="381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00704" y="2631740"/>
            <a:ext cx="3062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Merge with platoon in front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(get to relative state)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13077" y="3768512"/>
            <a:ext cx="2363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Join platoon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(get to relative state)</a:t>
            </a:r>
          </a:p>
        </p:txBody>
      </p:sp>
      <p:cxnSp>
        <p:nvCxnSpPr>
          <p:cNvPr id="89" name="Curved Connector 88"/>
          <p:cNvCxnSpPr>
            <a:stCxn id="72" idx="0"/>
            <a:endCxn id="72" idx="7"/>
          </p:cNvCxnSpPr>
          <p:nvPr/>
        </p:nvCxnSpPr>
        <p:spPr>
          <a:xfrm rot="16200000" flipH="1">
            <a:off x="4599818" y="257938"/>
            <a:ext cx="196481" cy="808223"/>
          </a:xfrm>
          <a:prstGeom prst="curvedConnector3">
            <a:avLst>
              <a:gd name="adj1" fmla="val -116347"/>
            </a:avLst>
          </a:prstGeom>
          <a:ln w="381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43521" y="42715"/>
            <a:ext cx="3238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highway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(model predictive controller)</a:t>
            </a:r>
          </a:p>
        </p:txBody>
      </p:sp>
      <p:cxnSp>
        <p:nvCxnSpPr>
          <p:cNvPr id="91" name="Curved Connector 90"/>
          <p:cNvCxnSpPr/>
          <p:nvPr/>
        </p:nvCxnSpPr>
        <p:spPr>
          <a:xfrm rot="16200000" flipH="1">
            <a:off x="7575177" y="3710978"/>
            <a:ext cx="409316" cy="334777"/>
          </a:xfrm>
          <a:prstGeom prst="curvedConnector4">
            <a:avLst>
              <a:gd name="adj1" fmla="val -97271"/>
              <a:gd name="adj2" fmla="val 168284"/>
            </a:avLst>
          </a:prstGeom>
          <a:ln w="381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75835" y="2652436"/>
            <a:ext cx="194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platoon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(PD controller)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62496" y="5062847"/>
            <a:ext cx="1699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Leave highway</a:t>
            </a:r>
          </a:p>
        </p:txBody>
      </p:sp>
    </p:spTree>
    <p:extLst>
      <p:ext uri="{BB962C8B-B14F-4D97-AF65-F5344CB8AC3E}">
        <p14:creationId xmlns:p14="http://schemas.microsoft.com/office/powerpoint/2010/main" val="15316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</cp:lastModifiedBy>
  <cp:revision>8</cp:revision>
  <dcterms:created xsi:type="dcterms:W3CDTF">2015-03-21T22:52:44Z</dcterms:created>
  <dcterms:modified xsi:type="dcterms:W3CDTF">2016-04-12T20:58:43Z</dcterms:modified>
</cp:coreProperties>
</file>