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37" r:id="rId3"/>
  </p:sldMasterIdLst>
  <p:notesMasterIdLst>
    <p:notesMasterId r:id="rId28"/>
  </p:notesMasterIdLst>
  <p:sldIdLst>
    <p:sldId id="256" r:id="rId4"/>
    <p:sldId id="398" r:id="rId5"/>
    <p:sldId id="410" r:id="rId6"/>
    <p:sldId id="399" r:id="rId7"/>
    <p:sldId id="413" r:id="rId8"/>
    <p:sldId id="400" r:id="rId9"/>
    <p:sldId id="411" r:id="rId10"/>
    <p:sldId id="357" r:id="rId11"/>
    <p:sldId id="412" r:id="rId12"/>
    <p:sldId id="401" r:id="rId13"/>
    <p:sldId id="414" r:id="rId14"/>
    <p:sldId id="359" r:id="rId15"/>
    <p:sldId id="402" r:id="rId16"/>
    <p:sldId id="360" r:id="rId17"/>
    <p:sldId id="404" r:id="rId18"/>
    <p:sldId id="405" r:id="rId19"/>
    <p:sldId id="403" r:id="rId20"/>
    <p:sldId id="415" r:id="rId21"/>
    <p:sldId id="408" r:id="rId22"/>
    <p:sldId id="406" r:id="rId23"/>
    <p:sldId id="416" r:id="rId24"/>
    <p:sldId id="409" r:id="rId25"/>
    <p:sldId id="407" r:id="rId26"/>
    <p:sldId id="397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6865F-2968-4FBD-B838-641F48D6CCC5}" type="datetimeFigureOut">
              <a:rPr kumimoji="1" lang="ja-JP" altLang="en-US" smtClean="0"/>
              <a:t>2017/3/21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78ADA-561C-4CA1-91EF-4A1ED6147F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25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78ADA-561C-4CA1-91EF-4A1ED6147F9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45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51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87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41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884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679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06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125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24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63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667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10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33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366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298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664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475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1661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8732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999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55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572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23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6703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9666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7715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5915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33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01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6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2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65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01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45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63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35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9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s://github.com/HJReachability/beacl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dfgroup.org/ftp/HDF5/current/bin/windows/extra/hdf5-1.8.17-win64-vs2015-shared.zip" TargetMode="External"/><Relationship Id="rId4" Type="http://schemas.openxmlformats.org/officeDocument/2006/relationships/hyperlink" Target="http://www.boost.org/users/download/" TargetMode="External"/><Relationship Id="rId5" Type="http://schemas.openxmlformats.org/officeDocument/2006/relationships/hyperlink" Target="https://sourceforge.net/projects/boost/files/boost/1.62.0/boost_1_62_0.zip/download" TargetMode="External"/><Relationship Id="rId6" Type="http://schemas.openxmlformats.org/officeDocument/2006/relationships/hyperlink" Target="http://opencv.org/" TargetMode="External"/><Relationship Id="rId7" Type="http://schemas.openxmlformats.org/officeDocument/2006/relationships/hyperlink" Target="https://sourceforge.net/projects/opencvlibrary/files/opencv-win/3.2.0/opencv-3.2.0-vc14.exe/download" TargetMode="External"/><Relationship Id="rId1" Type="http://schemas.openxmlformats.org/officeDocument/2006/relationships/slideLayout" Target="../slideLayouts/slideLayout24.xml"/><Relationship Id="rId2" Type="http://schemas.openxmlformats.org/officeDocument/2006/relationships/hyperlink" Target="https://www.hdfgroup.org/HDF5/release/obtain5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for-windows/git/releases/download/v2.12.0.windows.1/Git-2.12.0-64-bit.exe" TargetMode="External"/><Relationship Id="rId4" Type="http://schemas.openxmlformats.org/officeDocument/2006/relationships/hyperlink" Target="https://tortoisegit.org/" TargetMode="External"/><Relationship Id="rId5" Type="http://schemas.openxmlformats.org/officeDocument/2006/relationships/hyperlink" Target="https://download.tortoisegit.org/tgit/2.4.0.0/TortoiseGit-2.4.0.2-64bit.msi" TargetMode="External"/><Relationship Id="rId6" Type="http://schemas.openxmlformats.org/officeDocument/2006/relationships/hyperlink" Target="https://www.visualstudio.com/vs/older-downloads/" TargetMode="External"/><Relationship Id="rId1" Type="http://schemas.openxmlformats.org/officeDocument/2006/relationships/slideLayout" Target="../slideLayouts/slideLayout24.xml"/><Relationship Id="rId2" Type="http://schemas.openxmlformats.org/officeDocument/2006/relationships/hyperlink" Target="https://git-for-windows.github.io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2" Type="http://schemas.openxmlformats.org/officeDocument/2006/relationships/hyperlink" Target="https://github.com/HJReachability/beacl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s://developer.nvidia.com/cuda-download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s://github.com/HJReachability/beacl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s://github.com/HJReachability/beacl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BEACLS: Berkeley Efficient API in C++ for Level Set </a:t>
            </a:r>
            <a:r>
              <a:rPr lang="en-US" altLang="ja-JP" dirty="0" smtClean="0"/>
              <a:t>methods</a:t>
            </a:r>
            <a:br>
              <a:rPr lang="en-US" altLang="ja-JP" dirty="0" smtClean="0"/>
            </a:br>
            <a:r>
              <a:rPr lang="en-US" altLang="ja-JP" dirty="0" smtClean="0"/>
              <a:t>Installation Guide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Ken TANABE</a:t>
            </a:r>
          </a:p>
          <a:p>
            <a:r>
              <a:rPr lang="en-US" altLang="ja-JP" dirty="0" smtClean="0"/>
              <a:t>2017/03/15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18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Install to Ubuntu Linux 16.04 LTS</a:t>
            </a:r>
            <a:br>
              <a:rPr kumimoji="1" lang="en-US" altLang="ja-JP" dirty="0" smtClean="0"/>
            </a:br>
            <a:r>
              <a:rPr kumimoji="1" lang="en-US" altLang="ja-JP" dirty="0" smtClean="0"/>
              <a:t>(With GPU)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Install </a:t>
            </a:r>
            <a:r>
              <a:rPr lang="en-US" altLang="ja-JP" dirty="0" err="1" smtClean="0"/>
              <a:t>zlib</a:t>
            </a:r>
            <a:r>
              <a:rPr lang="en-US" altLang="ja-JP" dirty="0" smtClean="0"/>
              <a:t>, boost, </a:t>
            </a:r>
            <a:r>
              <a:rPr lang="en-US" altLang="ja-JP" dirty="0" err="1" smtClean="0"/>
              <a:t>OpenCV</a:t>
            </a:r>
            <a:r>
              <a:rPr lang="en-US" altLang="ja-JP" dirty="0" smtClean="0"/>
              <a:t> and hdf5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update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</a:t>
            </a:r>
            <a:r>
              <a:rPr lang="en-US" altLang="ja-JP" dirty="0" smtClean="0"/>
              <a:t>upgrade</a:t>
            </a:r>
          </a:p>
          <a:p>
            <a:pPr marL="457200" lvl="1" indent="0">
              <a:buNone/>
            </a:pPr>
            <a:r>
              <a:rPr lang="en-US" altLang="ja-JP" dirty="0" smtClean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install </a:t>
            </a:r>
            <a:r>
              <a:rPr lang="en-US" altLang="ja-JP" dirty="0" err="1" smtClean="0"/>
              <a:t>zlib</a:t>
            </a:r>
            <a:r>
              <a:rPr lang="en-US" altLang="ja-JP" dirty="0" smtClean="0"/>
              <a:t> libhdf5-dev </a:t>
            </a:r>
            <a:r>
              <a:rPr lang="en-US" altLang="ja-JP" dirty="0" err="1" smtClean="0"/>
              <a:t>libboost</a:t>
            </a:r>
            <a:r>
              <a:rPr lang="en-US" altLang="ja-JP" dirty="0" smtClean="0"/>
              <a:t>-dev </a:t>
            </a:r>
            <a:r>
              <a:rPr lang="en-US" altLang="ja-JP" dirty="0" err="1" smtClean="0"/>
              <a:t>libopencv</a:t>
            </a:r>
            <a:r>
              <a:rPr lang="en-US" altLang="ja-JP" dirty="0" smtClean="0"/>
              <a:t>-dev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</a:t>
            </a:r>
            <a:r>
              <a:rPr lang="en-US" altLang="ja-JP" dirty="0" smtClean="0"/>
              <a:t>and install CUDA 8.0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https://developer.nvidia.com/cuda-downloads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Download </a:t>
            </a:r>
            <a:r>
              <a:rPr lang="en-US" altLang="ja-JP" dirty="0"/>
              <a:t>BEACLS</a:t>
            </a:r>
          </a:p>
          <a:p>
            <a:pPr marL="457200" lvl="1" indent="0">
              <a:buNone/>
            </a:pPr>
            <a:r>
              <a:rPr lang="en-US" altLang="ja-JP" dirty="0" smtClean="0"/>
              <a:t>$ </a:t>
            </a:r>
            <a:r>
              <a:rPr lang="en-US" altLang="ja-JP" dirty="0" err="1" smtClean="0"/>
              <a:t>mkdir</a:t>
            </a:r>
            <a:r>
              <a:rPr lang="en-US" altLang="ja-JP" dirty="0" smtClean="0"/>
              <a:t> ~/BEACLS; cd ~/BEACLS</a:t>
            </a:r>
          </a:p>
          <a:p>
            <a:pPr marL="457200" lvl="1" indent="0">
              <a:buNone/>
            </a:pPr>
            <a:r>
              <a:rPr lang="en-US" altLang="ja-JP" dirty="0" smtClean="0"/>
              <a:t>$ 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</a:t>
            </a:r>
            <a:r>
              <a:rPr lang="en-US" altLang="ja-JP" dirty="0"/>
              <a:t>clone </a:t>
            </a: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github.com/HJReachability/beacls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$ cd </a:t>
            </a:r>
            <a:r>
              <a:rPr lang="en-US" altLang="ja-JP" dirty="0" err="1" smtClean="0"/>
              <a:t>beacls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Build BEACLS</a:t>
            </a:r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r>
              <a:rPr lang="en-US" altLang="ja-JP" dirty="0"/>
              <a:t>/sources</a:t>
            </a:r>
          </a:p>
          <a:p>
            <a:pPr marL="457200" lvl="1" indent="0">
              <a:buNone/>
            </a:pPr>
            <a:r>
              <a:rPr lang="en-US" altLang="ja-JP" dirty="0"/>
              <a:t>$ make </a:t>
            </a:r>
            <a:r>
              <a:rPr lang="en-US" altLang="ja-JP" dirty="0" smtClean="0"/>
              <a:t>WITH_GPU=Y NVCC=/</a:t>
            </a:r>
            <a:r>
              <a:rPr lang="en-US" altLang="ja-JP" dirty="0" err="1" smtClean="0"/>
              <a:t>usr</a:t>
            </a:r>
            <a:r>
              <a:rPr lang="en-US" altLang="ja-JP" dirty="0" smtClean="0"/>
              <a:t>/local/cuda-8.0/bin/</a:t>
            </a:r>
            <a:r>
              <a:rPr lang="en-US" altLang="ja-JP" dirty="0" err="1" smtClean="0"/>
              <a:t>nvcc</a:t>
            </a:r>
            <a:r>
              <a:rPr lang="en-US" altLang="ja-JP" dirty="0" smtClean="0"/>
              <a:t> all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Test BEACLS</a:t>
            </a:r>
          </a:p>
          <a:p>
            <a:pPr marL="457200" lvl="1" indent="0">
              <a:buNone/>
            </a:pPr>
            <a:r>
              <a:rPr lang="en-US" altLang="ja-JP" dirty="0"/>
              <a:t>$ cd samples/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make test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50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Ubuntu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with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GPU</a:t>
            </a:r>
          </a:p>
          <a:p>
            <a:r>
              <a:rPr lang="en-US" altLang="ja-JP" dirty="0" smtClean="0"/>
              <a:t>Windows </a:t>
            </a:r>
            <a:r>
              <a:rPr lang="en-US" altLang="ja-JP" dirty="0"/>
              <a:t>without </a:t>
            </a:r>
            <a:r>
              <a:rPr lang="en-US" altLang="ja-JP" dirty="0" smtClean="0"/>
              <a:t>GPU</a:t>
            </a: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Windows with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14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Install to Windows 7/8.1/10 (Without GPU)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Download </a:t>
            </a:r>
            <a:r>
              <a:rPr lang="en-US" altLang="ja-JP" dirty="0"/>
              <a:t>and install HDF5 Pre-built Binary </a:t>
            </a:r>
            <a:r>
              <a:rPr lang="en-US" altLang="ja-JP" dirty="0" smtClean="0"/>
              <a:t>Distributions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Download binary distribution </a:t>
            </a:r>
            <a:r>
              <a:rPr lang="en-US" altLang="ja-JP" dirty="0"/>
              <a:t>from HDF group </a:t>
            </a:r>
            <a:r>
              <a:rPr lang="en-US" altLang="ja-JP" dirty="0" smtClean="0"/>
              <a:t>site</a:t>
            </a:r>
            <a:endParaRPr lang="en-US" altLang="ja-JP" dirty="0"/>
          </a:p>
          <a:p>
            <a:pPr lvl="2"/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www.hdfgroup.org/HDF5/release/obtain5.html</a:t>
            </a:r>
            <a:endParaRPr lang="en-US" altLang="ja-JP" dirty="0"/>
          </a:p>
          <a:p>
            <a:pPr lvl="2"/>
            <a:r>
              <a:rPr lang="en-US" altLang="ja-JP" dirty="0" smtClean="0"/>
              <a:t>1.8.17-win64-vs2015: </a:t>
            </a:r>
            <a:r>
              <a:rPr lang="en-US" altLang="ja-JP" dirty="0" smtClean="0">
                <a:hlinkClick r:id="rId3"/>
              </a:rPr>
              <a:t>http</a:t>
            </a:r>
            <a:r>
              <a:rPr lang="en-US" altLang="ja-JP" dirty="0">
                <a:hlinkClick r:id="rId3"/>
              </a:rPr>
              <a:t>://</a:t>
            </a:r>
            <a:r>
              <a:rPr lang="en-US" altLang="ja-JP" dirty="0" smtClean="0">
                <a:hlinkClick r:id="rId3"/>
              </a:rPr>
              <a:t>www.hdfgroup.org/ftp/HDF5/current/bin/windows/extra/hdf5-1.8.17-win64-vs2015-shared.zip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Extract a zip file and install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Download </a:t>
            </a:r>
            <a:r>
              <a:rPr lang="en-US" altLang="ja-JP" dirty="0"/>
              <a:t>and install </a:t>
            </a:r>
            <a:r>
              <a:rPr lang="en-US" altLang="ja-JP" dirty="0" smtClean="0"/>
              <a:t>Boost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Download </a:t>
            </a:r>
            <a:r>
              <a:rPr lang="en-US" altLang="ja-JP" dirty="0" smtClean="0"/>
              <a:t>binary</a:t>
            </a:r>
            <a:r>
              <a:rPr lang="en-US" altLang="ja-JP" dirty="0"/>
              <a:t> distribution</a:t>
            </a:r>
            <a:r>
              <a:rPr lang="en-US" altLang="ja-JP" dirty="0" smtClean="0"/>
              <a:t> from the site: </a:t>
            </a:r>
            <a:r>
              <a:rPr lang="en-US" altLang="ja-JP" dirty="0" smtClean="0">
                <a:hlinkClick r:id="rId4"/>
              </a:rPr>
              <a:t>http</a:t>
            </a:r>
            <a:r>
              <a:rPr lang="en-US" altLang="ja-JP" dirty="0">
                <a:hlinkClick r:id="rId4"/>
              </a:rPr>
              <a:t>://www.boost.org/users/download/</a:t>
            </a:r>
            <a:endParaRPr lang="en-US" altLang="ja-JP" dirty="0"/>
          </a:p>
          <a:p>
            <a:pPr lvl="2"/>
            <a:r>
              <a:rPr lang="en-US" altLang="ja-JP" dirty="0" smtClean="0"/>
              <a:t>1.62.0: </a:t>
            </a:r>
            <a:r>
              <a:rPr lang="en-US" altLang="ja-JP" dirty="0" smtClean="0">
                <a:hlinkClick r:id="rId5"/>
              </a:rPr>
              <a:t>https</a:t>
            </a:r>
            <a:r>
              <a:rPr lang="en-US" altLang="ja-JP" dirty="0">
                <a:hlinkClick r:id="rId5"/>
              </a:rPr>
              <a:t>://</a:t>
            </a:r>
            <a:r>
              <a:rPr lang="en-US" altLang="ja-JP" dirty="0" smtClean="0">
                <a:hlinkClick r:id="rId5"/>
              </a:rPr>
              <a:t>sourceforge.net/projects/boost/files/boost/1.62.0/boost_1_62_0.zip/download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Extract a zip file to c:\Boost\Boost_1_62_0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and install </a:t>
            </a:r>
            <a:r>
              <a:rPr lang="en-US" altLang="ja-JP" dirty="0" err="1" smtClean="0"/>
              <a:t>OpenCV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Download binary distribution </a:t>
            </a:r>
            <a:r>
              <a:rPr lang="en-US" altLang="ja-JP" dirty="0" smtClean="0"/>
              <a:t>from the site: </a:t>
            </a:r>
            <a:r>
              <a:rPr lang="en-US" altLang="ja-JP" dirty="0" smtClean="0">
                <a:hlinkClick r:id="rId6"/>
              </a:rPr>
              <a:t>http</a:t>
            </a:r>
            <a:r>
              <a:rPr lang="en-US" altLang="ja-JP" dirty="0">
                <a:hlinkClick r:id="rId6"/>
              </a:rPr>
              <a:t>://opencv.org</a:t>
            </a:r>
            <a:r>
              <a:rPr lang="en-US" altLang="ja-JP" dirty="0" smtClean="0">
                <a:hlinkClick r:id="rId6"/>
              </a:rPr>
              <a:t>/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3.2.0: </a:t>
            </a:r>
            <a:r>
              <a:rPr lang="en-US" altLang="ja-JP" dirty="0" smtClean="0">
                <a:hlinkClick r:id="rId7"/>
              </a:rPr>
              <a:t>https</a:t>
            </a:r>
            <a:r>
              <a:rPr lang="en-US" altLang="ja-JP" dirty="0">
                <a:hlinkClick r:id="rId7"/>
              </a:rPr>
              <a:t>://</a:t>
            </a:r>
            <a:r>
              <a:rPr lang="en-US" altLang="ja-JP" dirty="0" smtClean="0">
                <a:hlinkClick r:id="rId7"/>
              </a:rPr>
              <a:t>sourceforge.net/projects/opencvlibrary/files/opencv-win/3.2.0/opencv-3.2.0-vc14.exe/download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Execute installer and extract files </a:t>
            </a:r>
            <a:r>
              <a:rPr lang="en-US" altLang="ja-JP" dirty="0"/>
              <a:t>to </a:t>
            </a:r>
            <a:r>
              <a:rPr lang="en-US" altLang="ja-JP" dirty="0" smtClean="0"/>
              <a:t>c:\OpenCV3\opencv3.2.0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21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</a:t>
            </a:r>
            <a:r>
              <a:rPr lang="en-US" altLang="ja-JP" dirty="0" smtClean="0"/>
              <a:t>7/8.1/10</a:t>
            </a:r>
            <a:r>
              <a:rPr lang="en-US" altLang="ja-JP" dirty="0"/>
              <a:t> (Without GPU)</a:t>
            </a:r>
            <a:r>
              <a:rPr lang="en-US" altLang="ja-JP" dirty="0" smtClean="0"/>
              <a:t> </a:t>
            </a:r>
            <a:r>
              <a:rPr lang="en-US" altLang="ja-JP" dirty="0"/>
              <a:t>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ja-JP" dirty="0"/>
              <a:t>Download and install </a:t>
            </a:r>
            <a:r>
              <a:rPr lang="en-US" altLang="ja-JP" dirty="0" err="1"/>
              <a:t>git</a:t>
            </a:r>
            <a:r>
              <a:rPr lang="en-US" altLang="ja-JP" dirty="0"/>
              <a:t> for Windows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Download binary distribution from the site : </a:t>
            </a:r>
            <a:r>
              <a:rPr lang="en-US" altLang="ja-JP" dirty="0">
                <a:hlinkClick r:id="rId2"/>
              </a:rPr>
              <a:t>https://git-for-windows.github.io/</a:t>
            </a:r>
            <a:endParaRPr lang="en-US" altLang="ja-JP" dirty="0"/>
          </a:p>
          <a:p>
            <a:pPr lvl="2"/>
            <a:r>
              <a:rPr lang="en-US" altLang="ja-JP" dirty="0"/>
              <a:t>2.12.0-64bit: </a:t>
            </a:r>
            <a:r>
              <a:rPr lang="en-US" altLang="ja-JP" dirty="0">
                <a:hlinkClick r:id="rId3"/>
              </a:rPr>
              <a:t>https://github.com/git-for-windows/git/releases/download/v2.12.0.windows.1/Git-2.12.0-64-bit.exe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Execute installer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ja-JP" dirty="0"/>
              <a:t>Download and install </a:t>
            </a:r>
            <a:r>
              <a:rPr lang="en-US" altLang="ja-JP" dirty="0" err="1"/>
              <a:t>tortoisegit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Download Boost from Boost site: </a:t>
            </a:r>
            <a:r>
              <a:rPr lang="en-US" altLang="ja-JP" dirty="0">
                <a:hlinkClick r:id="rId4"/>
              </a:rPr>
              <a:t>https://tortoisegit.org/</a:t>
            </a:r>
            <a:endParaRPr lang="en-US" altLang="ja-JP" dirty="0"/>
          </a:p>
          <a:p>
            <a:pPr lvl="2"/>
            <a:r>
              <a:rPr lang="en-US" altLang="ja-JP" dirty="0"/>
              <a:t>2.4.0.2-64bit: </a:t>
            </a:r>
            <a:r>
              <a:rPr lang="en-US" altLang="ja-JP" dirty="0">
                <a:hlinkClick r:id="rId5"/>
              </a:rPr>
              <a:t>https://download.tortoisegit.org/tgit/2.4.0.0/TortoiseGit-2.4.0.2-64bit.msi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Execute </a:t>
            </a:r>
            <a:r>
              <a:rPr lang="en-US" altLang="ja-JP" dirty="0" smtClean="0"/>
              <a:t>installer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ja-JP" dirty="0"/>
              <a:t>Download and install Visual Studio </a:t>
            </a:r>
            <a:r>
              <a:rPr lang="en-US" altLang="ja-JP" dirty="0" smtClean="0"/>
              <a:t>2015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hlinkClick r:id="rId6"/>
              </a:rPr>
              <a:t>https://www.visualstudio.com/vs/older-downloads</a:t>
            </a:r>
            <a:r>
              <a:rPr lang="en-US" altLang="ja-JP" dirty="0" smtClean="0">
                <a:hlinkClick r:id="rId6"/>
              </a:rPr>
              <a:t>/</a:t>
            </a:r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09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</a:t>
            </a:r>
            <a:r>
              <a:rPr lang="en-US" altLang="ja-JP" dirty="0" smtClean="0"/>
              <a:t>7/8.1/10</a:t>
            </a:r>
            <a:r>
              <a:rPr lang="en-US" altLang="ja-JP" dirty="0"/>
              <a:t> (Without GPU)</a:t>
            </a:r>
            <a:r>
              <a:rPr lang="en-US" altLang="ja-JP" dirty="0" smtClean="0"/>
              <a:t> (</a:t>
            </a:r>
            <a:r>
              <a:rPr lang="en-US" altLang="ja-JP" dirty="0"/>
              <a:t>cont'd</a:t>
            </a:r>
            <a:r>
              <a:rPr lang="en-US" altLang="ja-JP" dirty="0" smtClean="0"/>
              <a:t>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ja-JP" dirty="0" smtClean="0"/>
              <a:t>Download </a:t>
            </a:r>
            <a:r>
              <a:rPr lang="en-US" altLang="ja-JP" dirty="0"/>
              <a:t>BEACLS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Open Documents folder by explorer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Choose “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clone…” from </a:t>
            </a:r>
            <a:r>
              <a:rPr lang="en-US" altLang="ja-JP" dirty="0" err="1" smtClean="0"/>
              <a:t>cotext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memu</a:t>
            </a:r>
            <a:r>
              <a:rPr lang="en-US" altLang="ja-JP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Set repository information and push OK</a:t>
            </a:r>
          </a:p>
          <a:p>
            <a:pPr marL="914400" lvl="2" indent="0">
              <a:buNone/>
            </a:pPr>
            <a:r>
              <a:rPr lang="en-US" altLang="ja-JP" dirty="0" smtClean="0"/>
              <a:t>URL: </a:t>
            </a:r>
            <a:r>
              <a:rPr lang="en-US" altLang="ja-JP" dirty="0" smtClean="0">
                <a:hlinkClick r:id="rId2"/>
              </a:rPr>
              <a:t>https://github.com/HJReachability/beacls</a:t>
            </a:r>
            <a:endParaRPr lang="en-US" altLang="ja-JP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smtClean="0"/>
              <a:t>Open </a:t>
            </a:r>
            <a:r>
              <a:rPr lang="en-US" altLang="ja-JP" dirty="0" err="1" smtClean="0"/>
              <a:t>beacls</a:t>
            </a:r>
            <a:r>
              <a:rPr lang="en-US" altLang="ja-JP" dirty="0" smtClean="0"/>
              <a:t> folder</a:t>
            </a:r>
          </a:p>
          <a:p>
            <a:pPr marL="457200" lvl="1" indent="0">
              <a:buNone/>
            </a:pPr>
            <a:endParaRPr lang="en-US" altLang="ja-JP" dirty="0" smtClean="0"/>
          </a:p>
          <a:p>
            <a:pPr marL="1371600" lvl="2" indent="-457200">
              <a:buFont typeface="+mj-lt"/>
              <a:buAutoNum type="arabicPeriod"/>
            </a:pPr>
            <a:endParaRPr lang="en-US" altLang="ja-JP" dirty="0" smtClean="0"/>
          </a:p>
          <a:p>
            <a:pPr marL="514350" indent="-514350">
              <a:buFont typeface="+mj-lt"/>
              <a:buAutoNum type="arabicPeriod" startAt="3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3858" y="1181790"/>
            <a:ext cx="1991961" cy="297745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811" y="3330575"/>
            <a:ext cx="4229100" cy="29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</a:t>
            </a:r>
            <a:r>
              <a:rPr lang="en-US" altLang="ja-JP" dirty="0" smtClean="0"/>
              <a:t>7/8.1/10</a:t>
            </a:r>
            <a:r>
              <a:rPr lang="en-US" altLang="ja-JP" dirty="0"/>
              <a:t> (Without GPU)</a:t>
            </a:r>
            <a:r>
              <a:rPr lang="en-US" altLang="ja-JP" dirty="0" smtClean="0"/>
              <a:t> (</a:t>
            </a:r>
            <a:r>
              <a:rPr lang="en-US" altLang="ja-JP" dirty="0"/>
              <a:t>cont'd</a:t>
            </a:r>
            <a:r>
              <a:rPr lang="en-US" altLang="ja-JP" dirty="0" smtClean="0"/>
              <a:t>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altLang="ja-JP" dirty="0" smtClean="0"/>
              <a:t>Build </a:t>
            </a:r>
            <a:r>
              <a:rPr lang="en-US" altLang="ja-JP" dirty="0" err="1" smtClean="0"/>
              <a:t>matio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Matlab</a:t>
            </a:r>
            <a:r>
              <a:rPr lang="en-US" altLang="ja-JP" dirty="0" smtClean="0"/>
              <a:t> file I/O library)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Run Visual Studio solution from the </a:t>
            </a:r>
            <a:r>
              <a:rPr lang="en-US" altLang="ja-JP" dirty="0"/>
              <a:t>batch </a:t>
            </a:r>
            <a:r>
              <a:rPr lang="en-US" altLang="ja-JP" dirty="0" smtClean="0"/>
              <a:t>file</a:t>
            </a:r>
            <a:endParaRPr lang="en-US" altLang="ja-JP" dirty="0"/>
          </a:p>
          <a:p>
            <a:pPr lvl="2"/>
            <a:r>
              <a:rPr lang="en-US" altLang="ja-JP" dirty="0" smtClean="0"/>
              <a:t>sources\run_visualstudio14_matio.bat</a:t>
            </a:r>
          </a:p>
          <a:p>
            <a:pPr lvl="3"/>
            <a:r>
              <a:rPr lang="en-US" altLang="ja-JP" dirty="0" smtClean="0"/>
              <a:t>It sets </a:t>
            </a:r>
            <a:r>
              <a:rPr lang="en-US" altLang="ja-JP" dirty="0"/>
              <a:t>environmental variables for some libraries paths.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Choose “Release” as Solution Configuration and  “x64” as Solution Platform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Build </a:t>
            </a:r>
            <a:r>
              <a:rPr lang="en-US" altLang="ja-JP" dirty="0" err="1" smtClean="0"/>
              <a:t>matio</a:t>
            </a:r>
            <a:r>
              <a:rPr lang="en-US" altLang="ja-JP" dirty="0" smtClean="0"/>
              <a:t> by pushing “F7” key.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0105" y="3848100"/>
            <a:ext cx="5358251" cy="167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5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</a:t>
            </a:r>
            <a:r>
              <a:rPr lang="en-US" altLang="ja-JP" dirty="0" smtClean="0"/>
              <a:t>7/8.1/10</a:t>
            </a:r>
            <a:r>
              <a:rPr lang="en-US" altLang="ja-JP" dirty="0"/>
              <a:t> (Without GPU)</a:t>
            </a:r>
            <a:r>
              <a:rPr lang="en-US" altLang="ja-JP" dirty="0" smtClean="0"/>
              <a:t> (</a:t>
            </a:r>
            <a:r>
              <a:rPr lang="en-US" altLang="ja-JP" dirty="0"/>
              <a:t>cont'd</a:t>
            </a:r>
            <a:r>
              <a:rPr lang="en-US" altLang="ja-JP" dirty="0" smtClean="0"/>
              <a:t>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altLang="ja-JP" dirty="0" smtClean="0"/>
              <a:t>Build BEACLS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Run Visual Studio solution from the </a:t>
            </a:r>
            <a:r>
              <a:rPr lang="en-US" altLang="ja-JP" dirty="0"/>
              <a:t>batch </a:t>
            </a:r>
            <a:r>
              <a:rPr lang="en-US" altLang="ja-JP" dirty="0" smtClean="0"/>
              <a:t>file</a:t>
            </a:r>
            <a:endParaRPr lang="en-US" altLang="ja-JP" dirty="0"/>
          </a:p>
          <a:p>
            <a:pPr lvl="2"/>
            <a:r>
              <a:rPr lang="en-US" altLang="ja-JP" dirty="0" smtClean="0"/>
              <a:t>sources\run_visualstudio14_beacls.bat</a:t>
            </a:r>
            <a:endParaRPr lang="en-US" altLang="ja-JP" dirty="0"/>
          </a:p>
          <a:p>
            <a:pPr lvl="3"/>
            <a:r>
              <a:rPr lang="en-US" altLang="ja-JP" dirty="0" smtClean="0"/>
              <a:t>It sets </a:t>
            </a:r>
            <a:r>
              <a:rPr lang="en-US" altLang="ja-JP" dirty="0"/>
              <a:t>environmental variables for some libraries paths.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Choose “Release” as Solution Configuration and  “x64” as Solution Platform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Build all projects of </a:t>
            </a:r>
            <a:r>
              <a:rPr lang="en-US" altLang="ja-JP" dirty="0" err="1" smtClean="0"/>
              <a:t>beacls</a:t>
            </a:r>
            <a:r>
              <a:rPr lang="en-US" altLang="ja-JP" dirty="0" smtClean="0"/>
              <a:t> solution by pushing “F7” key.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7399" y="3766599"/>
            <a:ext cx="5358227" cy="14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3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</a:t>
            </a:r>
            <a:r>
              <a:rPr lang="en-US" altLang="ja-JP" dirty="0" smtClean="0"/>
              <a:t>7/8.1/10</a:t>
            </a:r>
            <a:r>
              <a:rPr lang="en-US" altLang="ja-JP" dirty="0"/>
              <a:t> (Without GPU)</a:t>
            </a:r>
            <a:r>
              <a:rPr lang="en-US" altLang="ja-JP" dirty="0" smtClean="0"/>
              <a:t> (</a:t>
            </a:r>
            <a:r>
              <a:rPr lang="en-US" altLang="ja-JP" dirty="0"/>
              <a:t>cont'd</a:t>
            </a:r>
            <a:r>
              <a:rPr lang="en-US" altLang="ja-JP" dirty="0" smtClean="0"/>
              <a:t>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altLang="ja-JP" dirty="0" smtClean="0"/>
              <a:t>Execute </a:t>
            </a:r>
            <a:r>
              <a:rPr lang="en-US" altLang="ja-JP" dirty="0" err="1" smtClean="0"/>
              <a:t>Plane_test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Click “Set as </a:t>
            </a:r>
            <a:r>
              <a:rPr lang="en-US" altLang="ja-JP" dirty="0" err="1" smtClean="0"/>
              <a:t>StartUp</a:t>
            </a:r>
            <a:r>
              <a:rPr lang="en-US" altLang="ja-JP" dirty="0" smtClean="0"/>
              <a:t> Project” from </a:t>
            </a:r>
            <a:br>
              <a:rPr lang="en-US" altLang="ja-JP" dirty="0" smtClean="0"/>
            </a:br>
            <a:r>
              <a:rPr lang="en-US" altLang="ja-JP" dirty="0" smtClean="0"/>
              <a:t>a context menu of </a:t>
            </a:r>
            <a:r>
              <a:rPr lang="en-US" altLang="ja-JP" dirty="0" err="1" smtClean="0"/>
              <a:t>Plane_test</a:t>
            </a:r>
            <a:r>
              <a:rPr lang="en-US" altLang="ja-JP" dirty="0" smtClean="0"/>
              <a:t> in Solution </a:t>
            </a:r>
            <a:br>
              <a:rPr lang="en-US" altLang="ja-JP" dirty="0" smtClean="0"/>
            </a:br>
            <a:r>
              <a:rPr lang="en-US" altLang="ja-JP" dirty="0" smtClean="0"/>
              <a:t>Explorer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Execute </a:t>
            </a:r>
            <a:r>
              <a:rPr lang="en-US" altLang="ja-JP" dirty="0" err="1" smtClean="0"/>
              <a:t>Plane_test</a:t>
            </a:r>
            <a:r>
              <a:rPr lang="en-US" altLang="ja-JP" dirty="0" smtClean="0"/>
              <a:t> </a:t>
            </a:r>
            <a:r>
              <a:rPr lang="en-US" altLang="ja-JP" dirty="0"/>
              <a:t>by pushing “</a:t>
            </a:r>
            <a:r>
              <a:rPr lang="en-US" altLang="ja-JP" dirty="0" smtClean="0"/>
              <a:t>F5” </a:t>
            </a:r>
            <a:r>
              <a:rPr lang="en-US" altLang="ja-JP" dirty="0"/>
              <a:t>key.</a:t>
            </a:r>
            <a:endParaRPr lang="ja-JP" altLang="en-US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 startAt="10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7969" y="1413164"/>
            <a:ext cx="5154031" cy="520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9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Ubuntu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with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GPU</a:t>
            </a: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Windows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without 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GPU</a:t>
            </a:r>
          </a:p>
          <a:p>
            <a:r>
              <a:rPr lang="en-US" altLang="ja-JP" dirty="0" smtClean="0"/>
              <a:t>Windows with </a:t>
            </a:r>
            <a:r>
              <a:rPr lang="en-US" altLang="ja-JP" dirty="0"/>
              <a:t>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627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</a:t>
            </a:r>
            <a:r>
              <a:rPr lang="en-US" altLang="ja-JP" dirty="0" smtClean="0"/>
              <a:t>7/8.1/10</a:t>
            </a:r>
            <a:r>
              <a:rPr lang="en-US" altLang="ja-JP" dirty="0"/>
              <a:t> (</a:t>
            </a:r>
            <a:r>
              <a:rPr lang="en-US" altLang="ja-JP" dirty="0" smtClean="0"/>
              <a:t>With </a:t>
            </a:r>
            <a:r>
              <a:rPr lang="en-US" altLang="ja-JP" dirty="0"/>
              <a:t>GPU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/>
              <a:t>Install from step 1 to step 8 of Windows 7/8.1/10 (without GPU)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ja-JP" dirty="0" smtClean="0"/>
              <a:t>Download </a:t>
            </a:r>
            <a:r>
              <a:rPr lang="en-US" altLang="ja-JP" dirty="0"/>
              <a:t>and install CUDA 8.0</a:t>
            </a:r>
          </a:p>
          <a:p>
            <a:pPr marL="457200" lvl="1" indent="0">
              <a:buNone/>
            </a:pP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developer.nvidia.com/cuda-downloads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 startAt="9"/>
            </a:pPr>
            <a:endParaRPr lang="en-US" altLang="ja-JP" dirty="0"/>
          </a:p>
          <a:p>
            <a:pPr marL="514350" indent="-514350">
              <a:buFont typeface="+mj-lt"/>
              <a:buAutoNum type="arabicPeriod" startAt="9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61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System requirement</a:t>
            </a:r>
          </a:p>
          <a:p>
            <a:r>
              <a:rPr lang="en-US" altLang="ja-JP" dirty="0"/>
              <a:t>Mac OS X</a:t>
            </a:r>
          </a:p>
          <a:p>
            <a:r>
              <a:rPr lang="en-US" altLang="ja-JP" dirty="0" smtClean="0"/>
              <a:t>Ubuntu Linux without GPU</a:t>
            </a:r>
          </a:p>
          <a:p>
            <a:r>
              <a:rPr lang="en-US" altLang="ja-JP" dirty="0" smtClean="0"/>
              <a:t>Ubuntu </a:t>
            </a:r>
            <a:r>
              <a:rPr lang="en-US" altLang="ja-JP" dirty="0"/>
              <a:t>Linux </a:t>
            </a:r>
            <a:r>
              <a:rPr lang="en-US" altLang="ja-JP" dirty="0" smtClean="0"/>
              <a:t>with </a:t>
            </a:r>
            <a:r>
              <a:rPr lang="en-US" altLang="ja-JP" dirty="0"/>
              <a:t>GPU</a:t>
            </a:r>
          </a:p>
          <a:p>
            <a:r>
              <a:rPr lang="en-US" altLang="ja-JP" dirty="0" smtClean="0"/>
              <a:t>Windows </a:t>
            </a:r>
            <a:r>
              <a:rPr lang="en-US" altLang="ja-JP" dirty="0"/>
              <a:t>without </a:t>
            </a:r>
            <a:r>
              <a:rPr lang="en-US" altLang="ja-JP" dirty="0" smtClean="0"/>
              <a:t>GPU</a:t>
            </a:r>
          </a:p>
          <a:p>
            <a:r>
              <a:rPr lang="en-US" altLang="ja-JP" dirty="0" smtClean="0"/>
              <a:t>Windows with </a:t>
            </a:r>
            <a:r>
              <a:rPr lang="en-US" altLang="ja-JP" dirty="0"/>
              <a:t>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24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</a:t>
            </a:r>
            <a:r>
              <a:rPr lang="en-US" altLang="ja-JP" dirty="0" smtClean="0"/>
              <a:t>7/8.1/10</a:t>
            </a:r>
            <a:r>
              <a:rPr lang="en-US" altLang="ja-JP" dirty="0"/>
              <a:t> (</a:t>
            </a:r>
            <a:r>
              <a:rPr lang="en-US" altLang="ja-JP" dirty="0" smtClean="0"/>
              <a:t>With </a:t>
            </a:r>
            <a:r>
              <a:rPr lang="en-US" altLang="ja-JP" dirty="0"/>
              <a:t>GPU)</a:t>
            </a:r>
            <a:r>
              <a:rPr lang="en-US" altLang="ja-JP" dirty="0" smtClean="0"/>
              <a:t> (</a:t>
            </a:r>
            <a:r>
              <a:rPr lang="en-US" altLang="ja-JP" dirty="0"/>
              <a:t>cont'd</a:t>
            </a:r>
            <a:r>
              <a:rPr lang="en-US" altLang="ja-JP" dirty="0" smtClean="0"/>
              <a:t>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altLang="ja-JP" dirty="0" smtClean="0"/>
              <a:t>Build BEACLS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Run Visual Studio solution from the </a:t>
            </a:r>
            <a:r>
              <a:rPr lang="en-US" altLang="ja-JP" dirty="0"/>
              <a:t>batch </a:t>
            </a:r>
            <a:r>
              <a:rPr lang="en-US" altLang="ja-JP" dirty="0" smtClean="0"/>
              <a:t>file</a:t>
            </a:r>
            <a:endParaRPr lang="en-US" altLang="ja-JP" dirty="0"/>
          </a:p>
          <a:p>
            <a:pPr lvl="2"/>
            <a:r>
              <a:rPr lang="en-US" altLang="ja-JP" dirty="0" smtClean="0"/>
              <a:t>sources\run_visualstudio14_beacls_cuda.bat</a:t>
            </a:r>
            <a:endParaRPr lang="en-US" altLang="ja-JP" dirty="0"/>
          </a:p>
          <a:p>
            <a:pPr lvl="3"/>
            <a:r>
              <a:rPr lang="en-US" altLang="ja-JP" dirty="0" smtClean="0"/>
              <a:t>It sets </a:t>
            </a:r>
            <a:r>
              <a:rPr lang="en-US" altLang="ja-JP" dirty="0"/>
              <a:t>environmental variables for some libraries paths</a:t>
            </a:r>
            <a:r>
              <a:rPr lang="en-US" altLang="ja-JP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Run Visual Studio solution from the batch </a:t>
            </a:r>
            <a:r>
              <a:rPr lang="en-US" altLang="ja-JP" dirty="0" smtClean="0"/>
              <a:t>file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50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</a:t>
            </a:r>
            <a:r>
              <a:rPr lang="en-US" altLang="ja-JP" dirty="0" smtClean="0"/>
              <a:t>7/8.1/10</a:t>
            </a:r>
            <a:r>
              <a:rPr lang="en-US" altLang="ja-JP" dirty="0"/>
              <a:t> (</a:t>
            </a:r>
            <a:r>
              <a:rPr lang="en-US" altLang="ja-JP" dirty="0" smtClean="0"/>
              <a:t>With </a:t>
            </a:r>
            <a:r>
              <a:rPr lang="en-US" altLang="ja-JP" dirty="0"/>
              <a:t>GPU)</a:t>
            </a:r>
            <a:r>
              <a:rPr lang="en-US" altLang="ja-JP" dirty="0" smtClean="0"/>
              <a:t> (</a:t>
            </a:r>
            <a:r>
              <a:rPr lang="en-US" altLang="ja-JP" dirty="0"/>
              <a:t>cont'd</a:t>
            </a:r>
            <a:r>
              <a:rPr lang="en-US" altLang="ja-JP" dirty="0" smtClean="0"/>
              <a:t>.)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4599" y="1722437"/>
            <a:ext cx="5600513" cy="44577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0548" y="4356257"/>
            <a:ext cx="4288630" cy="2501743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5126" y="1828800"/>
            <a:ext cx="6354164" cy="43513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altLang="ja-JP" dirty="0" smtClean="0"/>
              <a:t>Build BEACLS (Cont’d)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altLang="ja-JP" dirty="0" smtClean="0"/>
              <a:t>Enable CUDA build for </a:t>
            </a:r>
            <a:r>
              <a:rPr lang="en-US" altLang="ja-JP" dirty="0" err="1" smtClean="0"/>
              <a:t>levelset</a:t>
            </a:r>
            <a:r>
              <a:rPr lang="en-US" altLang="ja-JP" dirty="0" smtClean="0"/>
              <a:t> project.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 smtClean="0"/>
              <a:t>Choose “</a:t>
            </a:r>
            <a:r>
              <a:rPr lang="en-US" altLang="ja-JP" dirty="0" err="1" smtClean="0"/>
              <a:t>levelset</a:t>
            </a:r>
            <a:r>
              <a:rPr lang="en-US" altLang="ja-JP" dirty="0" smtClean="0"/>
              <a:t>” in </a:t>
            </a:r>
            <a:r>
              <a:rPr lang="en-US" altLang="ja-JP" dirty="0"/>
              <a:t>Solution </a:t>
            </a:r>
            <a:r>
              <a:rPr lang="en-US" altLang="ja-JP" dirty="0" smtClean="0"/>
              <a:t>Explorer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 smtClean="0"/>
              <a:t>click “</a:t>
            </a:r>
            <a:r>
              <a:rPr lang="en-US" altLang="ja-JP" dirty="0" err="1" smtClean="0"/>
              <a:t>Builld</a:t>
            </a:r>
            <a:r>
              <a:rPr lang="en-US" altLang="ja-JP" dirty="0" smtClean="0"/>
              <a:t> Customizations…” from Project tab of tool bar.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 smtClean="0"/>
              <a:t>Enable “CUDA 8.0(.targets, .props)”</a:t>
            </a:r>
            <a:endParaRPr lang="en-US" altLang="ja-JP" dirty="0"/>
          </a:p>
          <a:p>
            <a:pPr marL="914400" lvl="1" indent="-457200">
              <a:buFont typeface="+mj-lt"/>
              <a:buAutoNum type="arabicPeriod" startAt="3"/>
            </a:pPr>
            <a:r>
              <a:rPr lang="en-US" altLang="ja-JP" dirty="0"/>
              <a:t>Enable CUDA build for </a:t>
            </a:r>
            <a:r>
              <a:rPr lang="en-US" altLang="ja-JP" dirty="0" err="1" smtClean="0"/>
              <a:t>helperOC</a:t>
            </a:r>
            <a:r>
              <a:rPr lang="en-US" altLang="ja-JP" dirty="0" smtClean="0"/>
              <a:t> project</a:t>
            </a:r>
            <a:r>
              <a:rPr lang="en-US" altLang="ja-JP" dirty="0"/>
              <a:t>.</a:t>
            </a:r>
          </a:p>
          <a:p>
            <a:pPr marL="914400" lvl="1" indent="-457200">
              <a:buFont typeface="+mj-lt"/>
              <a:buAutoNum type="arabicPeriod" startAt="3"/>
            </a:pPr>
            <a:endParaRPr lang="en-US" altLang="ja-JP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024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</a:t>
            </a:r>
            <a:r>
              <a:rPr lang="en-US" altLang="ja-JP" dirty="0" smtClean="0"/>
              <a:t>7/8.1/10</a:t>
            </a:r>
            <a:r>
              <a:rPr lang="en-US" altLang="ja-JP" dirty="0"/>
              <a:t> (</a:t>
            </a:r>
            <a:r>
              <a:rPr lang="en-US" altLang="ja-JP" dirty="0" smtClean="0"/>
              <a:t>With </a:t>
            </a:r>
            <a:r>
              <a:rPr lang="en-US" altLang="ja-JP" dirty="0"/>
              <a:t>GPU)</a:t>
            </a:r>
            <a:r>
              <a:rPr lang="en-US" altLang="ja-JP" dirty="0" smtClean="0"/>
              <a:t> (</a:t>
            </a:r>
            <a:r>
              <a:rPr lang="en-US" altLang="ja-JP" dirty="0"/>
              <a:t>cont'd</a:t>
            </a:r>
            <a:r>
              <a:rPr lang="en-US" altLang="ja-JP" dirty="0" smtClean="0"/>
              <a:t>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altLang="ja-JP" dirty="0" smtClean="0"/>
              <a:t>Build BEACLS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en-US" altLang="ja-JP" dirty="0" smtClean="0"/>
              <a:t>Choose “Release” as Solution Configuration and  “x64” as Solution Platform</a:t>
            </a:r>
          </a:p>
          <a:p>
            <a:pPr marL="971550" lvl="1" indent="-514350">
              <a:buFont typeface="+mj-lt"/>
              <a:buAutoNum type="arabicPeriod" startAt="5"/>
            </a:pPr>
            <a:endParaRPr lang="en-US" altLang="ja-JP" dirty="0" smtClean="0"/>
          </a:p>
          <a:p>
            <a:pPr marL="971550" lvl="1" indent="-514350">
              <a:buFont typeface="+mj-lt"/>
              <a:buAutoNum type="arabicPeriod" startAt="5"/>
            </a:pPr>
            <a:endParaRPr lang="en-US" altLang="ja-JP" dirty="0" smtClean="0"/>
          </a:p>
          <a:p>
            <a:pPr marL="971550" lvl="1" indent="-514350">
              <a:buFont typeface="+mj-lt"/>
              <a:buAutoNum type="arabicPeriod" startAt="5"/>
            </a:pPr>
            <a:endParaRPr lang="en-US" altLang="ja-JP" dirty="0"/>
          </a:p>
          <a:p>
            <a:pPr marL="971550" lvl="1" indent="-514350">
              <a:buFont typeface="+mj-lt"/>
              <a:buAutoNum type="arabicPeriod" startAt="5"/>
            </a:pPr>
            <a:endParaRPr lang="en-US" altLang="ja-JP" dirty="0" smtClean="0"/>
          </a:p>
          <a:p>
            <a:pPr marL="971550" lvl="1" indent="-514350">
              <a:buFont typeface="+mj-lt"/>
              <a:buAutoNum type="arabicPeriod" startAt="5"/>
            </a:pPr>
            <a:r>
              <a:rPr lang="en-US" altLang="ja-JP" dirty="0"/>
              <a:t>Build all projects of </a:t>
            </a:r>
            <a:r>
              <a:rPr lang="en-US" altLang="ja-JP" dirty="0" err="1"/>
              <a:t>beacls</a:t>
            </a:r>
            <a:r>
              <a:rPr lang="en-US" altLang="ja-JP" dirty="0"/>
              <a:t> solution by pushing “F7” key.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8762" y="2684773"/>
            <a:ext cx="5358227" cy="14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</a:t>
            </a:r>
            <a:r>
              <a:rPr lang="en-US" altLang="ja-JP" dirty="0" smtClean="0"/>
              <a:t>7/8.1/10</a:t>
            </a:r>
            <a:r>
              <a:rPr lang="en-US" altLang="ja-JP" dirty="0"/>
              <a:t> (</a:t>
            </a:r>
            <a:r>
              <a:rPr lang="en-US" altLang="ja-JP" dirty="0" smtClean="0"/>
              <a:t>With </a:t>
            </a:r>
            <a:r>
              <a:rPr lang="en-US" altLang="ja-JP" dirty="0"/>
              <a:t>GPU)</a:t>
            </a:r>
            <a:r>
              <a:rPr lang="en-US" altLang="ja-JP" dirty="0" smtClean="0"/>
              <a:t> (</a:t>
            </a:r>
            <a:r>
              <a:rPr lang="en-US" altLang="ja-JP" dirty="0"/>
              <a:t>cont'd</a:t>
            </a:r>
            <a:r>
              <a:rPr lang="en-US" altLang="ja-JP" dirty="0" smtClean="0"/>
              <a:t>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5127" y="1828800"/>
            <a:ext cx="6192842" cy="43513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en-US" altLang="ja-JP" dirty="0" smtClean="0"/>
              <a:t>Execute </a:t>
            </a:r>
            <a:r>
              <a:rPr lang="en-US" altLang="ja-JP" dirty="0" err="1" smtClean="0"/>
              <a:t>Plane_test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Click “Set as </a:t>
            </a:r>
            <a:r>
              <a:rPr lang="en-US" altLang="ja-JP" dirty="0" err="1" smtClean="0"/>
              <a:t>StartUp</a:t>
            </a:r>
            <a:r>
              <a:rPr lang="en-US" altLang="ja-JP" dirty="0" smtClean="0"/>
              <a:t> Project” from a context menu of </a:t>
            </a:r>
            <a:r>
              <a:rPr lang="en-US" altLang="ja-JP" dirty="0" err="1" smtClean="0"/>
              <a:t>Plane_test</a:t>
            </a:r>
            <a:r>
              <a:rPr lang="en-US" altLang="ja-JP" dirty="0" smtClean="0"/>
              <a:t> in Solution Explorer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Execute </a:t>
            </a:r>
            <a:r>
              <a:rPr lang="en-US" altLang="ja-JP" dirty="0" err="1" smtClean="0"/>
              <a:t>Plane_test</a:t>
            </a:r>
            <a:r>
              <a:rPr lang="en-US" altLang="ja-JP" dirty="0" smtClean="0"/>
              <a:t> </a:t>
            </a:r>
            <a:r>
              <a:rPr lang="en-US" altLang="ja-JP" dirty="0"/>
              <a:t>by pushing “</a:t>
            </a:r>
            <a:r>
              <a:rPr lang="en-US" altLang="ja-JP" dirty="0" smtClean="0"/>
              <a:t>F5” </a:t>
            </a:r>
            <a:r>
              <a:rPr lang="en-US" altLang="ja-JP" dirty="0"/>
              <a:t>key.</a:t>
            </a:r>
            <a:endParaRPr lang="ja-JP" altLang="en-US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 startAt="11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7969" y="1413164"/>
            <a:ext cx="5154031" cy="520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66525" y="3008172"/>
            <a:ext cx="36589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 smtClean="0"/>
              <a:t>Thank you!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1028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Ubuntu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with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GPU</a:t>
            </a: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Windows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without 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GPU</a:t>
            </a: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Windows with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83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System requirements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Required</a:t>
            </a:r>
          </a:p>
          <a:p>
            <a:pPr lvl="1"/>
            <a:r>
              <a:rPr kumimoji="1" lang="en-US" altLang="ja-JP" dirty="0" smtClean="0"/>
              <a:t>OS</a:t>
            </a:r>
          </a:p>
          <a:p>
            <a:pPr lvl="2"/>
            <a:r>
              <a:rPr lang="en-US" altLang="ja-JP" dirty="0"/>
              <a:t>Mac OS X Sierra</a:t>
            </a:r>
          </a:p>
          <a:p>
            <a:pPr lvl="2"/>
            <a:r>
              <a:rPr kumimoji="1" lang="en-US" altLang="ja-JP" dirty="0" smtClean="0"/>
              <a:t>Ubuntu Linux 16.04 LTS</a:t>
            </a:r>
            <a:r>
              <a:rPr lang="en-US" altLang="ja-JP" dirty="0"/>
              <a:t> </a:t>
            </a:r>
            <a:r>
              <a:rPr lang="en-US" altLang="ja-JP" dirty="0" smtClean="0"/>
              <a:t>(x86_64)</a:t>
            </a:r>
            <a:endParaRPr lang="en-US" altLang="ja-JP" dirty="0"/>
          </a:p>
          <a:p>
            <a:pPr lvl="2"/>
            <a:r>
              <a:rPr kumimoji="1" lang="en-US" altLang="ja-JP" dirty="0" smtClean="0"/>
              <a:t>Windows </a:t>
            </a:r>
            <a:r>
              <a:rPr lang="en-US" altLang="ja-JP" dirty="0" smtClean="0"/>
              <a:t>7/8.1/10 (64bit)</a:t>
            </a:r>
          </a:p>
          <a:p>
            <a:pPr lvl="1"/>
            <a:r>
              <a:rPr lang="en-US" altLang="ja-JP" dirty="0" smtClean="0"/>
              <a:t>Hardware</a:t>
            </a:r>
          </a:p>
          <a:p>
            <a:pPr lvl="2"/>
            <a:r>
              <a:rPr kumimoji="1" lang="en-US" altLang="ja-JP" dirty="0" smtClean="0"/>
              <a:t>CPU: Intel Core Processor CPU</a:t>
            </a:r>
          </a:p>
          <a:p>
            <a:r>
              <a:rPr lang="en-US" altLang="ja-JP" dirty="0" smtClean="0"/>
              <a:t>Recommended</a:t>
            </a:r>
          </a:p>
          <a:p>
            <a:pPr lvl="1"/>
            <a:r>
              <a:rPr lang="en-US" altLang="ja-JP" dirty="0"/>
              <a:t>Hardware</a:t>
            </a:r>
          </a:p>
          <a:p>
            <a:pPr lvl="2"/>
            <a:r>
              <a:rPr lang="en-US" altLang="ja-JP" dirty="0"/>
              <a:t>CPU: 4</a:t>
            </a:r>
            <a:r>
              <a:rPr lang="en-US" altLang="ja-JP" baseline="30000" dirty="0"/>
              <a:t>th</a:t>
            </a:r>
            <a:r>
              <a:rPr lang="en-US" altLang="ja-JP" dirty="0"/>
              <a:t> Generation Intel Core </a:t>
            </a:r>
            <a:r>
              <a:rPr lang="en-US" altLang="ja-JP" dirty="0" smtClean="0"/>
              <a:t>Processor CPU (Haswell </a:t>
            </a:r>
            <a:r>
              <a:rPr lang="en-US" altLang="ja-JP" dirty="0"/>
              <a:t>arch</a:t>
            </a:r>
            <a:r>
              <a:rPr lang="en-US" altLang="ja-JP" dirty="0" smtClean="0"/>
              <a:t>.) </a:t>
            </a:r>
            <a:r>
              <a:rPr lang="en-US" altLang="ja-JP" dirty="0"/>
              <a:t>or later 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GPU: NVIDIA GeForce 900 Series GPU (Maxwell arch) or later</a:t>
            </a:r>
            <a:endParaRPr lang="en-US" altLang="ja-JP" dirty="0"/>
          </a:p>
          <a:p>
            <a:endParaRPr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98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/>
              <a:t>Mac OS X</a:t>
            </a: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Ubuntu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with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GPU</a:t>
            </a: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Windows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without 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GPU</a:t>
            </a: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Windows with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71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Install to Mac OS X Sierra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Install </a:t>
            </a:r>
            <a:r>
              <a:rPr lang="en-US" altLang="ja-JP" dirty="0" err="1" smtClean="0"/>
              <a:t>Homeberw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export PATH=/</a:t>
            </a:r>
            <a:r>
              <a:rPr lang="en-US" altLang="ja-JP" dirty="0" err="1"/>
              <a:t>usr</a:t>
            </a:r>
            <a:r>
              <a:rPr lang="en-US" altLang="ja-JP" dirty="0"/>
              <a:t>/local:$PATH 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$ </a:t>
            </a:r>
            <a:r>
              <a:rPr lang="en-US" altLang="ja-JP" dirty="0" err="1" smtClean="0"/>
              <a:t>sudo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mkdir</a:t>
            </a:r>
            <a:r>
              <a:rPr lang="en-US" altLang="ja-JP" dirty="0" smtClean="0"/>
              <a:t> -p </a:t>
            </a:r>
            <a:r>
              <a:rPr lang="en-US" altLang="ja-JP" dirty="0"/>
              <a:t>/</a:t>
            </a:r>
            <a:r>
              <a:rPr lang="en-US" altLang="ja-JP" dirty="0" err="1"/>
              <a:t>usr</a:t>
            </a:r>
            <a:r>
              <a:rPr lang="en-US" altLang="ja-JP" dirty="0"/>
              <a:t>/local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$ </a:t>
            </a:r>
            <a:r>
              <a:rPr lang="en-US" altLang="ja-JP" dirty="0"/>
              <a:t>ruby -e "$(curl -</a:t>
            </a:r>
            <a:r>
              <a:rPr lang="en-US" altLang="ja-JP" dirty="0" err="1"/>
              <a:t>fsSL</a:t>
            </a:r>
            <a:r>
              <a:rPr lang="en-US" altLang="ja-JP" dirty="0"/>
              <a:t> https://raw.githubusercontent.com/Homebrew/install/master/install</a:t>
            </a:r>
            <a:r>
              <a:rPr lang="en-US" altLang="ja-JP" dirty="0" smtClean="0"/>
              <a:t>)"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Install </a:t>
            </a:r>
            <a:r>
              <a:rPr lang="en-US" altLang="ja-JP" dirty="0" err="1" smtClean="0"/>
              <a:t>OpenMP</a:t>
            </a:r>
            <a:r>
              <a:rPr lang="en-US" altLang="ja-JP" dirty="0" smtClean="0"/>
              <a:t>, boost, </a:t>
            </a:r>
            <a:r>
              <a:rPr lang="en-US" altLang="ja-JP" dirty="0" err="1" smtClean="0"/>
              <a:t>OpenCV</a:t>
            </a:r>
            <a:r>
              <a:rPr lang="en-US" altLang="ja-JP" dirty="0" smtClean="0"/>
              <a:t> and hdf5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$ brew update; brew upgrade</a:t>
            </a:r>
          </a:p>
          <a:p>
            <a:pPr marL="457200" lvl="1" indent="0">
              <a:buNone/>
            </a:pPr>
            <a:r>
              <a:rPr lang="en-US" altLang="ja-JP" dirty="0" smtClean="0"/>
              <a:t>$ brew </a:t>
            </a:r>
            <a:r>
              <a:rPr lang="en-US" altLang="ja-JP" dirty="0"/>
              <a:t>install </a:t>
            </a:r>
            <a:r>
              <a:rPr lang="en-US" altLang="ja-JP" smtClean="0"/>
              <a:t>llvm </a:t>
            </a:r>
            <a:r>
              <a:rPr lang="en-US" altLang="ja-JP" dirty="0"/>
              <a:t>boost </a:t>
            </a:r>
            <a:r>
              <a:rPr lang="en-US" altLang="ja-JP" dirty="0" smtClean="0"/>
              <a:t>hdf5</a:t>
            </a:r>
          </a:p>
          <a:p>
            <a:pPr marL="457200" lvl="1" indent="0">
              <a:buNone/>
            </a:pPr>
            <a:r>
              <a:rPr lang="en-US" altLang="ja-JP" dirty="0" smtClean="0"/>
              <a:t>$ brew install -with-</a:t>
            </a:r>
            <a:r>
              <a:rPr lang="en-US" altLang="ja-JP" dirty="0" err="1" smtClean="0"/>
              <a:t>ffmpeg</a:t>
            </a:r>
            <a:r>
              <a:rPr lang="en-US" altLang="ja-JP" dirty="0" smtClean="0"/>
              <a:t> -with-</a:t>
            </a:r>
            <a:r>
              <a:rPr lang="en-US" altLang="ja-JP" dirty="0" err="1" smtClean="0"/>
              <a:t>tbb</a:t>
            </a:r>
            <a:r>
              <a:rPr lang="en-US" altLang="ja-JP" dirty="0" smtClean="0"/>
              <a:t> opencv3</a:t>
            </a:r>
          </a:p>
          <a:p>
            <a:pPr marL="457200" lvl="1" indent="0">
              <a:buNone/>
            </a:pPr>
            <a:r>
              <a:rPr lang="en-US" altLang="ja-JP" dirty="0" smtClean="0"/>
              <a:t>$ brew link opencv3 --force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Download </a:t>
            </a:r>
            <a:r>
              <a:rPr lang="en-US" altLang="ja-JP" dirty="0"/>
              <a:t>BEACLS</a:t>
            </a:r>
          </a:p>
          <a:p>
            <a:pPr marL="457200" lvl="1" indent="0">
              <a:buNone/>
            </a:pPr>
            <a:r>
              <a:rPr lang="en-US" altLang="ja-JP" dirty="0" smtClean="0"/>
              <a:t>$ </a:t>
            </a:r>
            <a:r>
              <a:rPr lang="en-US" altLang="ja-JP" dirty="0" err="1" smtClean="0"/>
              <a:t>mkdir</a:t>
            </a:r>
            <a:r>
              <a:rPr lang="en-US" altLang="ja-JP" dirty="0" smtClean="0"/>
              <a:t> ~/BEACLS; cd ~/BEACLS</a:t>
            </a:r>
          </a:p>
          <a:p>
            <a:pPr marL="457200" lvl="1" indent="0">
              <a:buNone/>
            </a:pPr>
            <a:r>
              <a:rPr lang="en-US" altLang="ja-JP" dirty="0" smtClean="0"/>
              <a:t>$ 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</a:t>
            </a:r>
            <a:r>
              <a:rPr lang="en-US" altLang="ja-JP" dirty="0"/>
              <a:t>clone </a:t>
            </a: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github.com/HJReachability/beacls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$ cd </a:t>
            </a:r>
            <a:r>
              <a:rPr lang="en-US" altLang="ja-JP" dirty="0" err="1" smtClean="0"/>
              <a:t>beacls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Build BEACLS</a:t>
            </a:r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r>
              <a:rPr lang="en-US" altLang="ja-JP" dirty="0"/>
              <a:t>/sources</a:t>
            </a:r>
          </a:p>
          <a:p>
            <a:pPr marL="457200" lvl="1" indent="0">
              <a:buNone/>
            </a:pPr>
            <a:r>
              <a:rPr lang="en-US" altLang="ja-JP" dirty="0"/>
              <a:t>$ make </a:t>
            </a:r>
            <a:r>
              <a:rPr lang="en-US" altLang="ja-JP" dirty="0" smtClean="0"/>
              <a:t>all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Test BEACLS</a:t>
            </a:r>
          </a:p>
          <a:p>
            <a:pPr marL="457200" lvl="1" indent="0">
              <a:buNone/>
            </a:pPr>
            <a:r>
              <a:rPr lang="en-US" altLang="ja-JP" dirty="0"/>
              <a:t>$ cd samples/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make test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34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 smtClean="0"/>
              <a:t>Ubuntu </a:t>
            </a:r>
            <a:r>
              <a:rPr lang="en-US" altLang="ja-JP" dirty="0"/>
              <a:t>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with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GPU</a:t>
            </a: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Windows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without 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GPU</a:t>
            </a: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Windows with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19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Install to Ubuntu Linux 16.04 LTS</a:t>
            </a:r>
            <a:br>
              <a:rPr kumimoji="1" lang="en-US" altLang="ja-JP" dirty="0" smtClean="0"/>
            </a:br>
            <a:r>
              <a:rPr kumimoji="1" lang="en-US" altLang="ja-JP" dirty="0" smtClean="0"/>
              <a:t>(Without GPU)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Install </a:t>
            </a:r>
            <a:r>
              <a:rPr lang="en-US" altLang="ja-JP" dirty="0" err="1" smtClean="0"/>
              <a:t>zlib</a:t>
            </a:r>
            <a:r>
              <a:rPr lang="en-US" altLang="ja-JP" dirty="0" smtClean="0"/>
              <a:t>, boost, </a:t>
            </a:r>
            <a:r>
              <a:rPr lang="en-US" altLang="ja-JP" dirty="0" err="1" smtClean="0"/>
              <a:t>OpenCV</a:t>
            </a:r>
            <a:r>
              <a:rPr lang="en-US" altLang="ja-JP" dirty="0" smtClean="0"/>
              <a:t> and hdf5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update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</a:t>
            </a:r>
            <a:r>
              <a:rPr lang="en-US" altLang="ja-JP" dirty="0" smtClean="0"/>
              <a:t>upgrade</a:t>
            </a:r>
          </a:p>
          <a:p>
            <a:pPr marL="457200" lvl="1" indent="0">
              <a:buNone/>
            </a:pPr>
            <a:r>
              <a:rPr lang="en-US" altLang="ja-JP" dirty="0" smtClean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install </a:t>
            </a:r>
            <a:r>
              <a:rPr lang="en-US" altLang="ja-JP" dirty="0" err="1" smtClean="0"/>
              <a:t>zlib</a:t>
            </a:r>
            <a:r>
              <a:rPr lang="en-US" altLang="ja-JP" dirty="0" smtClean="0"/>
              <a:t> libhdf5-dev </a:t>
            </a:r>
            <a:r>
              <a:rPr lang="en-US" altLang="ja-JP" dirty="0" err="1" smtClean="0"/>
              <a:t>libboost</a:t>
            </a:r>
            <a:r>
              <a:rPr lang="en-US" altLang="ja-JP" dirty="0" smtClean="0"/>
              <a:t>-dev </a:t>
            </a:r>
            <a:r>
              <a:rPr lang="en-US" altLang="ja-JP" dirty="0" err="1" smtClean="0"/>
              <a:t>libopencv</a:t>
            </a:r>
            <a:r>
              <a:rPr lang="en-US" altLang="ja-JP" dirty="0" smtClean="0"/>
              <a:t>-dev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BEACLS</a:t>
            </a:r>
          </a:p>
          <a:p>
            <a:pPr marL="457200" lvl="1" indent="0">
              <a:buNone/>
            </a:pPr>
            <a:r>
              <a:rPr lang="en-US" altLang="ja-JP" dirty="0" smtClean="0"/>
              <a:t>$ </a:t>
            </a:r>
            <a:r>
              <a:rPr lang="en-US" altLang="ja-JP" dirty="0" err="1" smtClean="0"/>
              <a:t>mkdir</a:t>
            </a:r>
            <a:r>
              <a:rPr lang="en-US" altLang="ja-JP" dirty="0" smtClean="0"/>
              <a:t> ~/BEACLS; cd ~/BEACLS</a:t>
            </a:r>
          </a:p>
          <a:p>
            <a:pPr marL="457200" lvl="1" indent="0">
              <a:buNone/>
            </a:pPr>
            <a:r>
              <a:rPr lang="en-US" altLang="ja-JP" dirty="0" smtClean="0"/>
              <a:t>$ 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</a:t>
            </a:r>
            <a:r>
              <a:rPr lang="en-US" altLang="ja-JP" dirty="0"/>
              <a:t>clone </a:t>
            </a: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github.com/HJReachability/beacls</a:t>
            </a:r>
            <a:endParaRPr lang="en-US" altLang="ja-JP" dirty="0" smtClean="0"/>
          </a:p>
          <a:p>
            <a:pPr marL="457200" lvl="1" indent="0">
              <a:buNone/>
            </a:pPr>
            <a:r>
              <a:rPr lang="en-US" altLang="ja-JP" dirty="0" smtClean="0"/>
              <a:t>$ cd </a:t>
            </a:r>
            <a:r>
              <a:rPr lang="en-US" altLang="ja-JP" dirty="0" err="1" smtClean="0"/>
              <a:t>beacls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Build BEACLS</a:t>
            </a:r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r>
              <a:rPr lang="en-US" altLang="ja-JP" dirty="0"/>
              <a:t>/sources</a:t>
            </a:r>
          </a:p>
          <a:p>
            <a:pPr marL="457200" lvl="1" indent="0">
              <a:buNone/>
            </a:pPr>
            <a:r>
              <a:rPr lang="en-US" altLang="ja-JP" dirty="0"/>
              <a:t>$ make </a:t>
            </a:r>
            <a:r>
              <a:rPr lang="en-US" altLang="ja-JP" dirty="0" smtClean="0"/>
              <a:t>all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Test BEACLS</a:t>
            </a:r>
          </a:p>
          <a:p>
            <a:pPr marL="457200" lvl="1" indent="0">
              <a:buNone/>
            </a:pPr>
            <a:r>
              <a:rPr lang="en-US" altLang="ja-JP" dirty="0"/>
              <a:t>$ cd samples/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make test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81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Ubuntu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Linux without GPU</a:t>
            </a:r>
          </a:p>
          <a:p>
            <a:r>
              <a:rPr lang="en-US" altLang="ja-JP" dirty="0"/>
              <a:t>Ubuntu Linux </a:t>
            </a:r>
            <a:r>
              <a:rPr lang="en-US" altLang="ja-JP" dirty="0" smtClean="0"/>
              <a:t>with </a:t>
            </a:r>
            <a:r>
              <a:rPr lang="en-US" altLang="ja-JP" dirty="0"/>
              <a:t>GPU</a:t>
            </a: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Windows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without </a:t>
            </a:r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GPU</a:t>
            </a:r>
          </a:p>
          <a:p>
            <a:r>
              <a:rPr lang="en-US" altLang="ja-JP" dirty="0" smtClean="0">
                <a:solidFill>
                  <a:schemeClr val="bg1">
                    <a:lumMod val="50000"/>
                  </a:schemeClr>
                </a:solidFill>
              </a:rPr>
              <a:t>Windows with 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2017/3/15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3677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TM02900688[[fn=ファセット]]</Template>
  <TotalTime>22731</TotalTime>
  <Words>1405</Words>
  <Application>Microsoft Macintosh PowerPoint</Application>
  <PresentationFormat>ワイド画面</PresentationFormat>
  <Paragraphs>279</Paragraphs>
  <Slides>24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24</vt:i4>
      </vt:variant>
    </vt:vector>
  </HeadingPairs>
  <TitlesOfParts>
    <vt:vector size="31" baseType="lpstr">
      <vt:lpstr>Calibri</vt:lpstr>
      <vt:lpstr>Calibri Light</vt:lpstr>
      <vt:lpstr>ＭＳ Ｐゴシック</vt:lpstr>
      <vt:lpstr>Wingdings 2</vt:lpstr>
      <vt:lpstr>HDOfficeLightV0</vt:lpstr>
      <vt:lpstr>1_HDOfficeLightV0</vt:lpstr>
      <vt:lpstr>2_HDOfficeLightV0</vt:lpstr>
      <vt:lpstr>BEACLS: Berkeley Efficient API in C++ for Level Set methods Installation Guide</vt:lpstr>
      <vt:lpstr>Table of contents</vt:lpstr>
      <vt:lpstr>Table of contents</vt:lpstr>
      <vt:lpstr>System requirements</vt:lpstr>
      <vt:lpstr>Table of contents</vt:lpstr>
      <vt:lpstr>Install to Mac OS X Sierra</vt:lpstr>
      <vt:lpstr>Table of contents</vt:lpstr>
      <vt:lpstr>Install to Ubuntu Linux 16.04 LTS (Without GPU)</vt:lpstr>
      <vt:lpstr>Table of contents</vt:lpstr>
      <vt:lpstr>Install to Ubuntu Linux 16.04 LTS (With GPU)</vt:lpstr>
      <vt:lpstr>Table of contents</vt:lpstr>
      <vt:lpstr>Install to Windows 7/8.1/10 (Without GPU)</vt:lpstr>
      <vt:lpstr>Install to Windows 7/8.1/10 (Without GPU) (cont'd.)</vt:lpstr>
      <vt:lpstr>Install to Windows 7/8.1/10 (Without GPU) (cont'd.)</vt:lpstr>
      <vt:lpstr>Install to Windows 7/8.1/10 (Without GPU) (cont'd.)</vt:lpstr>
      <vt:lpstr>Install to Windows 7/8.1/10 (Without GPU) (cont'd.)</vt:lpstr>
      <vt:lpstr>Install to Windows 7/8.1/10 (Without GPU) (cont'd.)</vt:lpstr>
      <vt:lpstr>Table of contents</vt:lpstr>
      <vt:lpstr>Install to Windows 7/8.1/10 (With GPU)</vt:lpstr>
      <vt:lpstr>Install to Windows 7/8.1/10 (With GPU) (cont'd.)</vt:lpstr>
      <vt:lpstr>Install to Windows 7/8.1/10 (With GPU) (cont'd.)</vt:lpstr>
      <vt:lpstr>Install to Windows 7/8.1/10 (With GPU) (cont'd.)</vt:lpstr>
      <vt:lpstr>Install to Windows 7/8.1/10 (With GPU) (cont'd.)</vt:lpstr>
      <vt:lpstr>PowerPoint プレゼンテーション</vt:lpstr>
    </vt:vector>
  </TitlesOfParts>
  <Manager/>
  <Company>Toshiba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BEARS</dc:title>
  <dc:subject/>
  <dc:creator>Ken Tanabe</dc:creator>
  <cp:keywords/>
  <dc:description/>
  <cp:lastModifiedBy>Ken Tanabe</cp:lastModifiedBy>
  <cp:revision>294</cp:revision>
  <dcterms:created xsi:type="dcterms:W3CDTF">2016-07-13T20:05:32Z</dcterms:created>
  <dcterms:modified xsi:type="dcterms:W3CDTF">2017-03-21T18:55:02Z</dcterms:modified>
  <cp:category/>
</cp:coreProperties>
</file>