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28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397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8-win64-vs2015-shared.zip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2" Type="http://schemas.openxmlformats.org/officeDocument/2006/relationships/hyperlink" Target="https://www.hdfgroup.org/HDF5/release/obtain5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cv.org/" TargetMode="External"/><Relationship Id="rId5" Type="http://schemas.openxmlformats.org/officeDocument/2006/relationships/hyperlink" Target="https://sourceforge.net/projects/boost/files/boost/1.63.0/boost_1_63_0.zip/download" TargetMode="External"/><Relationship Id="rId4" Type="http://schemas.openxmlformats.org/officeDocument/2006/relationships/hyperlink" Target="http://www.boost.org/users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visualstudio.com/vs/older-downloads/" TargetMode="External"/><Relationship Id="rId5" Type="http://schemas.openxmlformats.org/officeDocument/2006/relationships/hyperlink" Target="https://download.tortoisegit.org/tgit/2.4.0.0/TortoiseGit-2.4.0.2-64bit.msi" TargetMode="Externa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methods</a:t>
            </a:r>
            <a:br>
              <a:rPr lang="en-US" altLang="ja-JP" dirty="0"/>
            </a:br>
            <a:r>
              <a:rPr lang="en-US" altLang="ja-JP" dirty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Ken TANABE</a:t>
            </a:r>
          </a:p>
          <a:p>
            <a:r>
              <a:rPr lang="en-US" altLang="ja-JP" dirty="0"/>
              <a:t>2017/04/04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WITH_GPU=Y NVCC=/</a:t>
            </a:r>
            <a:r>
              <a:rPr lang="en-US" altLang="ja-JP" dirty="0" err="1"/>
              <a:t>usr</a:t>
            </a:r>
            <a:r>
              <a:rPr lang="en-US" altLang="ja-JP" dirty="0"/>
              <a:t>/local/cuda-8.0/bin/</a:t>
            </a:r>
            <a:r>
              <a:rPr lang="en-US" altLang="ja-JP" dirty="0" err="1"/>
              <a:t>nvcc</a:t>
            </a:r>
            <a:r>
              <a:rPr lang="en-US" altLang="ja-JP" dirty="0"/>
              <a:t>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HDF5 Pre-built Binary Distributions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HDF group site</a:t>
            </a:r>
          </a:p>
          <a:p>
            <a:pPr lvl="2"/>
            <a:r>
              <a:rPr lang="en-US" altLang="ja-JP" dirty="0">
                <a:hlinkClick r:id="rId2"/>
              </a:rPr>
              <a:t>https://www.hdfgroup.org/HDF5/release/obtain5.html</a:t>
            </a:r>
            <a:endParaRPr lang="en-US" altLang="ja-JP" dirty="0"/>
          </a:p>
          <a:p>
            <a:pPr lvl="2"/>
            <a:r>
              <a:rPr lang="en-US" altLang="ja-JP" dirty="0"/>
              <a:t>1.8.18-win64-vs2015: </a:t>
            </a:r>
            <a:r>
              <a:rPr lang="en-US" altLang="ja-JP" dirty="0">
                <a:hlinkClick r:id="rId3"/>
              </a:rPr>
              <a:t>http://www.hdfgroup.org/ftp/HDF5/current/bin/windows/extra/hdf5-1.8.18-win64-vs2015-shared.zip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Boost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4"/>
              </a:rPr>
              <a:t>http://www.boost.org/users/download/</a:t>
            </a:r>
            <a:endParaRPr lang="en-US" altLang="ja-JP" dirty="0"/>
          </a:p>
          <a:p>
            <a:pPr lvl="2"/>
            <a:r>
              <a:rPr lang="en-US" altLang="ja-JP" dirty="0"/>
              <a:t>1.63.0: </a:t>
            </a:r>
            <a:r>
              <a:rPr lang="en-US" altLang="ja-JP" dirty="0">
                <a:hlinkClick r:id="rId5"/>
              </a:rPr>
              <a:t>https://sourceforge.net/projects/boost/files/boost/1.63.0/boost_1_63_0.zip/download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to c:\Boost\Boost_1_63_0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6"/>
              </a:rPr>
              <a:t>http://opencv.org/</a:t>
            </a:r>
            <a:endParaRPr lang="en-US" altLang="ja-JP" dirty="0"/>
          </a:p>
          <a:p>
            <a:pPr lvl="2"/>
            <a:r>
              <a:rPr lang="en-US" altLang="ja-JP" dirty="0"/>
              <a:t>3.2.0: </a:t>
            </a:r>
            <a:r>
              <a:rPr lang="en-US" altLang="ja-JP" dirty="0">
                <a:hlinkClick r:id="rId7"/>
              </a:rPr>
              <a:t>https://sourceforge.net/projects/opencvlibrary/files/opencv-win/3.2.0/opencv-3.2.0-vc14.exe/download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 and extract files to 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2015</a:t>
            </a:r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https://www.visualstudio.com/vs/older-downloads/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Git</a:t>
            </a:r>
            <a:r>
              <a:rPr lang="en-US" altLang="ja-JP" dirty="0"/>
              <a:t> clone…” from </a:t>
            </a:r>
            <a:r>
              <a:rPr lang="en-US" altLang="ja-JP" dirty="0" err="1"/>
              <a:t>cotext</a:t>
            </a:r>
            <a:r>
              <a:rPr lang="en-US" altLang="ja-JP" dirty="0"/>
              <a:t> </a:t>
            </a:r>
            <a:r>
              <a:rPr lang="en-US" altLang="ja-JP" dirty="0" err="1"/>
              <a:t>memu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</a:t>
            </a:r>
            <a:r>
              <a:rPr lang="en-US" altLang="ja-JP" dirty="0" err="1"/>
              <a:t>beacls</a:t>
            </a:r>
            <a:r>
              <a:rPr lang="en-US" altLang="ja-JP" dirty="0"/>
              <a:t> folder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(</a:t>
            </a:r>
            <a:r>
              <a:rPr lang="en-US" altLang="ja-JP" dirty="0" err="1"/>
              <a:t>Matlab</a:t>
            </a:r>
            <a:r>
              <a:rPr lang="en-US" altLang="ja-JP" dirty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sources\run_visualstudio14_matio.bat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</a:t>
            </a:r>
            <a:br>
              <a:rPr lang="en-US" altLang="ja-JP" dirty="0"/>
            </a:br>
            <a:r>
              <a:rPr lang="en-US" altLang="ja-JP" dirty="0"/>
              <a:t>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</a:t>
            </a:r>
            <a:br>
              <a:rPr lang="en-US" altLang="ja-JP" dirty="0"/>
            </a:br>
            <a:r>
              <a:rPr lang="en-US" altLang="ja-JP" dirty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https://developer.nvidia.com/cuda-downloads</a:t>
            </a:r>
            <a:endParaRPr lang="en-US" altLang="ja-JP" dirty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sources\run_visualstudio14_beacls_cuda.bat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levelset</a:t>
            </a:r>
            <a:r>
              <a:rPr lang="en-US" altLang="ja-JP" dirty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levelset</a:t>
            </a:r>
            <a:r>
              <a:rPr lang="en-US" altLang="ja-JP" dirty="0"/>
              <a:t>” in Solution 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click “</a:t>
            </a:r>
            <a:r>
              <a:rPr lang="en-US" altLang="ja-JP" dirty="0" err="1"/>
              <a:t>Builld</a:t>
            </a:r>
            <a:r>
              <a:rPr lang="en-US" altLang="ja-JP" dirty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Enable “CUDA 8.0(.targets, .props)”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helperOC</a:t>
            </a:r>
            <a:r>
              <a:rPr lang="en-US" altLang="ja-JP" dirty="0"/>
              <a:t> project.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Required</a:t>
            </a:r>
          </a:p>
          <a:p>
            <a:pPr lvl="1"/>
            <a:r>
              <a:rPr kumimoji="1" lang="en-US" altLang="ja-JP" dirty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/>
              <a:t>Ubuntu Linux 16.04 LTS</a:t>
            </a:r>
            <a:r>
              <a:rPr lang="en-US" altLang="ja-JP" dirty="0"/>
              <a:t> (x86_64)</a:t>
            </a:r>
          </a:p>
          <a:p>
            <a:pPr lvl="2"/>
            <a:r>
              <a:rPr kumimoji="1" lang="en-US" altLang="ja-JP" dirty="0"/>
              <a:t>Windows </a:t>
            </a:r>
            <a:r>
              <a:rPr lang="en-US" altLang="ja-JP" dirty="0"/>
              <a:t>7/8.1/10 (64bit)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kumimoji="1" lang="en-US" altLang="ja-JP" dirty="0"/>
              <a:t>CPU: Intel Core Processor CPU</a:t>
            </a:r>
          </a:p>
          <a:p>
            <a:r>
              <a:rPr lang="en-US" altLang="ja-JP" dirty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 CPU (Haswell arch.) or later </a:t>
            </a:r>
          </a:p>
          <a:p>
            <a:pPr lvl="2"/>
            <a:r>
              <a:rPr lang="en-US" altLang="ja-JP" dirty="0"/>
              <a:t>GPU: NVIDIA GeForce 900 Series GPU (Maxwell arch) or later</a:t>
            </a:r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mkdir</a:t>
            </a:r>
            <a:r>
              <a:rPr lang="en-US" altLang="ja-JP" dirty="0"/>
              <a:t> -p 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</a:p>
          <a:p>
            <a:pPr marL="457200" lvl="1" indent="0">
              <a:buNone/>
            </a:pPr>
            <a:r>
              <a:rPr lang="en-US" altLang="ja-JP" dirty="0"/>
              <a:t>$ 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OpenMP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/>
              <a:t>$ brew install </a:t>
            </a:r>
            <a:r>
              <a:rPr lang="en-US" altLang="ja-JP"/>
              <a:t>llvm </a:t>
            </a:r>
            <a:r>
              <a:rPr lang="en-US" altLang="ja-JP" dirty="0"/>
              <a:t>boost hdf5</a:t>
            </a:r>
          </a:p>
          <a:p>
            <a:pPr marL="457200" lvl="1" indent="0">
              <a:buNone/>
            </a:pPr>
            <a:r>
              <a:rPr lang="en-US" altLang="ja-JP" dirty="0"/>
              <a:t>$ brew install -with-</a:t>
            </a:r>
            <a:r>
              <a:rPr lang="en-US" altLang="ja-JP" dirty="0" err="1"/>
              <a:t>ffmpeg</a:t>
            </a:r>
            <a:r>
              <a:rPr lang="en-US" altLang="ja-JP" dirty="0"/>
              <a:t> -with-</a:t>
            </a:r>
            <a:r>
              <a:rPr lang="en-US" altLang="ja-JP" dirty="0" err="1"/>
              <a:t>tbb</a:t>
            </a:r>
            <a:r>
              <a:rPr lang="en-US" altLang="ja-JP" dirty="0"/>
              <a:t> opencv3</a:t>
            </a:r>
          </a:p>
          <a:p>
            <a:pPr marL="457200" lvl="1" indent="0">
              <a:buNone/>
            </a:pPr>
            <a:r>
              <a:rPr lang="en-US" altLang="ja-JP" dirty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22733</TotalTime>
  <Words>1655</Words>
  <Application>Microsoft Office PowerPoint</Application>
  <PresentationFormat>ワイド画面</PresentationFormat>
  <Paragraphs>279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Ken Tanabe</cp:lastModifiedBy>
  <cp:revision>297</cp:revision>
  <dcterms:created xsi:type="dcterms:W3CDTF">2016-07-13T20:05:32Z</dcterms:created>
  <dcterms:modified xsi:type="dcterms:W3CDTF">2017-04-04T12:57:40Z</dcterms:modified>
  <cp:category/>
</cp:coreProperties>
</file>