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37" r:id="rId3"/>
  </p:sldMasterIdLst>
  <p:notesMasterIdLst>
    <p:notesMasterId r:id="rId31"/>
  </p:notesMasterIdLst>
  <p:sldIdLst>
    <p:sldId id="256" r:id="rId4"/>
    <p:sldId id="398" r:id="rId5"/>
    <p:sldId id="410" r:id="rId6"/>
    <p:sldId id="399" r:id="rId7"/>
    <p:sldId id="413" r:id="rId8"/>
    <p:sldId id="400" r:id="rId9"/>
    <p:sldId id="411" r:id="rId10"/>
    <p:sldId id="357" r:id="rId11"/>
    <p:sldId id="412" r:id="rId12"/>
    <p:sldId id="401" r:id="rId13"/>
    <p:sldId id="414" r:id="rId14"/>
    <p:sldId id="359" r:id="rId15"/>
    <p:sldId id="402" r:id="rId16"/>
    <p:sldId id="360" r:id="rId17"/>
    <p:sldId id="404" r:id="rId18"/>
    <p:sldId id="405" r:id="rId19"/>
    <p:sldId id="403" r:id="rId20"/>
    <p:sldId id="415" r:id="rId21"/>
    <p:sldId id="408" r:id="rId22"/>
    <p:sldId id="406" r:id="rId23"/>
    <p:sldId id="416" r:id="rId24"/>
    <p:sldId id="409" r:id="rId25"/>
    <p:sldId id="407" r:id="rId26"/>
    <p:sldId id="417" r:id="rId27"/>
    <p:sldId id="419" r:id="rId28"/>
    <p:sldId id="420" r:id="rId29"/>
    <p:sldId id="397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865F-2968-4FBD-B838-641F48D6CCC5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8ADA-561C-4CA1-91EF-4A1ED6147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25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78ADA-561C-4CA1-91EF-4A1ED6147F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45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51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87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41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8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679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0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2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2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3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66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1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66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298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664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475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66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873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999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5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7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2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670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966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771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59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65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0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45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3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5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fgroup.org/ftp/HDF5/current/bin/windows/extra/hdf5-1.8.18-win64-vs2015-shared.zip" TargetMode="External"/><Relationship Id="rId7" Type="http://schemas.openxmlformats.org/officeDocument/2006/relationships/hyperlink" Target="https://sourceforge.net/projects/opencvlibrary/files/opencv-win/3.2.0/opencv-3.2.0-vc14.exe/download" TargetMode="External"/><Relationship Id="rId2" Type="http://schemas.openxmlformats.org/officeDocument/2006/relationships/hyperlink" Target="https://www.hdfgroup.org/HDF5/release/obtain5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opencv.org/" TargetMode="External"/><Relationship Id="rId5" Type="http://schemas.openxmlformats.org/officeDocument/2006/relationships/hyperlink" Target="https://sourceforge.net/projects/boost/files/boost/1.63.0/boost_1_63_0.zip/download" TargetMode="External"/><Relationship Id="rId4" Type="http://schemas.openxmlformats.org/officeDocument/2006/relationships/hyperlink" Target="http://www.boost.org/users/download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download/v2.12.0.windows.1/Git-2.12.0-64-bit.exe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visualstudio.com/vs/older-downloads/" TargetMode="External"/><Relationship Id="rId5" Type="http://schemas.openxmlformats.org/officeDocument/2006/relationships/hyperlink" Target="https://download.tortoisegit.org/tgit/2.4.0.0/TortoiseGit-2.4.0.2-64bit.msi" TargetMode="External"/><Relationship Id="rId4" Type="http://schemas.openxmlformats.org/officeDocument/2006/relationships/hyperlink" Target="https://tortoisegit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commandline/wsl/install_guide" TargetMode="External"/><Relationship Id="rId2" Type="http://schemas.openxmlformats.org/officeDocument/2006/relationships/hyperlink" Target="http://www.straightrunning.com/XmingNotes/" TargetMode="Externa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BEACLS: Berkeley Efficient API in C++ for Level Set methods</a:t>
            </a:r>
            <a:br>
              <a:rPr lang="en-US" altLang="ja-JP" dirty="0"/>
            </a:br>
            <a:r>
              <a:rPr lang="en-US" altLang="ja-JP" dirty="0"/>
              <a:t>Installation Guide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Ken TANABE</a:t>
            </a:r>
          </a:p>
          <a:p>
            <a:r>
              <a:rPr lang="en-US" altLang="ja-JP" dirty="0"/>
              <a:t>2017/04/11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18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Ubuntu Linux 16.04 LTS</a:t>
            </a:r>
            <a:br>
              <a:rPr kumimoji="1" lang="en-US" altLang="ja-JP" dirty="0"/>
            </a:br>
            <a:r>
              <a:rPr kumimoji="1" lang="en-US" altLang="ja-JP" dirty="0"/>
              <a:t>(With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zlib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</a:t>
            </a:r>
            <a:r>
              <a:rPr lang="en-US" altLang="ja-JP" dirty="0" err="1"/>
              <a:t>zlib</a:t>
            </a:r>
            <a:r>
              <a:rPr lang="en-US" altLang="ja-JP" dirty="0"/>
              <a:t>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CUDA 8.0</a:t>
            </a:r>
          </a:p>
          <a:p>
            <a:pPr marL="457200" lvl="1" indent="0">
              <a:buNone/>
            </a:pPr>
            <a:r>
              <a:rPr lang="en-US" altLang="ja-JP" dirty="0"/>
              <a:t>https://developer.nvidia.com/cuda-downloads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WITH_GPU=Y NVCC=/</a:t>
            </a:r>
            <a:r>
              <a:rPr lang="en-US" altLang="ja-JP" dirty="0" err="1"/>
              <a:t>usr</a:t>
            </a:r>
            <a:r>
              <a:rPr lang="en-US" altLang="ja-JP" dirty="0"/>
              <a:t>/local/cuda-8.0/bin/</a:t>
            </a:r>
            <a:r>
              <a:rPr lang="en-US" altLang="ja-JP" dirty="0" err="1"/>
              <a:t>nvcc</a:t>
            </a:r>
            <a:r>
              <a:rPr lang="en-US" altLang="ja-JP" dirty="0"/>
              <a:t>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0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/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4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HDF5 Pre-built Binary Distributions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HDF group site</a:t>
            </a:r>
          </a:p>
          <a:p>
            <a:pPr lvl="2"/>
            <a:r>
              <a:rPr lang="en-US" altLang="ja-JP" dirty="0">
                <a:hlinkClick r:id="rId2"/>
              </a:rPr>
              <a:t>https://www.hdfgroup.org/HDF5/release/obtain5.html</a:t>
            </a:r>
            <a:endParaRPr lang="en-US" altLang="ja-JP" dirty="0"/>
          </a:p>
          <a:p>
            <a:pPr lvl="2"/>
            <a:r>
              <a:rPr lang="en-US" altLang="ja-JP" dirty="0"/>
              <a:t>1.8.18-win64-vs2015: </a:t>
            </a:r>
            <a:r>
              <a:rPr lang="en-US" altLang="ja-JP" dirty="0">
                <a:hlinkClick r:id="rId3"/>
              </a:rPr>
              <a:t>http://www.hdfgroup.org/ftp/HDF5/current/bin/windows/extra/hdf5-1.8.18-win64-vs2015-shared.zip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Extract a zip file and install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Boost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the site: </a:t>
            </a:r>
            <a:r>
              <a:rPr lang="en-US" altLang="ja-JP" dirty="0">
                <a:hlinkClick r:id="rId4"/>
              </a:rPr>
              <a:t>http://www.boost.org/users/download/</a:t>
            </a:r>
            <a:endParaRPr lang="en-US" altLang="ja-JP" dirty="0"/>
          </a:p>
          <a:p>
            <a:pPr lvl="2"/>
            <a:r>
              <a:rPr lang="en-US" altLang="ja-JP" dirty="0"/>
              <a:t>1.63.0: </a:t>
            </a:r>
            <a:r>
              <a:rPr lang="en-US" altLang="ja-JP" dirty="0">
                <a:hlinkClick r:id="rId5"/>
              </a:rPr>
              <a:t>https://sourceforge.net/projects/boost/files/boost/1.63.0/boost_1_63_0.zip/download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Extract a zip file to c:\Boost\Boost_1_63_0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</a:t>
            </a:r>
            <a:r>
              <a:rPr lang="en-US" altLang="ja-JP" dirty="0" err="1"/>
              <a:t>OpenCV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the site: </a:t>
            </a:r>
            <a:r>
              <a:rPr lang="en-US" altLang="ja-JP" dirty="0">
                <a:hlinkClick r:id="rId6"/>
              </a:rPr>
              <a:t>http://opencv.org/</a:t>
            </a:r>
            <a:endParaRPr lang="en-US" altLang="ja-JP" dirty="0"/>
          </a:p>
          <a:p>
            <a:pPr lvl="2"/>
            <a:r>
              <a:rPr lang="en-US" altLang="ja-JP" dirty="0"/>
              <a:t>3.2.0: </a:t>
            </a:r>
            <a:r>
              <a:rPr lang="en-US" altLang="ja-JP" dirty="0">
                <a:hlinkClick r:id="rId7"/>
              </a:rPr>
              <a:t>https://sourceforge.net/projects/opencvlibrary/files/opencv-win/3.2.0/opencv-3.2.0-vc14.exe/download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 and extract files to c:\OpenCV3\opencv3.2.0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21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git</a:t>
            </a:r>
            <a:r>
              <a:rPr lang="en-US" altLang="ja-JP" dirty="0"/>
              <a:t> for Windows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binary distribution from the site : </a:t>
            </a:r>
            <a:r>
              <a:rPr lang="en-US" altLang="ja-JP" dirty="0">
                <a:hlinkClick r:id="rId2"/>
              </a:rPr>
              <a:t>https://git-for-windows.github.io/</a:t>
            </a:r>
            <a:endParaRPr lang="en-US" altLang="ja-JP" dirty="0"/>
          </a:p>
          <a:p>
            <a:pPr lvl="2"/>
            <a:r>
              <a:rPr lang="en-US" altLang="ja-JP" dirty="0"/>
              <a:t>2.12.0-64bit: </a:t>
            </a:r>
            <a:r>
              <a:rPr lang="en-US" altLang="ja-JP" dirty="0">
                <a:hlinkClick r:id="rId3"/>
              </a:rPr>
              <a:t>https://github.com/git-for-windows/git/releases/download/v2.12.0.windows.1/Git-2.12.0-64-bit.exe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tortoisegit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Boost from Boost site: </a:t>
            </a:r>
            <a:r>
              <a:rPr lang="en-US" altLang="ja-JP" dirty="0">
                <a:hlinkClick r:id="rId4"/>
              </a:rPr>
              <a:t>https://tortoisegit.org/</a:t>
            </a:r>
            <a:endParaRPr lang="en-US" altLang="ja-JP" dirty="0"/>
          </a:p>
          <a:p>
            <a:pPr lvl="2"/>
            <a:r>
              <a:rPr lang="en-US" altLang="ja-JP" dirty="0"/>
              <a:t>2.4.0.2-64bit: </a:t>
            </a:r>
            <a:r>
              <a:rPr lang="en-US" altLang="ja-JP" dirty="0">
                <a:hlinkClick r:id="rId5"/>
              </a:rPr>
              <a:t>https://download.tortoisegit.org/tgit/2.4.0.0/TortoiseGit-2.4.0.2-64bit.msi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Visual Studio 2015</a:t>
            </a:r>
          </a:p>
          <a:p>
            <a:pPr marL="457200" lvl="1" indent="0">
              <a:buNone/>
            </a:pPr>
            <a:r>
              <a:rPr lang="en-US" altLang="ja-JP" dirty="0">
                <a:hlinkClick r:id="rId6"/>
              </a:rPr>
              <a:t>https://www.visualstudio.com/vs/older-downloads/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9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Download BEACLS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Open Documents folder by explorer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Choose “</a:t>
            </a:r>
            <a:r>
              <a:rPr lang="en-US" altLang="ja-JP" dirty="0" err="1"/>
              <a:t>Git</a:t>
            </a:r>
            <a:r>
              <a:rPr lang="en-US" altLang="ja-JP" dirty="0"/>
              <a:t> clone…” from </a:t>
            </a:r>
            <a:r>
              <a:rPr lang="en-US" altLang="ja-JP" dirty="0" err="1"/>
              <a:t>cotext</a:t>
            </a:r>
            <a:r>
              <a:rPr lang="en-US" altLang="ja-JP" dirty="0"/>
              <a:t> </a:t>
            </a:r>
            <a:r>
              <a:rPr lang="en-US" altLang="ja-JP" dirty="0" err="1"/>
              <a:t>memu</a:t>
            </a:r>
            <a:r>
              <a:rPr lang="en-US" altLang="ja-JP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Set repository information and push OK</a:t>
            </a:r>
          </a:p>
          <a:p>
            <a:pPr marL="914400" lvl="2" indent="0">
              <a:buNone/>
            </a:pPr>
            <a:r>
              <a:rPr lang="en-US" altLang="ja-JP" dirty="0"/>
              <a:t>URL: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Open </a:t>
            </a:r>
            <a:r>
              <a:rPr lang="en-US" altLang="ja-JP" dirty="0" err="1"/>
              <a:t>beacls</a:t>
            </a:r>
            <a:r>
              <a:rPr lang="en-US" altLang="ja-JP" dirty="0"/>
              <a:t> folder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1371600" lvl="2" indent="-45720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3858" y="1181790"/>
            <a:ext cx="1991961" cy="29774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11" y="3330575"/>
            <a:ext cx="42291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0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ja-JP" dirty="0"/>
              <a:t>Build </a:t>
            </a:r>
            <a:r>
              <a:rPr lang="en-US" altLang="ja-JP" dirty="0" err="1"/>
              <a:t>matio</a:t>
            </a:r>
            <a:r>
              <a:rPr lang="en-US" altLang="ja-JP" dirty="0"/>
              <a:t> (</a:t>
            </a:r>
            <a:r>
              <a:rPr lang="en-US" altLang="ja-JP" dirty="0" err="1"/>
              <a:t>Matlab</a:t>
            </a:r>
            <a:r>
              <a:rPr lang="en-US" altLang="ja-JP" dirty="0"/>
              <a:t> file I/O library)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sources\run_visualstudio14_matio.bat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Build </a:t>
            </a:r>
            <a:r>
              <a:rPr lang="en-US" altLang="ja-JP" dirty="0" err="1"/>
              <a:t>matio</a:t>
            </a:r>
            <a:r>
              <a:rPr lang="en-US" altLang="ja-JP" dirty="0"/>
              <a:t>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105" y="3848100"/>
            <a:ext cx="5358251" cy="16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sources\run_visualstudio14_beacls.bat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Build all projects of </a:t>
            </a:r>
            <a:r>
              <a:rPr lang="en-US" altLang="ja-JP" dirty="0" err="1"/>
              <a:t>beacls</a:t>
            </a:r>
            <a:r>
              <a:rPr lang="en-US" altLang="ja-JP" dirty="0"/>
              <a:t> solution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7399" y="3766599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Click “Set as </a:t>
            </a:r>
            <a:r>
              <a:rPr lang="en-US" altLang="ja-JP" dirty="0" err="1"/>
              <a:t>StartUp</a:t>
            </a:r>
            <a:r>
              <a:rPr lang="en-US" altLang="ja-JP" dirty="0"/>
              <a:t> Project” from </a:t>
            </a:r>
            <a:br>
              <a:rPr lang="en-US" altLang="ja-JP" dirty="0"/>
            </a:br>
            <a:r>
              <a:rPr lang="en-US" altLang="ja-JP" dirty="0"/>
              <a:t>a context menu of </a:t>
            </a:r>
            <a:r>
              <a:rPr lang="en-US" altLang="ja-JP" dirty="0" err="1"/>
              <a:t>Plane_test</a:t>
            </a:r>
            <a:r>
              <a:rPr lang="en-US" altLang="ja-JP" dirty="0"/>
              <a:t> in Solution </a:t>
            </a:r>
            <a:br>
              <a:rPr lang="en-US" altLang="ja-JP" dirty="0"/>
            </a:br>
            <a:r>
              <a:rPr lang="en-US" altLang="ja-JP" dirty="0"/>
              <a:t>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r>
              <a:rPr lang="en-US" altLang="ja-JP" dirty="0"/>
              <a:t> by pushing “F5” 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0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/>
              <a:t>Windows with GPU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2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Install from step 1 to step 8 of Windows 7/8.1/10 (without GPU)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ja-JP" dirty="0"/>
              <a:t>Download and install CUDA 8.0</a:t>
            </a: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https://developer.nvidia.com/cuda-downloads</a:t>
            </a:r>
            <a:endParaRPr lang="en-US" altLang="ja-JP" dirty="0"/>
          </a:p>
          <a:p>
            <a:pPr marL="457200" indent="-457200">
              <a:buFont typeface="+mj-lt"/>
              <a:buAutoNum type="arabicPeriod" startAt="9"/>
            </a:pPr>
            <a:endParaRPr lang="en-US" altLang="ja-JP" dirty="0"/>
          </a:p>
          <a:p>
            <a:pPr marL="514350" indent="-514350">
              <a:buFont typeface="+mj-lt"/>
              <a:buAutoNum type="arabicPeriod" startAt="9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61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/>
              <a:t>Ubuntu Linux without GPU</a:t>
            </a:r>
          </a:p>
          <a:p>
            <a:r>
              <a:rPr lang="en-US" altLang="ja-JP" dirty="0"/>
              <a:t>Ubuntu Linux with GPU</a:t>
            </a:r>
          </a:p>
          <a:p>
            <a:r>
              <a:rPr lang="en-US" altLang="ja-JP" dirty="0"/>
              <a:t>Windows without GPU</a:t>
            </a:r>
          </a:p>
          <a:p>
            <a:r>
              <a:rPr lang="en-US" altLang="ja-JP" dirty="0"/>
              <a:t>Windows with GPU</a:t>
            </a:r>
          </a:p>
          <a:p>
            <a:r>
              <a:rPr lang="en-US" altLang="ja-JP" dirty="0"/>
              <a:t>Bash on Ubuntu on Windows without GPU</a:t>
            </a:r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4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sources\run_visualstudio14_beacls_cuda.bat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0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599" y="1722437"/>
            <a:ext cx="5600513" cy="44577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548" y="4356257"/>
            <a:ext cx="4288630" cy="250174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6" y="1828800"/>
            <a:ext cx="6354164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 (Cont’d)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/>
              <a:t>Enable CUDA build for </a:t>
            </a:r>
            <a:r>
              <a:rPr lang="en-US" altLang="ja-JP" dirty="0" err="1"/>
              <a:t>levelset</a:t>
            </a:r>
            <a:r>
              <a:rPr lang="en-US" altLang="ja-JP" dirty="0"/>
              <a:t> project.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Choose “</a:t>
            </a:r>
            <a:r>
              <a:rPr lang="en-US" altLang="ja-JP" dirty="0" err="1"/>
              <a:t>levelset</a:t>
            </a:r>
            <a:r>
              <a:rPr lang="en-US" altLang="ja-JP" dirty="0"/>
              <a:t>” in Solution Explorer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click “</a:t>
            </a:r>
            <a:r>
              <a:rPr lang="en-US" altLang="ja-JP" dirty="0" err="1"/>
              <a:t>Builld</a:t>
            </a:r>
            <a:r>
              <a:rPr lang="en-US" altLang="ja-JP" dirty="0"/>
              <a:t> Customizations…” from Project tab of tool bar.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Enable “CUDA 8.0(.targets, .props)”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/>
              <a:t>Enable CUDA build for </a:t>
            </a:r>
            <a:r>
              <a:rPr lang="en-US" altLang="ja-JP" dirty="0" err="1"/>
              <a:t>helperOC</a:t>
            </a:r>
            <a:r>
              <a:rPr lang="en-US" altLang="ja-JP" dirty="0"/>
              <a:t> project.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024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/>
              <a:t>Build all projects of </a:t>
            </a:r>
            <a:r>
              <a:rPr lang="en-US" altLang="ja-JP" dirty="0" err="1"/>
              <a:t>beacls</a:t>
            </a:r>
            <a:r>
              <a:rPr lang="en-US" altLang="ja-JP" dirty="0"/>
              <a:t> solution by pushing “F7” key.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8762" y="2684773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3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6192842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Click “Set as </a:t>
            </a:r>
            <a:r>
              <a:rPr lang="en-US" altLang="ja-JP" dirty="0" err="1"/>
              <a:t>StartUp</a:t>
            </a:r>
            <a:r>
              <a:rPr lang="en-US" altLang="ja-JP" dirty="0"/>
              <a:t> Project” from a context menu of </a:t>
            </a:r>
            <a:r>
              <a:rPr lang="en-US" altLang="ja-JP" dirty="0" err="1"/>
              <a:t>Plane_test</a:t>
            </a:r>
            <a:r>
              <a:rPr lang="en-US" altLang="ja-JP" dirty="0"/>
              <a:t> in Solution 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r>
              <a:rPr lang="en-US" altLang="ja-JP" dirty="0"/>
              <a:t> by pushing “F5” 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1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/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41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Install to Bash on Ubuntu on Windows (Without GPU)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Update Windows 10 to Windows 10 Creators Update (version 1703, Redstone 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X Window System Server for Windows</a:t>
            </a:r>
          </a:p>
          <a:p>
            <a:pPr marL="457200" lvl="1" indent="0">
              <a:buNone/>
            </a:pPr>
            <a:r>
              <a:rPr lang="en-US" altLang="ja-JP" dirty="0" err="1"/>
              <a:t>Cf</a:t>
            </a:r>
            <a:r>
              <a:rPr lang="en-US" altLang="ja-JP" dirty="0"/>
              <a:t>) </a:t>
            </a:r>
            <a:r>
              <a:rPr lang="en-US" altLang="ja-JP" dirty="0" err="1"/>
              <a:t>Xming</a:t>
            </a:r>
            <a:r>
              <a:rPr lang="en-US" altLang="ja-JP" dirty="0"/>
              <a:t> : </a:t>
            </a:r>
            <a:r>
              <a:rPr lang="en-US" altLang="ja-JP" dirty="0">
                <a:hlinkClick r:id="rId2"/>
              </a:rPr>
              <a:t>http://www.straightrunning.com/XmingNotes/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X Windows System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Bash on Ubuntu on Windows</a:t>
            </a:r>
          </a:p>
          <a:p>
            <a:pPr marL="457200" lvl="1" indent="0">
              <a:buNone/>
            </a:pPr>
            <a:r>
              <a:rPr lang="en-US" altLang="ja-JP" dirty="0">
                <a:hlinkClick r:id="rId3"/>
              </a:rPr>
              <a:t>https://msdn.microsoft.com/en-us/commandline/wsl/install_guide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bash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Set DISPLAY environment variable</a:t>
            </a:r>
          </a:p>
          <a:p>
            <a:pPr marL="457200" lvl="1" indent="0">
              <a:buNone/>
            </a:pPr>
            <a:r>
              <a:rPr lang="en-US" altLang="ja-JP" dirty="0"/>
              <a:t>$ export DISPLAY=0:0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898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Install to Bash on Ubuntu on Windows (Without GPU)</a:t>
            </a:r>
            <a:br>
              <a:rPr lang="en-US" altLang="ja-JP" sz="3600" dirty="0"/>
            </a:br>
            <a:r>
              <a:rPr lang="en-US" altLang="ja-JP" sz="3600" dirty="0"/>
              <a:t>(cont’d)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Install boost, OpenCV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04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66525" y="300817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/>
              <a:t>Thank you!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028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8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requirements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Required</a:t>
            </a:r>
          </a:p>
          <a:p>
            <a:pPr lvl="1"/>
            <a:r>
              <a:rPr kumimoji="1" lang="en-US" altLang="ja-JP" dirty="0"/>
              <a:t>OS</a:t>
            </a:r>
          </a:p>
          <a:p>
            <a:pPr lvl="2"/>
            <a:r>
              <a:rPr lang="en-US" altLang="ja-JP" dirty="0"/>
              <a:t>Mac OS X Sierra</a:t>
            </a:r>
          </a:p>
          <a:p>
            <a:pPr lvl="2"/>
            <a:r>
              <a:rPr kumimoji="1" lang="en-US" altLang="ja-JP" dirty="0"/>
              <a:t>Ubuntu Linux 16.04 LTS</a:t>
            </a:r>
            <a:r>
              <a:rPr lang="en-US" altLang="ja-JP" dirty="0"/>
              <a:t> (x86_64)</a:t>
            </a:r>
          </a:p>
          <a:p>
            <a:pPr lvl="2"/>
            <a:r>
              <a:rPr kumimoji="1" lang="en-US" altLang="ja-JP" dirty="0"/>
              <a:t>Windows </a:t>
            </a:r>
            <a:r>
              <a:rPr lang="en-US" altLang="ja-JP" dirty="0"/>
              <a:t>7/8.1/10 (64bit)</a:t>
            </a:r>
          </a:p>
          <a:p>
            <a:pPr lvl="1"/>
            <a:r>
              <a:rPr lang="en-US" altLang="ja-JP" dirty="0"/>
              <a:t>Hardware</a:t>
            </a:r>
          </a:p>
          <a:p>
            <a:pPr lvl="2"/>
            <a:r>
              <a:rPr kumimoji="1" lang="en-US" altLang="ja-JP" dirty="0"/>
              <a:t>CPU: Intel Core Processor CPU</a:t>
            </a:r>
          </a:p>
          <a:p>
            <a:r>
              <a:rPr lang="en-US" altLang="ja-JP" dirty="0"/>
              <a:t>Recommended</a:t>
            </a:r>
          </a:p>
          <a:p>
            <a:pPr lvl="1"/>
            <a:r>
              <a:rPr lang="en-US" altLang="ja-JP" dirty="0"/>
              <a:t>Hardware</a:t>
            </a:r>
          </a:p>
          <a:p>
            <a:pPr lvl="2"/>
            <a:r>
              <a:rPr lang="en-US" altLang="ja-JP" dirty="0"/>
              <a:t>CPU: 4</a:t>
            </a:r>
            <a:r>
              <a:rPr lang="en-US" altLang="ja-JP" baseline="30000" dirty="0"/>
              <a:t>th</a:t>
            </a:r>
            <a:r>
              <a:rPr lang="en-US" altLang="ja-JP" dirty="0"/>
              <a:t> Generation Intel Core Processor CPU (Haswell arch.) or later </a:t>
            </a:r>
          </a:p>
          <a:p>
            <a:pPr lvl="2"/>
            <a:r>
              <a:rPr lang="en-US" altLang="ja-JP" dirty="0"/>
              <a:t>GPU: NVIDIA GeForce 900 Series GPU (Maxwell arch) or later</a:t>
            </a:r>
          </a:p>
          <a:p>
            <a:pPr lvl="1"/>
            <a:r>
              <a:rPr lang="en-US" altLang="ja-JP" dirty="0"/>
              <a:t>OS</a:t>
            </a:r>
          </a:p>
          <a:p>
            <a:pPr lvl="2"/>
            <a:r>
              <a:rPr lang="en-US" altLang="ja-JP" dirty="0"/>
              <a:t>Windows 10 Creators Update (version 1703, Redstone 2)</a:t>
            </a:r>
          </a:p>
          <a:p>
            <a:pPr lvl="3"/>
            <a:r>
              <a:rPr lang="en-US" altLang="ja-JP" dirty="0"/>
              <a:t>Required for Bash on Ubuntu on Windows </a:t>
            </a:r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98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1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Mac OS X Sierra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Homeberw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export PATH=/</a:t>
            </a:r>
            <a:r>
              <a:rPr lang="en-US" altLang="ja-JP" dirty="0" err="1"/>
              <a:t>usr</a:t>
            </a:r>
            <a:r>
              <a:rPr lang="en-US" altLang="ja-JP" dirty="0"/>
              <a:t>/local:$PATH 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en-US" altLang="ja-JP" dirty="0" err="1"/>
              <a:t>mkdir</a:t>
            </a:r>
            <a:r>
              <a:rPr lang="en-US" altLang="ja-JP" dirty="0"/>
              <a:t> -p /</a:t>
            </a:r>
            <a:r>
              <a:rPr lang="en-US" altLang="ja-JP" dirty="0" err="1"/>
              <a:t>usr</a:t>
            </a:r>
            <a:r>
              <a:rPr lang="en-US" altLang="ja-JP" dirty="0"/>
              <a:t>/local</a:t>
            </a:r>
          </a:p>
          <a:p>
            <a:pPr marL="457200" lvl="1" indent="0">
              <a:buNone/>
            </a:pPr>
            <a:r>
              <a:rPr lang="en-US" altLang="ja-JP" dirty="0"/>
              <a:t>$ ruby -e "$(curl -</a:t>
            </a:r>
            <a:r>
              <a:rPr lang="en-US" altLang="ja-JP" dirty="0" err="1"/>
              <a:t>fsSL</a:t>
            </a:r>
            <a:r>
              <a:rPr lang="en-US" altLang="ja-JP" dirty="0"/>
              <a:t> https://raw.githubusercontent.com/Homebrew/install/master/install)"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OpenMP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brew update; brew upgrade</a:t>
            </a:r>
          </a:p>
          <a:p>
            <a:pPr marL="457200" lvl="1" indent="0">
              <a:buNone/>
            </a:pPr>
            <a:r>
              <a:rPr lang="en-US" altLang="ja-JP" dirty="0"/>
              <a:t>$ brew install </a:t>
            </a:r>
            <a:r>
              <a:rPr lang="en-US" altLang="ja-JP"/>
              <a:t>llvm </a:t>
            </a:r>
            <a:r>
              <a:rPr lang="en-US" altLang="ja-JP" dirty="0"/>
              <a:t>boost hdf5</a:t>
            </a:r>
          </a:p>
          <a:p>
            <a:pPr marL="457200" lvl="1" indent="0">
              <a:buNone/>
            </a:pPr>
            <a:r>
              <a:rPr lang="en-US" altLang="ja-JP" dirty="0"/>
              <a:t>$ brew install -with-</a:t>
            </a:r>
            <a:r>
              <a:rPr lang="en-US" altLang="ja-JP" dirty="0" err="1"/>
              <a:t>ffmpeg</a:t>
            </a:r>
            <a:r>
              <a:rPr lang="en-US" altLang="ja-JP" dirty="0"/>
              <a:t> -with-</a:t>
            </a:r>
            <a:r>
              <a:rPr lang="en-US" altLang="ja-JP" dirty="0" err="1"/>
              <a:t>tbb</a:t>
            </a:r>
            <a:r>
              <a:rPr lang="en-US" altLang="ja-JP" dirty="0"/>
              <a:t> opencv3</a:t>
            </a:r>
          </a:p>
          <a:p>
            <a:pPr marL="457200" lvl="1" indent="0">
              <a:buNone/>
            </a:pPr>
            <a:r>
              <a:rPr lang="en-US" altLang="ja-JP" dirty="0"/>
              <a:t>$ brew link opencv3 --force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/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Ubuntu Linux 16.04 LTS</a:t>
            </a:r>
            <a:br>
              <a:rPr kumimoji="1" lang="en-US" altLang="ja-JP" dirty="0"/>
            </a:br>
            <a:r>
              <a:rPr kumimoji="1" lang="en-US" altLang="ja-JP" dirty="0"/>
              <a:t>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zlib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</a:t>
            </a:r>
            <a:r>
              <a:rPr lang="en-US" altLang="ja-JP" dirty="0" err="1"/>
              <a:t>zlib</a:t>
            </a:r>
            <a:r>
              <a:rPr lang="en-US" altLang="ja-JP" dirty="0"/>
              <a:t>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81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/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367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22751</TotalTime>
  <Words>1965</Words>
  <Application>Microsoft Office PowerPoint</Application>
  <PresentationFormat>ワイド画面</PresentationFormat>
  <Paragraphs>331</Paragraphs>
  <Slides>27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ＭＳ Ｐゴシック</vt:lpstr>
      <vt:lpstr>Calibri</vt:lpstr>
      <vt:lpstr>Calibri Light</vt:lpstr>
      <vt:lpstr>Wingdings 2</vt:lpstr>
      <vt:lpstr>HDOfficeLightV0</vt:lpstr>
      <vt:lpstr>1_HDOfficeLightV0</vt:lpstr>
      <vt:lpstr>2_HDOfficeLightV0</vt:lpstr>
      <vt:lpstr>BEACLS: Berkeley Efficient API in C++ for Level Set methods Installation Guide</vt:lpstr>
      <vt:lpstr>Table of contents</vt:lpstr>
      <vt:lpstr>Table of contents</vt:lpstr>
      <vt:lpstr>System requirements</vt:lpstr>
      <vt:lpstr>Table of contents</vt:lpstr>
      <vt:lpstr>Install to Mac OS X Sierra</vt:lpstr>
      <vt:lpstr>Table of contents</vt:lpstr>
      <vt:lpstr>Install to Ubuntu Linux 16.04 LTS (Without GPU)</vt:lpstr>
      <vt:lpstr>Table of contents</vt:lpstr>
      <vt:lpstr>Install to Ubuntu Linux 16.04 LTS (With GPU)</vt:lpstr>
      <vt:lpstr>Table of contents</vt:lpstr>
      <vt:lpstr>Install to Windows 7/8.1/10 (Without GPU)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Table of contents</vt:lpstr>
      <vt:lpstr>Install to Windows 7/8.1/10 (With GPU)</vt:lpstr>
      <vt:lpstr>Install to Windows 7/8.1/10 (With GPU) (cont'd.)</vt:lpstr>
      <vt:lpstr>Install to Windows 7/8.1/10 (With GPU) (cont'd.)</vt:lpstr>
      <vt:lpstr>Install to Windows 7/8.1/10 (With GPU) (cont'd.)</vt:lpstr>
      <vt:lpstr>Install to Windows 7/8.1/10 (With GPU) (cont'd.)</vt:lpstr>
      <vt:lpstr>Table of contents</vt:lpstr>
      <vt:lpstr>Install to Bash on Ubuntu on Windows (Without GPU)</vt:lpstr>
      <vt:lpstr>Install to Bash on Ubuntu on Windows (Without GPU) (cont’d)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BEARS</dc:title>
  <dc:subject/>
  <dc:creator>Ken Tanabe</dc:creator>
  <cp:keywords/>
  <dc:description/>
  <cp:lastModifiedBy>田辺 健</cp:lastModifiedBy>
  <cp:revision>298</cp:revision>
  <dcterms:created xsi:type="dcterms:W3CDTF">2016-07-13T20:05:32Z</dcterms:created>
  <dcterms:modified xsi:type="dcterms:W3CDTF">2017-04-11T14:01:25Z</dcterms:modified>
  <cp:category/>
</cp:coreProperties>
</file>