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8FFB-EAE5-49FE-9CCE-60490B857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Design</a:t>
            </a:r>
            <a:r>
              <a:rPr lang="ko-KR" altLang="en-US" sz="4400" dirty="0"/>
              <a:t> </a:t>
            </a:r>
            <a:r>
              <a:rPr lang="en-US" altLang="ko-KR" sz="4400" dirty="0"/>
              <a:t>of</a:t>
            </a:r>
            <a:r>
              <a:rPr lang="ko-KR" altLang="en-US" sz="4400" dirty="0"/>
              <a:t> </a:t>
            </a:r>
            <a:r>
              <a:rPr lang="en-US" altLang="ko-KR" sz="4400" dirty="0"/>
              <a:t>data structure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61301-C49B-4D2E-92FB-42B064D2E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4088" y="4653421"/>
            <a:ext cx="1762110" cy="977621"/>
          </a:xfrm>
        </p:spPr>
        <p:txBody>
          <a:bodyPr/>
          <a:lstStyle/>
          <a:p>
            <a:pPr algn="r"/>
            <a:r>
              <a:rPr lang="en-US" altLang="ko-KR" dirty="0"/>
              <a:t>20130895</a:t>
            </a:r>
          </a:p>
          <a:p>
            <a:pPr algn="r"/>
            <a:r>
              <a:rPr lang="ko-KR" altLang="en-US" dirty="0" err="1"/>
              <a:t>성호준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12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C6DBC7-98A5-4272-A133-79ADFD18BF8E}"/>
              </a:ext>
            </a:extLst>
          </p:cNvPr>
          <p:cNvSpPr txBox="1"/>
          <p:nvPr/>
        </p:nvSpPr>
        <p:spPr>
          <a:xfrm>
            <a:off x="1537854" y="1288473"/>
            <a:ext cx="881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</a:t>
            </a:r>
            <a:r>
              <a:rPr lang="en-US" altLang="ko-KR" dirty="0"/>
              <a:t> </a:t>
            </a:r>
            <a:r>
              <a:rPr lang="en-US" altLang="ko-KR" sz="2400" dirty="0"/>
              <a:t>transportation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722E5-728D-4E91-B390-AF01A905E6D9}"/>
              </a:ext>
            </a:extLst>
          </p:cNvPr>
          <p:cNvSpPr txBox="1"/>
          <p:nvPr/>
        </p:nvSpPr>
        <p:spPr>
          <a:xfrm>
            <a:off x="1720734" y="2593572"/>
            <a:ext cx="8927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Subway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4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41C86C-2DE0-4464-8A5F-2AB8C9B1F041}"/>
              </a:ext>
            </a:extLst>
          </p:cNvPr>
          <p:cNvSpPr txBox="1"/>
          <p:nvPr/>
        </p:nvSpPr>
        <p:spPr>
          <a:xfrm>
            <a:off x="1496291" y="1230283"/>
            <a:ext cx="674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주제 </a:t>
            </a:r>
            <a:r>
              <a:rPr lang="en-US" altLang="ko-KR" sz="2400" dirty="0"/>
              <a:t>: Airline Navigating System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19CA3-81B5-427C-AFE1-31710A07DE8A}"/>
              </a:ext>
            </a:extLst>
          </p:cNvPr>
          <p:cNvSpPr txBox="1"/>
          <p:nvPr/>
        </p:nvSpPr>
        <p:spPr>
          <a:xfrm>
            <a:off x="1596044" y="2128058"/>
            <a:ext cx="9326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출발 도시에서 도착 도시까지 길 찾기 </a:t>
            </a:r>
            <a:endParaRPr lang="en-US" altLang="ko-KR" dirty="0"/>
          </a:p>
          <a:p>
            <a:r>
              <a:rPr lang="en-US" altLang="ko-KR" dirty="0"/>
              <a:t>	Ex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ICN ~ JFK</a:t>
            </a:r>
          </a:p>
          <a:p>
            <a:r>
              <a:rPr lang="en-US" altLang="ko-KR" dirty="0"/>
              <a:t>	Ex ) ICN ~ HKG ~ ADD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낮은 가격 순</a:t>
            </a:r>
            <a:r>
              <a:rPr lang="en-US" altLang="ko-KR" dirty="0"/>
              <a:t>, </a:t>
            </a:r>
            <a:r>
              <a:rPr lang="ko-KR" altLang="en-US" dirty="0"/>
              <a:t> 최소 환승 순 </a:t>
            </a:r>
            <a:r>
              <a:rPr lang="en-US" altLang="ko-KR" dirty="0"/>
              <a:t>, </a:t>
            </a:r>
            <a:r>
              <a:rPr lang="ko-KR" altLang="en-US" dirty="0"/>
              <a:t>소요시간 순 등 다양한 정보 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435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41C86C-2DE0-4464-8A5F-2AB8C9B1F041}"/>
              </a:ext>
            </a:extLst>
          </p:cNvPr>
          <p:cNvSpPr txBox="1"/>
          <p:nvPr/>
        </p:nvSpPr>
        <p:spPr>
          <a:xfrm>
            <a:off x="1496291" y="1230283"/>
            <a:ext cx="674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주제 </a:t>
            </a:r>
            <a:r>
              <a:rPr lang="en-US" altLang="ko-KR" sz="2400" dirty="0"/>
              <a:t>: Airline Navigating System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19CA3-81B5-427C-AFE1-31710A07DE8A}"/>
              </a:ext>
            </a:extLst>
          </p:cNvPr>
          <p:cNvSpPr txBox="1"/>
          <p:nvPr/>
        </p:nvSpPr>
        <p:spPr>
          <a:xfrm>
            <a:off x="1596044" y="2128058"/>
            <a:ext cx="9326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Node :  Airport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Edge : Connection between airports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가격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소요시간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환승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375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91BBE-DAB2-4FFF-B37C-64E51B82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263" y="1270032"/>
            <a:ext cx="9603275" cy="1049235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1287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37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Design of data structure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data structure</dc:title>
  <dc:creator>HJ</dc:creator>
  <cp:lastModifiedBy>HJ</cp:lastModifiedBy>
  <cp:revision>8</cp:revision>
  <dcterms:created xsi:type="dcterms:W3CDTF">2018-09-09T08:43:48Z</dcterms:created>
  <dcterms:modified xsi:type="dcterms:W3CDTF">2018-09-09T09:01:50Z</dcterms:modified>
</cp:coreProperties>
</file>