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6" r:id="rId4"/>
    <p:sldId id="274" r:id="rId5"/>
    <p:sldId id="282" r:id="rId6"/>
    <p:sldId id="267" r:id="rId7"/>
    <p:sldId id="289" r:id="rId8"/>
    <p:sldId id="277" r:id="rId9"/>
    <p:sldId id="285" r:id="rId10"/>
    <p:sldId id="284" r:id="rId11"/>
    <p:sldId id="287" r:id="rId12"/>
    <p:sldId id="288" r:id="rId13"/>
    <p:sldId id="268" r:id="rId14"/>
    <p:sldId id="263" r:id="rId15"/>
    <p:sldId id="290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87529" autoAdjust="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6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https://darkpgmr.tistory.com/89(</a:t>
            </a:r>
            <a:r>
              <a:rPr lang="ko-KR" altLang="en-US" dirty="0"/>
              <a:t>공개 </a:t>
            </a:r>
            <a:r>
              <a:rPr lang="en-US" altLang="ko-KR" dirty="0"/>
              <a:t>SW </a:t>
            </a:r>
            <a:r>
              <a:rPr lang="ko-KR" altLang="en-US" dirty="0"/>
              <a:t>라이센스 </a:t>
            </a:r>
            <a:r>
              <a:rPr lang="en-US" altLang="ko-KR" dirty="0"/>
              <a:t>GPL, LGPL, BSD)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8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7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Team 6</a:t>
            </a:r>
          </a:p>
          <a:p>
            <a:pPr algn="r"/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</a:t>
            </a:r>
          </a:p>
          <a:p>
            <a:pPr algn="r"/>
            <a:r>
              <a:rPr lang="en-US" altLang="ko-KR" sz="2400" dirty="0"/>
              <a:t>Kim, </a:t>
            </a:r>
            <a:r>
              <a:rPr lang="en-US" altLang="ko-KR" sz="2400" dirty="0" err="1"/>
              <a:t>Myeong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Gyu</a:t>
            </a:r>
            <a:endParaRPr lang="en-US" altLang="ko-KR" sz="2400" dirty="0"/>
          </a:p>
          <a:p>
            <a:pPr algn="r"/>
            <a:r>
              <a:rPr lang="en-US" altLang="ko-KR" sz="2400" dirty="0"/>
              <a:t>Sung, Ho Joon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97971" y="407872"/>
            <a:ext cx="1199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 Mobile Application for Diabetes</a:t>
            </a:r>
            <a:br>
              <a:rPr lang="en-US" altLang="ko-KR" sz="4000" dirty="0"/>
            </a:br>
            <a:r>
              <a:rPr lang="en-US" altLang="ko-KR" sz="4000" dirty="0"/>
              <a:t> Self-Management with Psychological Analysis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66319" y="1893355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Database design changed &amp; issues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04272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Hosting service(Cafe24) only supports </a:t>
            </a:r>
            <a:r>
              <a:rPr lang="en-US" altLang="ko-KR" sz="2400" dirty="0" err="1"/>
              <a:t>MyISAM</a:t>
            </a:r>
            <a:r>
              <a:rPr lang="en-US" altLang="ko-KR" sz="2400" dirty="0"/>
              <a:t> storage engine for MySQL. </a:t>
            </a:r>
            <a:br>
              <a:rPr lang="en-US" altLang="ko-KR" sz="2400" dirty="0"/>
            </a:br>
            <a:r>
              <a:rPr lang="en-US" altLang="ko-KR" sz="2400" dirty="0"/>
              <a:t>(No </a:t>
            </a:r>
            <a:r>
              <a:rPr lang="en-US" altLang="ko-KR" sz="2400" dirty="0" err="1"/>
              <a:t>InnoDB</a:t>
            </a:r>
            <a:r>
              <a:rPr lang="en-US" altLang="ko-KR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does not support foreign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Referential integrity is not guaranteed.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Checking it in server-side PHP is required.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Issue 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869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Diary Activity UI Design Implementation and </a:t>
            </a:r>
            <a:br>
              <a:rPr lang="en-US" altLang="ko-KR" sz="3200" b="1" dirty="0"/>
            </a:br>
            <a:r>
              <a:rPr lang="en-US" altLang="ko-KR" sz="3200" b="1" dirty="0"/>
              <a:t>database connection</a:t>
            </a:r>
            <a:r>
              <a:rPr lang="en-US" altLang="ko-KR" sz="1200" b="1" dirty="0"/>
              <a:t>(by Sung, Ho </a:t>
            </a:r>
            <a:r>
              <a:rPr lang="en-US" altLang="ko-KR" sz="1200" b="1" dirty="0" err="1"/>
              <a:t>Joon</a:t>
            </a:r>
            <a:r>
              <a:rPr lang="en-US" altLang="ko-KR" sz="1200" b="1" dirty="0"/>
              <a:t>)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477B0-451F-443C-B570-A6F246F5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41" y="1408481"/>
            <a:ext cx="2628586" cy="48836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1508040" y="1957232"/>
            <a:ext cx="2628586" cy="43673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화살표: 오른쪽 3">
            <a:extLst>
              <a:ext uri="{FF2B5EF4-FFF2-40B4-BE49-F238E27FC236}">
                <a16:creationId xmlns:a16="http://schemas.microsoft.com/office/drawing/2014/main" id="{DCA7F9FB-1F6F-4023-B6E7-F4BE25D91BC5}"/>
              </a:ext>
            </a:extLst>
          </p:cNvPr>
          <p:cNvSpPr/>
          <p:nvPr/>
        </p:nvSpPr>
        <p:spPr>
          <a:xfrm>
            <a:off x="4505886" y="2159321"/>
            <a:ext cx="543811" cy="223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F189-ED32-45E5-BDBF-41FDB574E261}"/>
              </a:ext>
            </a:extLst>
          </p:cNvPr>
          <p:cNvSpPr txBox="1"/>
          <p:nvPr/>
        </p:nvSpPr>
        <p:spPr>
          <a:xfrm>
            <a:off x="5414533" y="2088481"/>
            <a:ext cx="2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ListView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8311E7-A44E-4FBE-9419-77A464A565EE}"/>
              </a:ext>
            </a:extLst>
          </p:cNvPr>
          <p:cNvSpPr/>
          <p:nvPr/>
        </p:nvSpPr>
        <p:spPr>
          <a:xfrm>
            <a:off x="1394461" y="3029786"/>
            <a:ext cx="2877381" cy="57551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화살표: 오른쪽 11">
            <a:extLst>
              <a:ext uri="{FF2B5EF4-FFF2-40B4-BE49-F238E27FC236}">
                <a16:creationId xmlns:a16="http://schemas.microsoft.com/office/drawing/2014/main" id="{469F9024-4DA4-495E-AA37-A90998AF10D1}"/>
              </a:ext>
            </a:extLst>
          </p:cNvPr>
          <p:cNvSpPr/>
          <p:nvPr/>
        </p:nvSpPr>
        <p:spPr>
          <a:xfrm>
            <a:off x="4505886" y="3206037"/>
            <a:ext cx="543811" cy="2230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50D68-30C8-4729-BC73-F3A280EFCC75}"/>
              </a:ext>
            </a:extLst>
          </p:cNvPr>
          <p:cNvSpPr txBox="1"/>
          <p:nvPr/>
        </p:nvSpPr>
        <p:spPr>
          <a:xfrm>
            <a:off x="5352578" y="3130500"/>
            <a:ext cx="266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 Layout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A8FF29-FACB-48CF-930B-42F3B76D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467" y="3997369"/>
            <a:ext cx="3641470" cy="74097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1A62E-E78A-43B1-9A59-DBD08AEBA348}"/>
              </a:ext>
            </a:extLst>
          </p:cNvPr>
          <p:cNvSpPr/>
          <p:nvPr/>
        </p:nvSpPr>
        <p:spPr>
          <a:xfrm>
            <a:off x="4619466" y="3997369"/>
            <a:ext cx="578230" cy="740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AF1CF8-CE07-4D6E-853F-B0FF97975546}"/>
              </a:ext>
            </a:extLst>
          </p:cNvPr>
          <p:cNvSpPr/>
          <p:nvPr/>
        </p:nvSpPr>
        <p:spPr>
          <a:xfrm>
            <a:off x="5256208" y="3997368"/>
            <a:ext cx="3004728" cy="37048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B2C215-A4FD-4B44-9450-960F3B19258E}"/>
              </a:ext>
            </a:extLst>
          </p:cNvPr>
          <p:cNvSpPr/>
          <p:nvPr/>
        </p:nvSpPr>
        <p:spPr>
          <a:xfrm>
            <a:off x="5256208" y="4429004"/>
            <a:ext cx="3004728" cy="30933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화살표: 아래쪽 17">
            <a:extLst>
              <a:ext uri="{FF2B5EF4-FFF2-40B4-BE49-F238E27FC236}">
                <a16:creationId xmlns:a16="http://schemas.microsoft.com/office/drawing/2014/main" id="{EDC70C29-17E4-4F07-97A2-EB4A11322595}"/>
              </a:ext>
            </a:extLst>
          </p:cNvPr>
          <p:cNvSpPr/>
          <p:nvPr/>
        </p:nvSpPr>
        <p:spPr>
          <a:xfrm>
            <a:off x="4856954" y="4964952"/>
            <a:ext cx="192743" cy="395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88C8-43A6-4B1D-9F10-BD14E0554A85}"/>
              </a:ext>
            </a:extLst>
          </p:cNvPr>
          <p:cNvSpPr txBox="1"/>
          <p:nvPr/>
        </p:nvSpPr>
        <p:spPr>
          <a:xfrm>
            <a:off x="4505886" y="5512204"/>
            <a:ext cx="46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moods by </a:t>
            </a:r>
            <a:r>
              <a:rPr lang="en-US" altLang="ko-KR" b="1" dirty="0" err="1"/>
              <a:t>emojis</a:t>
            </a:r>
            <a:r>
              <a:rPr lang="en-US" altLang="ko-KR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8FC62-27BD-4975-B3A1-6A97977BCDF8}"/>
              </a:ext>
            </a:extLst>
          </p:cNvPr>
          <p:cNvSpPr txBox="1"/>
          <p:nvPr/>
        </p:nvSpPr>
        <p:spPr>
          <a:xfrm>
            <a:off x="5425440" y="359594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diary contents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26226-61DE-4E22-8576-915C473CED50}"/>
              </a:ext>
            </a:extLst>
          </p:cNvPr>
          <p:cNvSpPr txBox="1"/>
          <p:nvPr/>
        </p:nvSpPr>
        <p:spPr>
          <a:xfrm>
            <a:off x="5438775" y="4799491"/>
            <a:ext cx="36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Displays registered date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308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4" y="259825"/>
            <a:ext cx="1134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BG and medication UI Design Implementation</a:t>
            </a:r>
            <a:r>
              <a:rPr lang="en-US" altLang="ko-KR" sz="1200" b="1" dirty="0"/>
              <a:t>(by Kim, </a:t>
            </a:r>
            <a:r>
              <a:rPr lang="en-US" altLang="ko-KR" sz="1200" b="1" dirty="0" err="1"/>
              <a:t>Myeong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Gyu</a:t>
            </a:r>
            <a:r>
              <a:rPr lang="en-US" altLang="ko-KR" sz="1200" b="1" dirty="0"/>
              <a:t>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7" y="1298992"/>
            <a:ext cx="2834886" cy="4991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53" y="1298992"/>
            <a:ext cx="281964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Next 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202884" y="3818893"/>
            <a:ext cx="370286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0ECF41-54EB-4765-BD93-ACF6C56C090D}"/>
              </a:ext>
            </a:extLst>
          </p:cNvPr>
          <p:cNvSpPr txBox="1"/>
          <p:nvPr/>
        </p:nvSpPr>
        <p:spPr>
          <a:xfrm>
            <a:off x="628650" y="276225"/>
            <a:ext cx="1091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Schedules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05654B-A560-4976-BD22-D9FD806F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4" y="2353763"/>
            <a:ext cx="11068050" cy="2762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7D658C-0225-48A7-BDDA-E2A80622E997}"/>
              </a:ext>
            </a:extLst>
          </p:cNvPr>
          <p:cNvSpPr/>
          <p:nvPr/>
        </p:nvSpPr>
        <p:spPr>
          <a:xfrm>
            <a:off x="5678802" y="2226580"/>
            <a:ext cx="655323" cy="2993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7B6CC-A424-49F4-9701-97F16F75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53" y="280987"/>
            <a:ext cx="8509129" cy="6296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A76130-603E-4DB6-A729-C1C502284523}"/>
              </a:ext>
            </a:extLst>
          </p:cNvPr>
          <p:cNvSpPr/>
          <p:nvPr/>
        </p:nvSpPr>
        <p:spPr>
          <a:xfrm>
            <a:off x="5340955" y="188229"/>
            <a:ext cx="655323" cy="64697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7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379490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594998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Feedback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37593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Progress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5812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Next 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462495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Feedback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Usability Issues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143000"/>
            <a:ext cx="1035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Fine motor skills and cognitive ability decreases by 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leads to more frequent typos.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need to consider usability of elderly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will add voice recognition system to write diary data.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1" y="3108325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20394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Language support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19174" y="1079500"/>
            <a:ext cx="1035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Most NLP models supports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have 2 alternatives to support Korean.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7786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Korean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9660165" y="30389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Result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1877786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Korean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059463" y="4867728"/>
            <a:ext cx="1212597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English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9660165" y="4867728"/>
            <a:ext cx="19939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Result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86910" y="34176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Alt.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109563" y="5246495"/>
            <a:ext cx="12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Alt. 2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093030" y="3417695"/>
            <a:ext cx="160110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163379" y="3417695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163379" y="5246494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278160" y="5246493"/>
            <a:ext cx="650676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22"/>
          <p:cNvSpPr/>
          <p:nvPr/>
        </p:nvSpPr>
        <p:spPr>
          <a:xfrm>
            <a:off x="5964464" y="3038928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Sentiment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5964464" y="4770174"/>
            <a:ext cx="1977571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Sentiment</a:t>
            </a:r>
          </a:p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5402687" y="5246493"/>
            <a:ext cx="43658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3094772" y="4989645"/>
            <a:ext cx="96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7682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Progress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6454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NLP models from GitHub</a:t>
            </a:r>
            <a:endParaRPr lang="ko-KR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14457"/>
              </p:ext>
            </p:extLst>
          </p:nvPr>
        </p:nvGraphicFramePr>
        <p:xfrm>
          <a:off x="329182" y="1212980"/>
          <a:ext cx="11576305" cy="551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61">
                  <a:extLst>
                    <a:ext uri="{9D8B030D-6E8A-4147-A177-3AD203B41FA5}">
                      <a16:colId xmlns:a16="http://schemas.microsoft.com/office/drawing/2014/main" val="589065369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5791371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223912982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535440855"/>
                    </a:ext>
                  </a:extLst>
                </a:gridCol>
                <a:gridCol w="2315261">
                  <a:extLst>
                    <a:ext uri="{9D8B030D-6E8A-4147-A177-3AD203B41FA5}">
                      <a16:colId xmlns:a16="http://schemas.microsoft.com/office/drawing/2014/main" val="322962786"/>
                    </a:ext>
                  </a:extLst>
                </a:gridCol>
              </a:tblGrid>
              <a:tr h="123851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 support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modes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Written in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License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88660"/>
                  </a:ext>
                </a:extLst>
              </a:tr>
              <a:tr h="1238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Stanford </a:t>
                      </a:r>
                      <a:r>
                        <a:rPr lang="en-US" altLang="ko-KR" sz="2400" b="1" dirty="0" err="1"/>
                        <a:t>CoreNLP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en-US" altLang="ko-KR" sz="700" b="1" dirty="0"/>
                        <a:t>(https://github.com/Ruthwik/Sentiment-Analysis)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English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Deep learning,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Rule-based,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statistical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LGPL v3.0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983521"/>
                  </a:ext>
                </a:extLst>
              </a:tr>
              <a:tr h="1595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Sentiment-Analysis-in-Java</a:t>
                      </a:r>
                    </a:p>
                    <a:p>
                      <a:pPr algn="ctr" latinLnBrk="1"/>
                      <a:r>
                        <a:rPr lang="en-US" altLang="ko-KR" sz="700" b="1" dirty="0"/>
                        <a:t>(https://github.com/atripa5/Sentiment-Analysis-in-Java)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English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Rule-based</a:t>
                      </a:r>
                      <a:br>
                        <a:rPr lang="en-US" altLang="ko-KR" sz="2400" b="1" baseline="0" dirty="0"/>
                      </a:br>
                      <a:r>
                        <a:rPr lang="en-US" altLang="ko-KR" sz="2400" b="1" baseline="0" dirty="0"/>
                        <a:t>(scoring by words in dictionary)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JAVA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?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80235"/>
                  </a:ext>
                </a:extLst>
              </a:tr>
              <a:tr h="1438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NLTK Vader Sentiment Analyzer</a:t>
                      </a:r>
                    </a:p>
                    <a:p>
                      <a:pPr algn="ctr" latinLnBrk="1"/>
                      <a:r>
                        <a:rPr lang="en-US" altLang="ko-KR" sz="700" b="1" dirty="0"/>
                        <a:t>(https://github.com/apanimesh061/VaderSentimentJava)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English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Rule-based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Python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MIT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4579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Database design changed &amp; issues</a:t>
            </a:r>
            <a:r>
              <a:rPr lang="en-US" altLang="ko-KR" sz="1200" b="1" dirty="0"/>
              <a:t>(by Nam, </a:t>
            </a:r>
            <a:r>
              <a:rPr lang="en-US" altLang="ko-KR" sz="1200" b="1" dirty="0" err="1"/>
              <a:t>Geun</a:t>
            </a:r>
            <a:r>
              <a:rPr lang="en-US" altLang="ko-KR" sz="1200" b="1" dirty="0"/>
              <a:t> woo)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95" y="1149400"/>
            <a:ext cx="4719667" cy="553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E7978-3E00-4873-85B6-825D6C8B60E2}"/>
              </a:ext>
            </a:extLst>
          </p:cNvPr>
          <p:cNvSpPr txBox="1"/>
          <p:nvPr/>
        </p:nvSpPr>
        <p:spPr>
          <a:xfrm>
            <a:off x="561975" y="2150714"/>
            <a:ext cx="642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Original database design had wrong primary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It defines 1:1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We meant 1:N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So we added surrogate keys for each entry.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B7116-535F-41ED-B130-334F16A5F8FC}"/>
              </a:ext>
            </a:extLst>
          </p:cNvPr>
          <p:cNvSpPr txBox="1"/>
          <p:nvPr/>
        </p:nvSpPr>
        <p:spPr>
          <a:xfrm>
            <a:off x="561975" y="1335107"/>
            <a:ext cx="631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Issue 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23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0" y="899879"/>
            <a:ext cx="4315380" cy="5058239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B98256-A6F4-4ECC-A27C-872A30A7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0" y="579385"/>
            <a:ext cx="5359818" cy="5699229"/>
          </a:xfrm>
          <a:prstGeom prst="rect">
            <a:avLst/>
          </a:prstGeom>
        </p:spPr>
      </p:pic>
      <p:sp>
        <p:nvSpPr>
          <p:cNvPr id="4" name="오른쪽 화살표 19">
            <a:extLst>
              <a:ext uri="{FF2B5EF4-FFF2-40B4-BE49-F238E27FC236}">
                <a16:creationId xmlns:a16="http://schemas.microsoft.com/office/drawing/2014/main" id="{21B4DAE9-71D9-4E5C-8A42-460249074230}"/>
              </a:ext>
            </a:extLst>
          </p:cNvPr>
          <p:cNvSpPr/>
          <p:nvPr/>
        </p:nvSpPr>
        <p:spPr>
          <a:xfrm>
            <a:off x="5972333" y="3198165"/>
            <a:ext cx="129177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7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299</Words>
  <Application>Microsoft Office PowerPoint</Application>
  <PresentationFormat>와이드스크린</PresentationFormat>
  <Paragraphs>88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174</cp:revision>
  <dcterms:created xsi:type="dcterms:W3CDTF">2019-03-08T07:28:16Z</dcterms:created>
  <dcterms:modified xsi:type="dcterms:W3CDTF">2019-03-31T18:19:46Z</dcterms:modified>
</cp:coreProperties>
</file>