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60" r:id="rId6"/>
    <p:sldId id="259" r:id="rId7"/>
    <p:sldId id="267" r:id="rId8"/>
    <p:sldId id="262" r:id="rId9"/>
    <p:sldId id="268" r:id="rId10"/>
    <p:sldId id="263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274B3-69AB-4F79-9A6E-8EC28B2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89C-106B-4334-956C-38823A018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4E335-6F8C-47AB-8C13-F9AE5FB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7A66-40FA-4614-AF70-BCA1348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23A8-E6F6-4F0E-BDAE-CE3ED70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E98A9-523D-4482-BD37-6B11E109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67F1A-3405-4B06-97A9-B9C9FEE5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FD323-E3BF-4A86-835D-9D1E9A1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1DDF1-C3AC-469F-B23B-EBF189B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C101A-F5F5-4AAD-AB72-B11D626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4F325-FA38-4743-B012-BA959597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F7CFA-E246-47CF-92D1-6411312F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659C-CA6E-45C2-9FE1-D705E64E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7ED5F-F37C-4593-9B20-39E67452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F249-F3AE-4EC1-A8AD-F8E6FD5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E85A-86BC-48F4-BEB1-6A50BD5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C2159-4081-48F6-A5F5-EED62344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BEEA-A9DE-4BA5-8D05-E47628D8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445FC-165E-40BE-9C97-6F58981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CD11C-CBA6-4C9A-B96B-3F33231D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48027-8B1B-43F8-90D2-7440E10C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12FEC-B9E6-434F-8703-9BE3249E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4E9-39FE-46C0-87A0-74634DF3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7798C-EC96-4E91-85D1-4E7E746D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5DC-27BD-44E5-818A-AA1C0C5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329F9-7069-41F2-80F7-AE7175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DDA05-021B-4050-9B73-13451C82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CC6B-7AB6-479F-8F70-9043F4E7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06163-7EEA-4024-B76F-8642A6B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7A446-2143-4331-B8B6-6FF5D20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E365-4144-4489-AACF-9E536279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4B2B-1D09-4E09-8406-8C80E221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268B7-F2DE-454D-BF5D-6E0BC231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E6973-B2F4-4332-ACF5-88BF46A3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58533-E32A-409A-9E72-B37C6E25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7C97B-0B83-40A2-9B9A-C15C9C7C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14E8E-26CC-46E1-BB3E-1D838E2E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438BA-0F5A-48B4-8E07-B15D6D81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F852-0B4C-4485-B6F0-2EE63DD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5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ACB5-6717-44A6-A8C4-8F2D7610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84CE3-6653-46AE-8BD9-E1E2BE5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173E6-9F6B-4526-9852-BAFBF2E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AEEDF-B37A-463C-A797-28C4BAFA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728F0-9F5C-4FD3-837C-E935D17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D5DC2-62D9-4D8F-BB5F-0553740B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7BBBA-E472-44A6-807E-1AE7757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1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FBEB-8241-4A6C-81E6-2121066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9896-241A-48D7-8F8C-D3716F30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6796B-0A06-4682-AE79-9A0AADE1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86F0E-0ACF-40BE-9427-E859A371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7F0AB-E868-4CBF-9D1D-1AD1DD0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79AD0-0CAD-4830-AF5F-025E3AF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3CF2-0989-42B8-A734-2B0DE1EB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D6E2E-2889-4004-9408-0A0FB01A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D8D7D-BEF1-49E4-B2DD-2120C9DB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6AA9D-E37C-4C04-B53A-3292D99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C8B14-E815-46A6-8885-AE9BF19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9601-74C4-4328-9254-69A5DA4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7D7E9A-E58B-46C4-A8DE-70A52AC2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8CFE9-C935-4022-9CCA-DFF3EB9B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03A9-4403-4982-9F49-962CA5A1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84686-8804-47C9-8B73-61D7060C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C8F1-842C-41AF-9491-36E49564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677D5-A799-452D-95D0-1343EB8E40ED}"/>
              </a:ext>
            </a:extLst>
          </p:cNvPr>
          <p:cNvSpPr txBox="1"/>
          <p:nvPr/>
        </p:nvSpPr>
        <p:spPr>
          <a:xfrm>
            <a:off x="6476301" y="4186107"/>
            <a:ext cx="5243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6</a:t>
            </a:r>
            <a:r>
              <a:rPr lang="ko-KR" altLang="en-US" sz="2800" dirty="0"/>
              <a:t>조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김명규</a:t>
            </a:r>
            <a:r>
              <a:rPr lang="en-US" altLang="ko-KR" sz="2800" dirty="0"/>
              <a:t>	</a:t>
            </a:r>
            <a:r>
              <a:rPr lang="ko-KR" altLang="en-US" sz="2800" dirty="0" err="1"/>
              <a:t>남근우</a:t>
            </a:r>
            <a:r>
              <a:rPr lang="en-US" altLang="ko-KR" sz="2800" dirty="0"/>
              <a:t>	</a:t>
            </a:r>
            <a:r>
              <a:rPr lang="ko-KR" altLang="en-US" sz="2800" dirty="0" err="1"/>
              <a:t>성호준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E4BB6-6FD8-42A1-898B-FF24C0827E2D}"/>
              </a:ext>
            </a:extLst>
          </p:cNvPr>
          <p:cNvSpPr txBox="1"/>
          <p:nvPr/>
        </p:nvSpPr>
        <p:spPr>
          <a:xfrm>
            <a:off x="738232" y="897622"/>
            <a:ext cx="1064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심리치료 기법을 적용한 당뇨병 관리 어플리케이션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53B1DD-D264-4738-BB96-5FD9AF4EE222}"/>
              </a:ext>
            </a:extLst>
          </p:cNvPr>
          <p:cNvCxnSpPr/>
          <p:nvPr/>
        </p:nvCxnSpPr>
        <p:spPr>
          <a:xfrm>
            <a:off x="813732" y="1585519"/>
            <a:ext cx="105365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637564" y="566678"/>
            <a:ext cx="11232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개인 정보 처리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로그인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암호화 처리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생체정보 저장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혈당 수치 기록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투약 관련 기록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식단 기록 기능</a:t>
            </a: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심리치료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텍스트 기반 심리상태 기록 및 저장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입력된 심리상태 기본적 분석 기능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34375C-3242-48E5-8DBB-A06A92B7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3" y="3694113"/>
            <a:ext cx="11859836" cy="28748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357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4841708" y="2921168"/>
            <a:ext cx="2508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Q &amp; A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78DA80-9619-46D5-A787-B069323ADEB5}"/>
              </a:ext>
            </a:extLst>
          </p:cNvPr>
          <p:cNvCxnSpPr>
            <a:cxnSpLocks/>
          </p:cNvCxnSpPr>
          <p:nvPr/>
        </p:nvCxnSpPr>
        <p:spPr>
          <a:xfrm>
            <a:off x="4446165" y="393683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74A64-412E-4059-9405-5005598241DE}"/>
              </a:ext>
            </a:extLst>
          </p:cNvPr>
          <p:cNvSpPr txBox="1"/>
          <p:nvPr/>
        </p:nvSpPr>
        <p:spPr>
          <a:xfrm>
            <a:off x="5222132" y="1277149"/>
            <a:ext cx="1747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DDAF-0FEA-4F7A-B6DC-F164D52EBD06}"/>
              </a:ext>
            </a:extLst>
          </p:cNvPr>
          <p:cNvSpPr txBox="1"/>
          <p:nvPr/>
        </p:nvSpPr>
        <p:spPr>
          <a:xfrm>
            <a:off x="1551963" y="4043493"/>
            <a:ext cx="1644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개발배경 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97547-3844-4837-81A7-A4252319FE4C}"/>
              </a:ext>
            </a:extLst>
          </p:cNvPr>
          <p:cNvSpPr txBox="1"/>
          <p:nvPr/>
        </p:nvSpPr>
        <p:spPr>
          <a:xfrm>
            <a:off x="4085439" y="4043493"/>
            <a:ext cx="1912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6A69-AC49-477D-BD39-D057A1BB1F96}"/>
              </a:ext>
            </a:extLst>
          </p:cNvPr>
          <p:cNvSpPr txBox="1"/>
          <p:nvPr/>
        </p:nvSpPr>
        <p:spPr>
          <a:xfrm>
            <a:off x="6669246" y="4043493"/>
            <a:ext cx="200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개발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ABC72-BEEA-4262-B9FA-3869928E35F3}"/>
              </a:ext>
            </a:extLst>
          </p:cNvPr>
          <p:cNvSpPr txBox="1"/>
          <p:nvPr/>
        </p:nvSpPr>
        <p:spPr>
          <a:xfrm>
            <a:off x="9311777" y="4043493"/>
            <a:ext cx="150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&amp;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9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개발 배경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15C006-71EE-4CB8-AB1B-405AAE05FD1D}"/>
              </a:ext>
            </a:extLst>
          </p:cNvPr>
          <p:cNvCxnSpPr>
            <a:cxnSpLocks/>
          </p:cNvCxnSpPr>
          <p:nvPr/>
        </p:nvCxnSpPr>
        <p:spPr>
          <a:xfrm>
            <a:off x="4418202" y="3785337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0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419A0-D317-496E-AD8C-06CFB3E6CE70}"/>
              </a:ext>
            </a:extLst>
          </p:cNvPr>
          <p:cNvSpPr txBox="1"/>
          <p:nvPr/>
        </p:nvSpPr>
        <p:spPr>
          <a:xfrm>
            <a:off x="254965" y="467247"/>
            <a:ext cx="58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당뇨병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6D056-8DE4-4468-8F22-FECBA4262995}"/>
              </a:ext>
            </a:extLst>
          </p:cNvPr>
          <p:cNvSpPr txBox="1"/>
          <p:nvPr/>
        </p:nvSpPr>
        <p:spPr>
          <a:xfrm>
            <a:off x="632298" y="1050587"/>
            <a:ext cx="1087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높은 혈당 수치가 오랜 기간 지속되는 대사 </a:t>
            </a:r>
            <a:r>
              <a:rPr lang="ko-KR" altLang="en-US" dirty="0" err="1"/>
              <a:t>질환군</a:t>
            </a:r>
            <a:endParaRPr lang="ko-KR" altLang="en-US" dirty="0"/>
          </a:p>
        </p:txBody>
      </p:sp>
      <p:pic>
        <p:nvPicPr>
          <p:cNvPr id="1026" name="Picture 2" descr="ë¹ë¨ë³ íìì ì¶ì´ì ëí ì´ë¯¸ì§ ê²ìê²°ê³¼">
            <a:extLst>
              <a:ext uri="{FF2B5EF4-FFF2-40B4-BE49-F238E27FC236}">
                <a16:creationId xmlns:a16="http://schemas.microsoft.com/office/drawing/2014/main" id="{80F23F34-9A00-4C60-B281-A5ACA7E3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26" y="2120082"/>
            <a:ext cx="4232487" cy="341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BFCA7D-D1A3-4093-8445-D0C44F05BC50}"/>
              </a:ext>
            </a:extLst>
          </p:cNvPr>
          <p:cNvSpPr txBox="1"/>
          <p:nvPr/>
        </p:nvSpPr>
        <p:spPr>
          <a:xfrm>
            <a:off x="2471523" y="5807413"/>
            <a:ext cx="359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조선일보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0E52F5-C2C3-4EF0-9AED-D3A82A2F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288" y="2110844"/>
            <a:ext cx="1600200" cy="1657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08C1F3-88E1-4995-BA93-ACCBECFD5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872" y="2110843"/>
            <a:ext cx="1636370" cy="16573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D53F51-1F0A-4E2F-8EA6-2ECE59F7E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9872" y="3964280"/>
            <a:ext cx="1636370" cy="15700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28D05E-7376-4543-810B-22E0DABF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288" y="3987675"/>
            <a:ext cx="1600200" cy="15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202E1-1249-4075-8D26-80296FD0C906}"/>
              </a:ext>
            </a:extLst>
          </p:cNvPr>
          <p:cNvSpPr txBox="1"/>
          <p:nvPr/>
        </p:nvSpPr>
        <p:spPr>
          <a:xfrm>
            <a:off x="688926" y="732006"/>
            <a:ext cx="698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당뇨병과 우울증의 상관관계</a:t>
            </a:r>
          </a:p>
        </p:txBody>
      </p:sp>
      <p:pic>
        <p:nvPicPr>
          <p:cNvPr id="3074" name="Picture 2" descr="diabetes depressionì ëí ì´ë¯¸ì§ ê²ìê²°ê³¼">
            <a:extLst>
              <a:ext uri="{FF2B5EF4-FFF2-40B4-BE49-F238E27FC236}">
                <a16:creationId xmlns:a16="http://schemas.microsoft.com/office/drawing/2014/main" id="{2ACA0DE2-3CE1-4B9E-A4C1-AAC74ED84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85" y="2506494"/>
            <a:ext cx="571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1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ë¥í°ë¤ì´ì´ë¦¬ì ëí ì´ë¯¸ì§ ê²ìê²°ê³¼">
            <a:extLst>
              <a:ext uri="{FF2B5EF4-FFF2-40B4-BE49-F238E27FC236}">
                <a16:creationId xmlns:a16="http://schemas.microsoft.com/office/drawing/2014/main" id="{0AA454D9-0D96-4208-A0F2-E1AF75922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7" y="2287554"/>
            <a:ext cx="7391877" cy="228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609132-3EAA-43B9-9B59-136DB440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065" y="1991839"/>
            <a:ext cx="2874321" cy="287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8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구현 내용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86AD82-4CA1-4518-B957-1528E365C9A1}"/>
              </a:ext>
            </a:extLst>
          </p:cNvPr>
          <p:cNvCxnSpPr>
            <a:cxnSpLocks/>
          </p:cNvCxnSpPr>
          <p:nvPr/>
        </p:nvCxnSpPr>
        <p:spPr>
          <a:xfrm>
            <a:off x="4345498" y="383567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83FB09-D024-4E09-BE65-15023630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14" y="1387247"/>
            <a:ext cx="8171771" cy="48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3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개발 일정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F9DD34-54EF-432C-8E89-2D8E33FEC9C8}"/>
              </a:ext>
            </a:extLst>
          </p:cNvPr>
          <p:cNvCxnSpPr>
            <a:cxnSpLocks/>
          </p:cNvCxnSpPr>
          <p:nvPr/>
        </p:nvCxnSpPr>
        <p:spPr>
          <a:xfrm>
            <a:off x="4418202" y="3818893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5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45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HJ</cp:lastModifiedBy>
  <cp:revision>17</cp:revision>
  <dcterms:created xsi:type="dcterms:W3CDTF">2019-03-08T07:28:16Z</dcterms:created>
  <dcterms:modified xsi:type="dcterms:W3CDTF">2019-03-08T09:34:14Z</dcterms:modified>
</cp:coreProperties>
</file>