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017520" y="1189440"/>
            <a:ext cx="6821640" cy="429660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Implementing sentiment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261680" y="1829160"/>
            <a:ext cx="2230200" cy="1279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VADER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sentiment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014560" y="3475080"/>
            <a:ext cx="913680" cy="456480"/>
          </a:xfrm>
          <a:custGeom>
            <a:avLst/>
            <a:gdLst/>
            <a:ahLst/>
            <a:rect l="l" t="t" r="r" b="b"/>
            <a:pathLst>
              <a:path w="2542" h="1272">
                <a:moveTo>
                  <a:pt x="0" y="317"/>
                </a:moveTo>
                <a:lnTo>
                  <a:pt x="1905" y="317"/>
                </a:lnTo>
                <a:lnTo>
                  <a:pt x="1905" y="0"/>
                </a:lnTo>
                <a:lnTo>
                  <a:pt x="2541" y="635"/>
                </a:lnTo>
                <a:lnTo>
                  <a:pt x="1905" y="1271"/>
                </a:lnTo>
                <a:lnTo>
                  <a:pt x="1905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4846680" y="3383280"/>
            <a:ext cx="547920" cy="547920"/>
          </a:xfrm>
          <a:custGeom>
            <a:avLst/>
            <a:gdLst/>
            <a:ahLst/>
            <a:rect l="l" t="t" r="r" b="b"/>
            <a:pathLst>
              <a:path w="1525" h="1525">
                <a:moveTo>
                  <a:pt x="587" y="0"/>
                </a:moveTo>
                <a:lnTo>
                  <a:pt x="937" y="0"/>
                </a:lnTo>
                <a:lnTo>
                  <a:pt x="937" y="587"/>
                </a:lnTo>
                <a:lnTo>
                  <a:pt x="1524" y="587"/>
                </a:lnTo>
                <a:lnTo>
                  <a:pt x="1524" y="937"/>
                </a:lnTo>
                <a:lnTo>
                  <a:pt x="937" y="937"/>
                </a:lnTo>
                <a:lnTo>
                  <a:pt x="937" y="1524"/>
                </a:lnTo>
                <a:lnTo>
                  <a:pt x="587" y="1524"/>
                </a:lnTo>
                <a:lnTo>
                  <a:pt x="587" y="937"/>
                </a:lnTo>
                <a:lnTo>
                  <a:pt x="0" y="937"/>
                </a:lnTo>
                <a:lnTo>
                  <a:pt x="0" y="587"/>
                </a:lnTo>
                <a:lnTo>
                  <a:pt x="587" y="587"/>
                </a:lnTo>
                <a:lnTo>
                  <a:pt x="587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8229600" y="2194560"/>
            <a:ext cx="1462680" cy="283428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277200" y="1280160"/>
            <a:ext cx="1554120" cy="411444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3657600" y="4480560"/>
            <a:ext cx="3840120" cy="456480"/>
          </a:xfrm>
          <a:custGeom>
            <a:avLst/>
            <a:gdLst/>
            <a:ahLst/>
            <a:rect l="l" t="t" r="r" b="b"/>
            <a:pathLst>
              <a:path w="2542" h="1272">
                <a:moveTo>
                  <a:pt x="0" y="317"/>
                </a:moveTo>
                <a:lnTo>
                  <a:pt x="1905" y="317"/>
                </a:lnTo>
                <a:lnTo>
                  <a:pt x="1905" y="0"/>
                </a:lnTo>
                <a:lnTo>
                  <a:pt x="2541" y="635"/>
                </a:lnTo>
                <a:lnTo>
                  <a:pt x="1905" y="1271"/>
                </a:lnTo>
                <a:lnTo>
                  <a:pt x="1905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 rot="19464600">
            <a:off x="3497040" y="2700000"/>
            <a:ext cx="913680" cy="371160"/>
          </a:xfrm>
          <a:custGeom>
            <a:avLst/>
            <a:gdLst/>
            <a:ahLst/>
            <a:rect l="l" t="t" r="r" b="b"/>
            <a:pathLst>
              <a:path w="2542" h="1272">
                <a:moveTo>
                  <a:pt x="0" y="317"/>
                </a:moveTo>
                <a:lnTo>
                  <a:pt x="1905" y="317"/>
                </a:lnTo>
                <a:lnTo>
                  <a:pt x="1905" y="0"/>
                </a:lnTo>
                <a:lnTo>
                  <a:pt x="2541" y="635"/>
                </a:lnTo>
                <a:lnTo>
                  <a:pt x="1905" y="1271"/>
                </a:lnTo>
                <a:lnTo>
                  <a:pt x="1905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 rot="1743600">
            <a:off x="6618960" y="2973960"/>
            <a:ext cx="1357920" cy="371160"/>
          </a:xfrm>
          <a:custGeom>
            <a:avLst/>
            <a:gdLst/>
            <a:ahLst/>
            <a:rect l="l" t="t" r="r" b="b"/>
            <a:pathLst>
              <a:path w="2542" h="1272">
                <a:moveTo>
                  <a:pt x="0" y="317"/>
                </a:moveTo>
                <a:lnTo>
                  <a:pt x="1905" y="317"/>
                </a:lnTo>
                <a:lnTo>
                  <a:pt x="1905" y="0"/>
                </a:lnTo>
                <a:lnTo>
                  <a:pt x="2541" y="635"/>
                </a:lnTo>
                <a:lnTo>
                  <a:pt x="1905" y="1271"/>
                </a:lnTo>
                <a:lnTo>
                  <a:pt x="1905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1"/>
          <p:cNvSpPr/>
          <p:nvPr/>
        </p:nvSpPr>
        <p:spPr>
          <a:xfrm>
            <a:off x="6894000" y="2360880"/>
            <a:ext cx="109692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Sentiment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value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3931920" y="4206240"/>
            <a:ext cx="26514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Contents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2984400" y="2488320"/>
            <a:ext cx="10969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Contents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Improving sentiment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Installed PHP version in the server is 5.2.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We contracted for PHP 5.5, but they provided 5.2 version.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We had to modify the original PHP code to run on the server with legacy system.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We considered upgrading the PHP version to 7, but it might have caused side effect because it deletes all the data on the server.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Implementing sentiment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Short array syntax: supported since PHP 5.4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e.g. $PUNC_LIST = [“.”,”!”, …, “"!?!?"”]; → $PUNC_LIST = array(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“.”,”!”, …, “"!?!?"”);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const keyword for non-scalar values: supported since PHP 5.3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e.g. const NEGATE = ["aint", …, "despite"]; → $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NEGATE = array("aint", …, "despite");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Anonymous function: supported since PHP 5.4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 $works_only = array_filter($words_only,function($word){ return strlen($word) &gt; 1; });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         $works_only = array_filter($words_only,"anonymous");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rcRect l="0" t="0" r="12746" b="6989"/>
          <a:stretch/>
        </p:blipFill>
        <p:spPr>
          <a:xfrm>
            <a:off x="1188720" y="868680"/>
            <a:ext cx="7853760" cy="470916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504000" y="-6192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Pull request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38240" y="182880"/>
            <a:ext cx="96451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Retrieve diary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504000" y="1326600"/>
            <a:ext cx="82735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Implemented a PHP script to retrieve meal, exercise, blood glucose data with the User ID.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2019-05-19T19:26:45Z</dcterms:created>
  <dc:creator/>
  <dc:description/>
  <dc:language>en-US</dc:language>
  <cp:lastModifiedBy/>
  <dcterms:modified xsi:type="dcterms:W3CDTF">2019-05-26T17:13:12Z</dcterms:modified>
  <cp:revision>37</cp:revision>
  <dc:subject/>
  <dc:title/>
</cp:coreProperties>
</file>