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C6687F7-D021-40E8-B6A2-73E249D993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Password encryption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latin typeface="Arial"/>
              </a:rPr>
              <a:t>- Used SHA-256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plain text + salt =&gt; avalanche effect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84640" y="2743200"/>
            <a:ext cx="128016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680960" y="2743200"/>
            <a:ext cx="14630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589520" y="3657600"/>
            <a:ext cx="1986120" cy="11887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“</a:t>
            </a:r>
            <a:r>
              <a:rPr b="0" lang="en-US" sz="1200" spc="-1" strike="noStrike">
                <a:latin typeface="Arial"/>
              </a:rPr>
              <a:t>ecd71870d1963316</a:t>
            </a:r>
            <a:br/>
            <a:r>
              <a:rPr b="0" lang="en-US" sz="1200" spc="-1" strike="noStrike">
                <a:latin typeface="Arial"/>
              </a:rPr>
              <a:t>a97e3ac3408c9835a</a:t>
            </a:r>
            <a:br/>
            <a:r>
              <a:rPr b="0" lang="en-US" sz="1200" spc="-1" strike="noStrike">
                <a:latin typeface="Arial"/>
              </a:rPr>
              <a:t>d8cf0f3c1bc703527c</a:t>
            </a:r>
            <a:br/>
            <a:r>
              <a:rPr b="0" lang="en-US" sz="1200" spc="-1" strike="noStrike">
                <a:latin typeface="Arial"/>
              </a:rPr>
              <a:t>30265534f75ae”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572000" y="2560320"/>
            <a:ext cx="1920240" cy="109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Hash function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SHA-256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566160" y="2834640"/>
            <a:ext cx="914400" cy="457200"/>
          </a:xfrm>
          <a:custGeom>
            <a:avLst/>
            <a:gdLst/>
            <a:ahLst/>
            <a:rect l="0" t="0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6675120" y="2835000"/>
            <a:ext cx="914400" cy="457200"/>
          </a:xfrm>
          <a:custGeom>
            <a:avLst/>
            <a:gdLst/>
            <a:ahLst/>
            <a:rect l="0" t="0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2718360" y="2743200"/>
            <a:ext cx="75636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salt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011680" y="2834640"/>
            <a:ext cx="548640" cy="548640"/>
          </a:xfrm>
          <a:custGeom>
            <a:avLst/>
            <a:gdLst/>
            <a:ahLst/>
            <a:rect l="0" t="0" r="r" b="b"/>
            <a:pathLst>
              <a:path w="1525" h="1525">
                <a:moveTo>
                  <a:pt x="587" y="0"/>
                </a:moveTo>
                <a:lnTo>
                  <a:pt x="937" y="0"/>
                </a:lnTo>
                <a:lnTo>
                  <a:pt x="937" y="587"/>
                </a:lnTo>
                <a:lnTo>
                  <a:pt x="1524" y="587"/>
                </a:lnTo>
                <a:lnTo>
                  <a:pt x="1524" y="937"/>
                </a:lnTo>
                <a:lnTo>
                  <a:pt x="937" y="937"/>
                </a:lnTo>
                <a:lnTo>
                  <a:pt x="937" y="1524"/>
                </a:lnTo>
                <a:lnTo>
                  <a:pt x="587" y="1524"/>
                </a:lnTo>
                <a:lnTo>
                  <a:pt x="587" y="937"/>
                </a:lnTo>
                <a:lnTo>
                  <a:pt x="0" y="937"/>
                </a:lnTo>
                <a:lnTo>
                  <a:pt x="0" y="587"/>
                </a:lnTo>
                <a:lnTo>
                  <a:pt x="587" y="587"/>
                </a:lnTo>
                <a:lnTo>
                  <a:pt x="58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640080" y="3657600"/>
            <a:ext cx="1188720" cy="4572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test”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2560320" y="3657600"/>
            <a:ext cx="1188720" cy="4572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123”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Password encryption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latin typeface="Arial"/>
              </a:rPr>
              <a:t>- Faced challenge: registration success, but log-in failed.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result of SHA-256: 64 bytes.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but the database saves 45 bytes for password.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It saves the truncated password data.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So we modified the Password column from VARCHAR(45) to VARCHAR(100).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38240" y="182880"/>
            <a:ext cx="54396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Database change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489096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latin typeface="Arial"/>
              </a:rPr>
              <a:t>- Merged Sentiment table to Diary table.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Added columns in Meal(Contents)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394960" y="101160"/>
            <a:ext cx="4663440" cy="520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38240" y="182880"/>
            <a:ext cx="96458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Retrieve diary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82742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latin typeface="Arial"/>
              </a:rPr>
              <a:t>- Implemented a PHP script to retrieve a diary data with the User ID.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2019-05-19T19:26:45Z</dcterms:created>
  <dc:creator/>
  <dc:description/>
  <dc:language>en-US</dc:language>
  <cp:lastModifiedBy/>
  <dcterms:modified xsi:type="dcterms:W3CDTF">2019-05-19T20:07:12Z</dcterms:modified>
  <cp:revision>15</cp:revision>
  <dc:subject/>
  <dc:title/>
</cp:coreProperties>
</file>