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74" r:id="rId5"/>
    <p:sldId id="267" r:id="rId6"/>
    <p:sldId id="293" r:id="rId7"/>
    <p:sldId id="303" r:id="rId8"/>
    <p:sldId id="304" r:id="rId9"/>
    <p:sldId id="305" r:id="rId10"/>
    <p:sldId id="301" r:id="rId11"/>
    <p:sldId id="300" r:id="rId12"/>
    <p:sldId id="268" r:id="rId13"/>
    <p:sldId id="263" r:id="rId14"/>
    <p:sldId id="290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7529" autoAdjust="0"/>
  </p:normalViewPr>
  <p:slideViewPr>
    <p:cSldViewPr snapToGrid="0">
      <p:cViewPr varScale="1">
        <p:scale>
          <a:sx n="81" d="100"/>
          <a:sy n="81" d="100"/>
        </p:scale>
        <p:origin x="96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근우 남" userId="b5b52ef7895ffa31" providerId="LiveId" clId="{9BE3EC62-0846-4536-A3BC-09FF5D3150A9}"/>
    <pc:docChg chg="undo custSel addSld modSld">
      <pc:chgData name="근우 남" userId="b5b52ef7895ffa31" providerId="LiveId" clId="{9BE3EC62-0846-4536-A3BC-09FF5D3150A9}" dt="2019-05-12T15:33:13.022" v="43" actId="20577"/>
      <pc:docMkLst>
        <pc:docMk/>
      </pc:docMkLst>
      <pc:sldChg chg="addSp delSp modSp">
        <pc:chgData name="근우 남" userId="b5b52ef7895ffa31" providerId="LiveId" clId="{9BE3EC62-0846-4536-A3BC-09FF5D3150A9}" dt="2019-05-12T15:32:33.250" v="3"/>
        <pc:sldMkLst>
          <pc:docMk/>
          <pc:sldMk cId="2325099274" sldId="274"/>
        </pc:sldMkLst>
        <pc:picChg chg="add del mod">
          <ac:chgData name="근우 남" userId="b5b52ef7895ffa31" providerId="LiveId" clId="{9BE3EC62-0846-4536-A3BC-09FF5D3150A9}" dt="2019-05-12T15:32:33.250" v="3"/>
          <ac:picMkLst>
            <pc:docMk/>
            <pc:sldMk cId="2325099274" sldId="274"/>
            <ac:picMk id="5" creationId="{5F044C34-B4C0-44F5-BA44-A7A254616B6C}"/>
          </ac:picMkLst>
        </pc:picChg>
      </pc:sldChg>
      <pc:sldChg chg="addSp delSp modSp add">
        <pc:chgData name="근우 남" userId="b5b52ef7895ffa31" providerId="LiveId" clId="{9BE3EC62-0846-4536-A3BC-09FF5D3150A9}" dt="2019-05-12T15:33:13.022" v="43" actId="20577"/>
        <pc:sldMkLst>
          <pc:docMk/>
          <pc:sldMk cId="1861577647" sldId="305"/>
        </pc:sldMkLst>
        <pc:spChg chg="del">
          <ac:chgData name="근우 남" userId="b5b52ef7895ffa31" providerId="LiveId" clId="{9BE3EC62-0846-4536-A3BC-09FF5D3150A9}" dt="2019-05-12T15:32:44.654" v="7" actId="478"/>
          <ac:spMkLst>
            <pc:docMk/>
            <pc:sldMk cId="1861577647" sldId="305"/>
            <ac:spMk id="3" creationId="{00000000-0000-0000-0000-000000000000}"/>
          </ac:spMkLst>
        </pc:spChg>
        <pc:spChg chg="add del mod">
          <ac:chgData name="근우 남" userId="b5b52ef7895ffa31" providerId="LiveId" clId="{9BE3EC62-0846-4536-A3BC-09FF5D3150A9}" dt="2019-05-12T15:32:44.158" v="6" actId="478"/>
          <ac:spMkLst>
            <pc:docMk/>
            <pc:sldMk cId="1861577647" sldId="305"/>
            <ac:spMk id="5" creationId="{22D63FE0-FC71-47BB-A868-DC4694437116}"/>
          </ac:spMkLst>
        </pc:spChg>
        <pc:spChg chg="mod">
          <ac:chgData name="근우 남" userId="b5b52ef7895ffa31" providerId="LiveId" clId="{9BE3EC62-0846-4536-A3BC-09FF5D3150A9}" dt="2019-05-12T15:33:13.022" v="43" actId="20577"/>
          <ac:spMkLst>
            <pc:docMk/>
            <pc:sldMk cId="1861577647" sldId="305"/>
            <ac:spMk id="6" creationId="{97B65BCB-4EDA-49F7-8520-6762B06A0828}"/>
          </ac:spMkLst>
        </pc:spChg>
        <pc:picChg chg="add del mod">
          <ac:chgData name="근우 남" userId="b5b52ef7895ffa31" providerId="LiveId" clId="{9BE3EC62-0846-4536-A3BC-09FF5D3150A9}" dt="2019-05-12T15:32:48.045" v="11"/>
          <ac:picMkLst>
            <pc:docMk/>
            <pc:sldMk cId="1861577647" sldId="305"/>
            <ac:picMk id="9" creationId="{16070D83-AEC4-4A0E-B38C-12AE4AFDBC89}"/>
          </ac:picMkLst>
        </pc:picChg>
        <pc:picChg chg="add mod">
          <ac:chgData name="근우 남" userId="b5b52ef7895ffa31" providerId="LiveId" clId="{9BE3EC62-0846-4536-A3BC-09FF5D3150A9}" dt="2019-05-12T15:33:00.893" v="16" actId="1076"/>
          <ac:picMkLst>
            <pc:docMk/>
            <pc:sldMk cId="1861577647" sldId="305"/>
            <ac:picMk id="10" creationId="{77F4679D-1409-4573-A91E-262D84173B82}"/>
          </ac:picMkLst>
        </pc:picChg>
        <pc:picChg chg="del">
          <ac:chgData name="근우 남" userId="b5b52ef7895ffa31" providerId="LiveId" clId="{9BE3EC62-0846-4536-A3BC-09FF5D3150A9}" dt="2019-05-12T15:32:41.935" v="5" actId="478"/>
          <ac:picMkLst>
            <pc:docMk/>
            <pc:sldMk cId="1861577647" sldId="305"/>
            <ac:picMk id="11" creationId="{00000000-0000-0000-0000-000000000000}"/>
          </ac:picMkLst>
        </pc:picChg>
        <pc:picChg chg="del">
          <ac:chgData name="근우 남" userId="b5b52ef7895ffa31" providerId="LiveId" clId="{9BE3EC62-0846-4536-A3BC-09FF5D3150A9}" dt="2019-05-12T15:32:41.935" v="5" actId="478"/>
          <ac:picMkLst>
            <pc:docMk/>
            <pc:sldMk cId="1861577647" sldId="305"/>
            <ac:picMk id="1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2:38:34.9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0,'28'0'141,"28"0"-125,1 0-1,28 0-15,-1 0 31,-27 0-31,27 0 16,-55 0-16,27 0 16,0 0-16,1 0 15,-29 0-15,57 0 16,-57 0-16,57 0 16,-29 0-16,57 0 15,-57 0-15,-27 0 16,55 0-16,-27 0 15,-29 0-15,57 0 16,-29 0-16,1 0 16,-29 0-16,28 0 15,1 0-15,-1 0 16,1 0-16,-1 0 16,-28 0-16,0 0 15,1 0-15,-1 0 16,0 0-16,29 0 15,-1 0 1,-28 0-16,0 0 16,57 0-16,-28 0 15,-1 0-15,-28 0 16,29 0 0,-29 0-16,0 0 15,29 0 1,-1 0-1,-28 0-15,0 0 16,1 0-16,55 0 16,-55 0-1,27 0-15,-28 0 16,0 0-16,57 0 16,-57 0-16,29 0 15,-1 0-15,-28 0 16,29 0-16,-29 0 15,29 0 1,-29 0 0,0 0 15,0 0-15,0 0-16,1 0 15,-1 0 1,0 0 15,0 0-15,1 0 15,27 0-15,-28 0-1,0 0 1,1 0 171,-1 0-171,0 0-16,0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2:39:06.2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77 0,'74'0'156,"-2"0"-141,2 0-15,35 0 16,-73-29 0,38 29-16,-38 0 31,0 0-31,2 0 16,-2 0-16,0 0 15,37 0-15,-36 0 16,72 0-1,-71 0-15,-2 0 16,36 0-16,-35 0 16,73 0-16,-74 0 15,1 0-15,36 0 16,-37 0 0,38 0-16,-38 0 15,0 0-15,1 0 16,0 0-16,-1 0 15,1 0 1,35-28 0,-34 28-1,-2 0 17,36 0-32,-34 0 15,-2 0 1,37 0-16,-37 0 15,1 0 1,0 0 0,-1 0-16,0 0 15,38 0 1,-38 0-16,0 0 16,1 0-1,0 0-15,-1 0 16,1 0-1,-1 0-15,1 0 16,0 0-16,-1 0 16,0 0-16,0 0 15,2 0-15,-2 0 16,0 0-16,1 0 16,0 0-1,-1 0-15,1 0 16,-1 0-1,38 0 1,-38 0 15,0 0-31,0 0 16,2 0 0,-2 0-16,0 0 15,1 0-15,-1 0 16,1 0-16,0 28 15,-1-28-15,0 0 16,2 0 0,34 0-16,-36 0 31,1 0-31,0 0 16,-1 0-1,1 0 1,36 0-1,-36 0-15,-1 0 16,36 29 0,-34-29-1,-2 0 1,0 0 0,1 0-1,36 28-15,-36-28 16,-1 0-16,0 0 15,38 0 1,-38 0-16,38 0 47,-2 0-47,-35 0 16,-1 0-1,1 0-15,0 0 16,-1 0-1,0 0 1,2 0 0,-2 0-16,36 0 31,-35 0-15,0 0-16,-1 0 15,1 0 1,-1 0-1,1 0 1,0 0 0,-1 0-1,0 0 1,38 0-16,-38 0 31,0 0 0,1 0-15,0 0-16,-1 0 16,37 0-1,-37 0 1,2 0 15,34 0-15,-36 0 31,2 0-32,-2 0 1,0 0-16,1 0 16,36 0 15,-36 0-16,-1 0 17,38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2:39:13.8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84 0,'29'0'109,"-1"0"-93,0 0-16,0 0 16,29 0-1,-29 0 1,0 0-1,0 0 1,1 0-16,-1 0 16,0 0-1,0 0 1,1 0 0,-1 0-16,56 0 31,-84-28-31,29 28 31,27 0 0,-28 0-15,29-28 15,-29 28-15,0 0-1,29 0 17,-29 0-17,0 0 17,29 0-32,-29 0 46,0 0-46,0 0 16,0 0 0,1 0-16,27 0 15,-28 0 1,1 0 0,27 0-1,-28 0 1,57 0-16,-57 0 15,0 0 1,29 0 0,-29 0-1,0 0-15,0 0 16,1 0 0,-1 0-16,28 0 31,-27 0-16,-1 0 17,0 0-17,0 0-15,29 0 16,-29 0 0,0 0-1,0 0-15,29 0 31,-29 0-15,0 0 31,29 0-31,-29 0-1,0 0 1,0 0-16,1 0 15,-1 0-15,28 0 16,1 0 0,-1 0-1,-28 0-15,1 0 16,27 0-16,-28 0 16,0 0-16,29 0 15,-29 0 1,0 0-1,29 0-15,-29 0 16,0 0 0,0 0-16,1 0 15,-1 0-15,28 0 16,-27 0 0,-1 0-1,28 0 16,-28 0-31,1 0 16,27 0 0,-28 0 15,1 0-31,-1 0 16,28 0-1,1 0 1,-29 0-16,0 0 31,29 0-31,-29 0 16,0 0-16,0 0 15,29 0-15,27 0 16,-27 0 0,-1 0-16,-28 0 15,29 0 1,-1 0-1,-27 0 1,-1 0-16,28 0 16,-28 0-16,1 0 15,-1 0 1,0 0-16,29 0 31,-29 0-15,0 0-1,0 0 1,0 0-16,1 0 16,-1 0-1,0 0-15,0 0 16,1 0 0,27 0-1,-28 0-15,0 0 16,29 0-16,-29 28 15,0-28 1,1 0 0,-1 0-16,28 0 15,-28 0-15,1 0 16,-1 0-16,28 28 16,-27-28-1,-1 0-15,28 0 16,-28 0-1,1 0 1,-1 0-16,0 28 16,0 0-16,1-28 15,-1 0 1,0 0-16,0 0 16,29 0-1,-1 29 1,1-29-16,-29 0 15,0 0 1,0 0-16,0 0 16,1 0-16,27 0 15,-28 0-15,1 0 16,27 0 0,0 0-1,1 0 1,-29 0-1,0 0-15,29 0 16,-29 0-16,28 0 31,-27 0-15,-1 0 15,28 0-31,-27 0 31,-1 0-31,0 0 16,0 0 0,0 0-16,29 0 31,-29 0-31,0 0 31,29 0-15,-29 0-1,0 0-15,0 0 16,1 0 0,-1 0-16,28 0 31,-27 0-31,-1 0 16,28 0-16,-28 0 31,1 0-16,-1 0-15,0 0 16,0 0 0,29 0-1,-29 0 1,57 0 0,-57 0-16,0 0 31,0 0-16,1 0-15,27 0 16,-28 0-16,0 0 16,1 0-16,27 0 31,-28 0-15,1 0 15,27 0-31,-28 0 31,0 0-15,1 0 15,-1 0-31,0 0 31,29 0 16,-29 0-31,0 0 77,0 0-30,0 0-32,1 0 47,-1 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2:39:37.1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 0,'16'28'141,"1"-28"-125,-1 28-16,0-28 15,17 0 1,-17 0 0,0 0-1,1 0-15,-1 0 16,1 0-1,15 0 1,-16 0 0,1 0-1,15-28 1,-16 28 0,0 0-1,1 0 1,-1 0-1,0 0-15,17 0 16,-16 0-16,-1 0 16,0-28-16,0 28 15,1 0 17,-1 0-17,16 0-15,-15 0 16,-1 0-16,0 0 15,0 0-15,17 0 16,-16 0-16,-1 0 16,0-28-16,17 28 15,-17 0 1,0 0 0,0 0-16,1 0 15,-1 0 1,16 0-16,-15 0 15,-1 0 1,33 0 0,-32 0-1,15 0 1,-16 0 15,1 0 0,-1-28-31,0 28 16,0 0 0,0 0-1,1 0 1,-1 0 0,1 0-1,15 0 16,-15 0-15,-1 0 0,0 0-1,0 0 17,1 0-17,-1 0 1,0 0 31,0 0-32,1 0 1,15 0 0,-15 0 15,-1 0-16,0 0 1,1 0 0,-1 0-1,0 0-15,1 0 16,-1 0-16,0 0 47,16 0-32,1 0 1,0 0 0,-17 0 15,0 0-15,1 0-1,-1 0 1,0 0-16,17 0 31,-17 0 0,0 0 1,17 0-17,-17 0 16,0 0-15,1 0 0,-1 0-1,0 0 1,-16 28 0,33-28-1,-17 28 1,1-28 15,-1 0-15,0 28-1,0-28-15,1 0 16,-1 0 0,0 0-1,0 0 48,17 0-32,-17 0 0,1 0 0,-1 0-15,0 0 0,1 0-1,-1 0 1,0 0 0,1 0-1,-1 0 1,16 0-1,-16 28 17,1-28-1,15 0-15,-15 0 30,-1 0 1,0 0-15,1 0 14,-1 0-14,17 0-17,-17 0 1,0 0 0,17 0 15,-17 0 0,0 0-31,17 0 16,-17 0-1,0 0-15,1 0 16,-1 0 0,1 0 15,15 0 0,-16 0 0,17-28 16,-17 28-31,0 0 46,0 0-46,1 0 15,-1 0 0,0 0-15,17 0 15,-16 0 1,-1 0-1,16 0-31,-15 0 31,-1 0-15,0 0-1,0 0 1,0-28 0,17 28-1,-17 0 1,1 0 31,16 0-16,-17 0 16,0 0-16,0 0-15,1 0-1,-1 0 32,0 0 16,0 0-48,1 0 17,-1 0-1,16 0-16,-15 0 17,-1 0 15,1 0-32,-1 0 1,0 0 15,17 0 16,-17 0 0,0 0-16,17 0-15,-17 0 46,0 0-46,0 0 15,1 0-15,-1 0 31,17 0-1,-17 0-30,1 0 31,15 0 0,-16 0-32,1 0 1,-1 0 0,0 0 15,0 0-15,17 0 30,-17 28 17,1-28-32,-1 0 0,0 0 1,1 0-32,-1 0 62,0 0 1,0 0-48,1 0 79,15 0-78,-16 0 15,1 0-15,-1 0 15,0 0-16,1 0 1,15 0 15,-15 0-15,-1 0 0,17 0-1,-17 0 16,0 0 16,0 0-47,0 0 16,1 0 15,15 0 32,-15 0-48,-1 0 32,0 0-31,1 0 15,-1 0 16,0 0 15,1 0-62,-1 0 32,0 0-1,17 0-15,-17 0-1,0 0-15,17 0 16,-17 0-1,0 0 1,1 0 47,-1 0-48,0 0 1,17 0-1,-17 0 1,0 0 62,17 0-62,-17 0 62,0 0-62,1 0-16,-1 0 15,0 0-15,17 0 31,-17 0-15,1 0 15,15 0-15,-15 0 0,-1 0-1,0 0 1,0 0-1,0 0 1,1 0 0,-1 0 15,0 0-31,1 0 141,15 0-126,-15 0 1,-1 0-1,0 0-15,1 0 16,-1 0 15,16 0-15,-15 0 0,-1 0-16,16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1:13:49.9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0,'17'0'172,"0"0"-156,16 0-16,-16 0 15,0 0-15,34 0 16,-34 0-16,0 0 16,0 0-16,17 0 15,0 0 48,-17 0-63,33 0 15,-16 0 1,17 0 0,-34 0-1,17 0-15,-17 0 32,0 0-17,17 0 1,-17 0-16,33 0 15,-33 0 1,17 0-16,-17 0 16,0 0 31,0 0-47,0 0 15,0 0 1,0 0-16,0 0 15,0 0 1,0 0 0,16 0 15,-16 0-15,0 0 15,0 0-31,17 0 15,-17 0 1,17 0 0,-17 0-16,0 0 15,0 0 1,0 0 0,0 0-16,16 0 15,-16 0-15,0 0 16,17 0-16,-17 0 15,17 0 1,-17 0 0,0 0-16,0 0 15,0 0 32,0 0-31,0 0-1,16 0 1,-16 0 0,0 0-16,0 0 15,0 0 1,0 0 0,17 0 15,-17 0-16,0 0 1,17 0 0,-17 0-1,0 0 1,-1 0 0,1 0-16,0 0 15,17 0 1,-17 0-16,0 0 31,17 0-31,-17 0 16,17 0-1,-17 0 1,0 0-16,0 0 16,-1 0-1,1 0 1,0 0-1,17 0 1,-17 0 0,34 0-16,-34 0 31,0 0-15,0 0-1,0 0 1,0 0-16,16 0 15,-16 0-15,0 0 16,17 0 0,-17 0-16,0 0 15,0 0 1,0 0-16,0 0 16,0 0-16,0 0 15,0 0-15,0 0 16,16 0 15,-16 0-15,0 0-16,0 0 15,0 0 1,0 0-16,0 0 16,0 0-1,0 0 1,0 0-16,17 0 15,-17 0-15,33 0 16,-16 0-16,0 0 31,-17 0 16,0 0-16,17 0-15,-17 0 0,34 0-1,-34 0 1,0 0-16,-1 0 16,1 0 46,0 0-46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1:14:24.69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28 0,'41'-26'203,"-21"26"-187,19 0-1,-18 0 1,-1 0-1,0 0 1,1 0 15,-1 0-31,0 0 16,21 0 0,-21 0 15,1 0-16,-1 0 17,0 0-17,1 0 1,-2 0 0,1 0-1,0 0 1,1 0-1,19 0 17,-19 0-1,-1 0-31,0 0 16,1 0-1,-1 0 1,21 0 15,-21 0 0,0 0 16,-1 0-47,2 0 16,-1 0-1,0 0 1,1 0 0,-1 0-16,0 0 31,21 0 0,-21 26-31,0-26 47,1 0-31,-1 0 46,0 0-46,1 0-1,-2 0 1,1 0 15,1 0-15,19 0 0,-20 0 15,1 0-16,-1 0 1,0 0 0,1 0-1,-1 0 1,0 0 0,1 0-1,-1 0 1,19 0-1,-18 0 17,-1 0-32,0 0 15,1 0 17,-1 0-32,21 0 31,-21 0-31,0 0 15,21 0 1,-21 0 15,1 0-15,-1 0 0,-1 0-16,1 0 15,21 0 1,0 26-1,-1-26 32,-19 0-31,-1 0 15,21 0 16,-21 0-31,0 0-1,1 0 1,-2 0 0,1 0 15,21 0-16,-21 0 1,0 0 15,21 0-15,-21 0 78,1 0-63,-1 0 0,0 0-15,1 0-16,-1 0 31,0 0-31,-1 0 31,2 0-15,-1 0-16,0 0 16,1 0-16,-1 0 31,21 0 0,-21 0-15,21 0 62,-21 0-63,0 0 64,21 0-64,-22 0 48,1 0-48,1 0 32,-1 0-16,0 0-31,21 0 16,-21 0 31,0 0-31,1 0-1,-1 0 1,0 0-16,1 0 15,-1 0 32,0 0-31,0 0 0,20 0-1,-20 0 1,1 0 15,-1 0 0,0 0-15,1 0 0,-1 0-1,0 0 1,1 0-1,-1 0 17,21 0 15,-21 0-1,-1 0-14,1 0-17,1 0 1,-1 0 0,21 0 15,-21 0 0,0 0-15,21 0-1,-21 0 1,1 0 0,-1 0 15,0 0-16,1 0 1,18 0 15,-19 0-15,1 0 15,-1 0-31,0 0 16,1 0-16,-1 0 15,0 0 1,1 0 31,-1 0-31,21 0-1,-21 0 1,0 0 31,-1 0-32,2 0 1,-1 0 0,0 0-16,1 0 31,-1 0 0,0 0-31,21 0 16,-21 0 15,1 0 0,-1 0-15,0 0-1,0 0 1,20 0 15,-20 0-15,1 0 15,19 0-15,1 0 15,-21 0-15,0 0-1,1 0 1,-1 0 0,0 0 15,1 0-31,-1 0 15,20 0 17,-20 0 15,0 0-32,0 0 1,1 0 15,-1 0 0,0 0-31,1 0 47,-1 0-16,0 0 1,21 0-32,-21 0 31,1 0-15,-1 0-1,-1 0 1,1 0-1,21 0 17,-21 0-32,1 0 31,19 0-15,-19 0 15,-1 0-16,0 0 1,1 0 0,-1 0 15,21 0 0,-22 0-15,1 0 15,0 0-31,1 0 31,-1 0-15,0 0 0,1 0-16,-1 0 15,0 0 1,1 0 15,19-26-15,-19 26-1,19 0 17,-40-26-1,19 26-31,2 0 15,-1 0 1,0 0-16,1 0 16,19 0 202,-19 0-202,-1 0 31,21 0-31,-21 0 46,0 0-46,0 0-1,1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1:14:37.515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54 0,'12'0'109,"1"0"-109,12 0 16,1 0-16,0 0 15,-1 0-15,-12 0 16,0 0 15,0 0-15,-1 0-16,1 0 16,12 0 15,-12 0-16,0 0 1,12 0-16,-12 0 16,0 0-16,0 0 15,-1 0 1,14 0-16,-13 0 16,-1 0-16,1 0 15,12 0 1,-12 0-16,0 0 15,12 0-15,-12 0 16,0 0 0,0 0-1,-1 0-15,1 0 16,13 0 0,-13 0-1,24 0 1,-24 0-1,0 0 1,0 0 0,-1 0-16,1 0 15,0 0-15,0 0 16,0 0-16,-1 0 16,14 0-1,-13 0 1,24 0-1,-24 0 1,0 0 0,0 0-1,0 0-15,-1 0 16,14 0 31,-13 0-47,-1 0 15,14 0-15,-13 0 16,12 0 15,-13 0-15,1 0 0,13 0 15,-13 0-31,25 0 15,-25 0 1,0 0 15,-1 0 1,14 0-32,-13 0 0,-1 0 15,13 0-15,-12 0 16,0 0-1,13 0-15,-1 0 16,-12 0 0,0 0-1,12 0 1,-12 0 0,0 0-16,-1 0 15,1 0-15,0 0 16,12 0-16,-12 0 15,0 0 1,12 0-16,-12 0 16,0 0-1,0 0-15,-1 0 16,14 0-16,-14 0 16,14 0-16,-14 0 15,1 0-15,0 0 16,0 0-1,12 0-15,-12 0 16,0 0 0,13 0-16,-1 0 15,-13 0 1,1 0 0,0 0-16,0 0 15,-1 0-15,1 0 16,0 0-16,13 0 15,-14 0 1,1 0 0,13 0 15,-14 0 0,1 0-15,-1 0-16,1 0 15,0 0-15,13 0 32,-14 0-17,1 0 1,0 0 15,0 0 0,-1 0-15,1 0-16,0 0 16,0 0-16,0 0 15,11 0 17,-11 0-1,0 0-16,0 0-15,0 0 16,-1 0-16,14 0 16,-13 0-16,0 0 15,12 0 1,-12 0-16,0 0 16,12 0-1,-13 0 1,1 0-16,0 0 15,13 0-15,-1 0 32,-12 0-32,0 0 15,12 0 1,-12 0-16,0 0 31,0 0-15,-1 0-1,1 0-15,12 0 16,-12 0-16,0 0 16,25 0-1,-25 0 1,12 0 0,-12 0-1,0 0 1,0 0-1,-1 0-15,1 0 16,12 0-16,-12 0 16,0 0-16,25 0 15,-25 0 17,13 0-17,-14 0-15,14 0 16,-14 0-16,1 0 15,0 0-15,-1 0 16,1 0-16,0 0 16,13 0-1,-14 0-15,1 0 32,13 0-32,-14 0 31,1 0-31,0 0 15,-1 0-15,1 0 16,12 0 15,-12 0-31,0 0 32,13 0-32,-14 0 31,14 0-31,-13 0 15,0 0 1,-1-40-16,1 40 16,-1 0-1,1 0 1,13 0 0,-14 0 15,1 0-16,0 0-15,0 0 16,0 0-16,-1 0 16,1 0-1,0 0-15,0 0 32,12 0-17,-13 0 32,1 0-47,0 0 16,0 0-1,0 0-15,12 0 32,-12 0-32,0 0 31,12 0-16,-12 0 17,0 0-17,0 0-15,-1 0 16,0 0-16,14 0 31,-13 0 0,0 0-15,12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28T11:15:10.39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0,'21'0'140,"22"0"-124,-1 0-16,0 0 16,0 0-16,-21 0 15,1 0 1,-1 0 46,0 0-46,1 0 0,41 0-1,-41 0-15,20 0 16,-21 0 15,0 0 0,0 0-31,0 0 16,0 0-16,22 0 16,-22 0-16,0 0 15,22 0 1,-22 0-1,1 0 1,20 0 0,-21 0-16,-1 0 15,23 0-15,-22 0 16,0 0 0,22 0-1,-22 0-15,1 0 16,-1 0-1,21 0-15,22 0 16,-44 0 0,23 0-1,-22 0-15,0 0 32,1 0-17,-1 0 1,0 0-1,0 0-15,1 0 16,20 0-16,1 0 16,-22 0-16,20 0 15,-19 0 1,-1 0-16,0 0 16,43 0 15,0 0-16,-43 0-15,0 0 16,42 0-16,-42 0 16,22 0-1,-22 0-15,43 0 16,-43 0-16,43 0 31,-43 0-31,0 0 16,21 0-1,-21 0-15,0 0 16,1 0-16,-1 0 31,0 0-15,22 0 0,-22 0-1,0 0 1,22 0-1,-1 0 17,-20 0-32,-2 0 15,1 0-15,0 0 16,0 0-16,22 0 16,0 0-1,-22 0-15,0 0 31,22 0-15,-22 0 0,0 0-16,0 0 15,-1 0 1,2 0 0,20 0-1,-20 0-15,-1 0 16,21 0-1,1 0 1,21 0-16,-43 0 0,20 0 16,-19 0-16,-1 0 15,21 0 1,-20 0 15,-1 0-31,22 0 16,-1 0-1,-21 0 1,1 0 0,-1 0-1,0 0 1,-1 0 0,1 0-1,1 0 1,20 0-1,-20 0 1,-1 0 0,0 0-16,0 0 15,1 0 32,20 0-31,1 0-16,-2 0 31,-20 0 16,1 0-31,-1 0-1,0 0-15,0 0 16,1 0-1,-1 0 1,0 0 0,0 0-1,22 0 1,-22 0 0,1 0 15,19 0-16,-20 0 17,0 0-32,22 0 15,-22 0 1,22 0 62,-22 0-78,0 0 94,1 0-47,-1 0-47,21 0 15,-20 0 1,19 0-16,-20 0 16,1 0 15,20 0-16,1 0 1,-22 0 0,21 0-16,-20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12T08:34:33.79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51 0,'15'0'109,"0"0"-109,16 0 16,0 0-16,0 0 15,0 0-15,-15 0 16,-1 0 15,1 0-15,-1 0-16,1 0 16,14 0 15,-14 0-16,-1 0 1,16 0-16,-15 0 16,-1 0-16,1 0 15,-1 0 1,16 0-16,-15 0 16,0 0-16,-1 0 15,15 0 1,-14 0-16,-1 0 15,16 0-15,-15 0 16,-1 0 0,1 0-1,-1 0-15,1 0 16,15 0 0,-15 0-1,29 0 1,-29 0-1,-1 0 1,1 0 0,-1 0-16,1 0 15,-1 0-15,1 0 16,-1 0-16,1 0 16,15 0-1,-15 0 1,29 0-1,-29 0 1,-1 0 0,1 0-1,-1 0-15,1 0 16,15 0 31,-16 0-47,1 0 15,15 0-15,-15 0 16,14 0 15,-15 0-15,1 0 0,15 0 15,-16 0-31,32 0 15,-32 0 1,1 0 15,0 0 1,15 0-32,-16 0 0,0 0 15,16 0-15,-16 0 16,1 0-1,15 0-15,0 0 16,-16 0 0,1 0-1,15 0 1,-15 0 0,-1 0-16,0 0 15,0 0-15,1 0 16,15 0-16,-16 0 15,1 0 1,15 0-16,-16 0 16,1 0-1,0 0-15,-1 0 16,16 0-16,-16 0 16,16 0-16,-16 0 15,1 0-15,-1 0 16,1 0-1,15 0-15,-16 0 16,1 0 0,15 0-16,0 0 15,-16 0 1,0 0 0,1 0-16,-1 0 15,1 0-15,-1 0 16,1 0-16,15 0 15,-15 0 1,-1 0 0,16 0 15,-15 0 0,-1 0-15,0 0-16,0 0 15,1 0-15,15 0 32,-16 0-17,1 0 1,-1 0 15,1 0 0,0 0-15,-1 0-16,1 0 16,-1 0-16,1 0 15,14 0 17,-15 0-1,1 0-16,-1 0-15,1 0 16,-1 0-16,16 0 16,-15 0-16,0 0 15,15 0 1,-16 0-16,1 0 16,14 0-1,-15 0 1,1 0-16,-1 0 15,16 0-15,1 0 32,-17 0-32,1 0 15,15 0 1,-16 0-16,1 0 31,-1 0-15,0 0-1,0 0-15,16 0 16,-15 0-16,-1 0 16,32 0-1,-31 0 1,15 0 0,-16 0-1,1 0 1,-1 0-1,0 0-15,0 0 16,16 0-16,-15 0 16,-1 0-16,32 0 15,-31 0 17,15 0-17,-16 0-15,16 0 16,-16 0-16,0 0 15,1 0-15,-1 0 16,1 0-16,-1 0 16,17 0-1,-17 0-15,1 0 32,15 0-32,-16 0 31,1 0-31,-1 0 15,0 0-15,0 0 16,16 0 15,-15 0-31,0 0 32,15 0-32,-16 0 31,16 0-31,-15 0 15,-1 0 1,1-38-16,-1 38 16,0 0-1,0 0 1,16 0 0,-15 0 15,0 0-16,-1 0-15,1 0 16,-1 0-16,1 0 16,-1 0-1,1 0-15,-1 0 32,16 0-17,-16 0 32,0 0-47,1 0 16,-1 0-1,1 0-15,15 0 32,-15 0-32,-1 0 31,16 0-16,-15 0 17,-1 0-17,1 0-15,-1 0 16,0 0-16,16 0 31,-15 0 0,-1 0-15,16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4F73-6B8A-40AC-AC3D-2391117403A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C30D-C363-4815-B1FC-426537884DD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73A2-4EDC-4C9C-B66C-339F7D289F44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C566-6D16-4430-A6E2-1AA6E617CE24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DC91-0F7F-4326-84C5-424E6D5837C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F6C9-A0C2-472B-8B13-1400F0EF6E8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C68-C2E0-4BC8-BAE4-17F56CC5E41A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5F64-71CA-472F-A2C0-B93C6ADE4E76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C0C7-64E0-4742-824B-31B86B145AE6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9770-3E9F-4922-9456-66983170A9F4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0651-29D3-4CFA-A1BB-DF67C5B3413E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D5E4-0D8F-4E6B-9B85-6DCC39BE033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Team 6</a:t>
            </a:r>
          </a:p>
          <a:p>
            <a:pPr algn="r"/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</a:t>
            </a:r>
          </a:p>
          <a:p>
            <a:pPr algn="r"/>
            <a:r>
              <a:rPr lang="en-US" altLang="ko-KR" sz="2400" dirty="0"/>
              <a:t>Kim, </a:t>
            </a:r>
            <a:r>
              <a:rPr lang="en-US" altLang="ko-KR" sz="2400" dirty="0" err="1"/>
              <a:t>Myeong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Gyu</a:t>
            </a:r>
            <a:endParaRPr lang="en-US" altLang="ko-KR" sz="2400" dirty="0"/>
          </a:p>
          <a:p>
            <a:pPr algn="r"/>
            <a:r>
              <a:rPr lang="en-US" altLang="ko-KR" sz="2400" dirty="0"/>
              <a:t>Sung, Ho Joon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97971" y="1136433"/>
            <a:ext cx="11996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Diabetes Trackers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66319" y="1893355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4F57FE-7A7A-4921-AA89-5FD80F39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BA85-2F1E-4065-B64B-3D3E51A0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Encryption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2AF3B-7B07-4FED-A0ED-450BD5EA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6"/>
            <a:ext cx="10515600" cy="4673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Password encryption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0DE93-B389-49D0-A01F-798CB2B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55639"/>
              </p:ext>
            </p:extLst>
          </p:nvPr>
        </p:nvGraphicFramePr>
        <p:xfrm>
          <a:off x="1079500" y="1970722"/>
          <a:ext cx="1016952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381">
                  <a:extLst>
                    <a:ext uri="{9D8B030D-6E8A-4147-A177-3AD203B41FA5}">
                      <a16:colId xmlns:a16="http://schemas.microsoft.com/office/drawing/2014/main" val="1651046427"/>
                    </a:ext>
                  </a:extLst>
                </a:gridCol>
                <a:gridCol w="2542381">
                  <a:extLst>
                    <a:ext uri="{9D8B030D-6E8A-4147-A177-3AD203B41FA5}">
                      <a16:colId xmlns:a16="http://schemas.microsoft.com/office/drawing/2014/main" val="3164980560"/>
                    </a:ext>
                  </a:extLst>
                </a:gridCol>
                <a:gridCol w="2542381">
                  <a:extLst>
                    <a:ext uri="{9D8B030D-6E8A-4147-A177-3AD203B41FA5}">
                      <a16:colId xmlns:a16="http://schemas.microsoft.com/office/drawing/2014/main" val="99379959"/>
                    </a:ext>
                  </a:extLst>
                </a:gridCol>
                <a:gridCol w="2542381">
                  <a:extLst>
                    <a:ext uri="{9D8B030D-6E8A-4147-A177-3AD203B41FA5}">
                      <a16:colId xmlns:a16="http://schemas.microsoft.com/office/drawing/2014/main" val="376327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MD5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Symmetric-key</a:t>
                      </a:r>
                      <a:r>
                        <a:rPr lang="en-US" altLang="ko-KR" baseline="0" dirty="0"/>
                        <a:t> cipher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First introduced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1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Need</a:t>
                      </a:r>
                      <a:r>
                        <a:rPr lang="en-US" altLang="ko-KR" baseline="0" dirty="0"/>
                        <a:t> key?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Can be</a:t>
                      </a:r>
                      <a:r>
                        <a:rPr lang="en-US" altLang="ko-KR" baseline="0" dirty="0"/>
                        <a:t> decrypted?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93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71465E6-4331-42C7-B776-CE980D89EA68}"/>
              </a:ext>
            </a:extLst>
          </p:cNvPr>
          <p:cNvSpPr/>
          <p:nvPr/>
        </p:nvSpPr>
        <p:spPr>
          <a:xfrm>
            <a:off x="8610601" y="1856344"/>
            <a:ext cx="2743200" cy="20584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0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BA85-2F1E-4065-B64B-3D3E51A0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Encryption method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7E6F7-2418-4B1F-A72C-53FF8941A2E6}"/>
              </a:ext>
            </a:extLst>
          </p:cNvPr>
          <p:cNvSpPr/>
          <p:nvPr/>
        </p:nvSpPr>
        <p:spPr>
          <a:xfrm>
            <a:off x="7436624" y="1905783"/>
            <a:ext cx="3529625" cy="4051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DF665BD1-8CDA-439B-8E4F-19A3B535DA2A}"/>
              </a:ext>
            </a:extLst>
          </p:cNvPr>
          <p:cNvSpPr/>
          <p:nvPr/>
        </p:nvSpPr>
        <p:spPr>
          <a:xfrm>
            <a:off x="8254675" y="2512522"/>
            <a:ext cx="1893525" cy="283766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Database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E4133-A544-454B-9820-E80C54210274}"/>
              </a:ext>
            </a:extLst>
          </p:cNvPr>
          <p:cNvSpPr/>
          <p:nvPr/>
        </p:nvSpPr>
        <p:spPr>
          <a:xfrm>
            <a:off x="838200" y="2512522"/>
            <a:ext cx="3159125" cy="2508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 flipV="1">
            <a:off x="4503716" y="3709183"/>
            <a:ext cx="2426516" cy="12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>
            <a:off x="4545454" y="3063497"/>
            <a:ext cx="228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Password encrypted</a:t>
            </a:r>
            <a:br>
              <a:rPr lang="en-US" altLang="ko-KR" dirty="0"/>
            </a:br>
            <a:r>
              <a:rPr lang="en-US" altLang="ko-KR" dirty="0"/>
              <a:t> by hash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59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Next 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202884" y="3818893"/>
            <a:ext cx="37028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ED5A2-2F6B-4C0C-A395-6BACDE1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0ECF41-54EB-4765-BD93-ACF6C56C090D}"/>
              </a:ext>
            </a:extLst>
          </p:cNvPr>
          <p:cNvSpPr txBox="1"/>
          <p:nvPr/>
        </p:nvSpPr>
        <p:spPr>
          <a:xfrm>
            <a:off x="628650" y="276225"/>
            <a:ext cx="1091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Schedules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05654B-A560-4976-BD22-D9FD806F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4" y="2353763"/>
            <a:ext cx="11068050" cy="2762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9147172" y="2345143"/>
            <a:ext cx="655323" cy="2770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A38C207-56B1-4844-AD17-A71E560E2F28}"/>
                  </a:ext>
                </a:extLst>
              </p14:cNvPr>
              <p14:cNvContentPartPr/>
              <p14:nvPr/>
            </p14:nvContentPartPr>
            <p14:xfrm>
              <a:off x="1544400" y="2997040"/>
              <a:ext cx="13618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A38C207-56B1-4844-AD17-A71E560E2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2925040"/>
                <a:ext cx="1433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DABD276-8A09-4FB9-8C80-A68F4D5DE82D}"/>
                  </a:ext>
                </a:extLst>
              </p14:cNvPr>
              <p14:cNvContentPartPr/>
              <p14:nvPr/>
            </p14:nvContentPartPr>
            <p14:xfrm>
              <a:off x="1114305" y="3716877"/>
              <a:ext cx="2209920" cy="45719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DABD276-8A09-4FB9-8C80-A68F4D5DE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8307" y="3644879"/>
                <a:ext cx="2281916" cy="18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2F3CBB-5D8E-474E-96D1-C7E649DC85A7}"/>
                  </a:ext>
                </a:extLst>
              </p14:cNvPr>
              <p14:cNvContentPartPr/>
              <p14:nvPr/>
            </p14:nvContentPartPr>
            <p14:xfrm>
              <a:off x="821610" y="4412953"/>
              <a:ext cx="2855520" cy="691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2F3CBB-5D8E-474E-96D1-C7E649DC85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610" y="4340953"/>
                <a:ext cx="2927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E340519-5399-4E48-BB59-BF5CD4D31498}"/>
                  </a:ext>
                </a:extLst>
              </p14:cNvPr>
              <p14:cNvContentPartPr/>
              <p14:nvPr/>
            </p14:nvContentPartPr>
            <p14:xfrm>
              <a:off x="1305285" y="4600873"/>
              <a:ext cx="1847490" cy="47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E340519-5399-4E48-BB59-BF5CD4D314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9286" y="4528873"/>
                <a:ext cx="1919489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447A3D-0311-4737-A672-0AA8A4C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7B6CC-A424-49F4-9701-97F16F75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1" y="280987"/>
            <a:ext cx="8509129" cy="6296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A76130-603E-4DB6-A729-C1C502284523}"/>
              </a:ext>
            </a:extLst>
          </p:cNvPr>
          <p:cNvSpPr/>
          <p:nvPr/>
        </p:nvSpPr>
        <p:spPr>
          <a:xfrm>
            <a:off x="6777318" y="280987"/>
            <a:ext cx="467360" cy="6296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5DD18B2-5CDC-4833-A677-6078BC9E3335}"/>
                  </a:ext>
                </a:extLst>
              </p14:cNvPr>
              <p14:cNvContentPartPr/>
              <p14:nvPr/>
            </p14:nvContentPartPr>
            <p14:xfrm>
              <a:off x="943034" y="774336"/>
              <a:ext cx="1042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5DD18B2-5CDC-4833-A677-6078BC9E33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714" y="711336"/>
                <a:ext cx="1105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A1CEE63-292F-4A9F-A178-3226E99B8938}"/>
                  </a:ext>
                </a:extLst>
              </p14:cNvPr>
              <p14:cNvContentPartPr/>
              <p14:nvPr/>
            </p14:nvContentPartPr>
            <p14:xfrm>
              <a:off x="467474" y="2022913"/>
              <a:ext cx="1989976" cy="4571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A1CEE63-292F-4A9F-A178-3226E99B8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796" y="1959414"/>
                <a:ext cx="2052973" cy="17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F3CF8C6-55E0-4747-9695-2C362FBFC451}"/>
                  </a:ext>
                </a:extLst>
              </p14:cNvPr>
              <p14:cNvContentPartPr/>
              <p14:nvPr/>
            </p14:nvContentPartPr>
            <p14:xfrm>
              <a:off x="792810" y="4397586"/>
              <a:ext cx="1339304" cy="45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F3CF8C6-55E0-4747-9695-2C362FBFC4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136" y="4335078"/>
                <a:ext cx="1402652" cy="170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F97F57A-1601-4725-9B68-D7DD12D9061E}"/>
                  </a:ext>
                </a:extLst>
              </p14:cNvPr>
              <p14:cNvContentPartPr/>
              <p14:nvPr/>
            </p14:nvContentPartPr>
            <p14:xfrm>
              <a:off x="646290" y="6183105"/>
              <a:ext cx="1625864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F97F57A-1601-4725-9B68-D7DD12D90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608" y="6120105"/>
                <a:ext cx="1688868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561046-6756-43BC-BE93-D10558D7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2DDCA-C93B-4D6A-BCF8-01658068FD5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09E7F-C526-4DE8-BDF7-06BD7734351E}"/>
              </a:ext>
            </a:extLst>
          </p:cNvPr>
          <p:cNvSpPr txBox="1"/>
          <p:nvPr/>
        </p:nvSpPr>
        <p:spPr>
          <a:xfrm>
            <a:off x="8610600" y="1036112"/>
            <a:ext cx="3525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Android UI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Diet management function and UI </a:t>
            </a:r>
            <a:br>
              <a:rPr lang="en-US" altLang="ko-KR" sz="1600" dirty="0"/>
            </a:br>
            <a:r>
              <a:rPr lang="en-US" altLang="ko-KR" sz="1600" dirty="0"/>
              <a:t>implementation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3D149-3AE7-4D08-A5F1-6BD06301023A}"/>
              </a:ext>
            </a:extLst>
          </p:cNvPr>
          <p:cNvSpPr txBox="1"/>
          <p:nvPr/>
        </p:nvSpPr>
        <p:spPr>
          <a:xfrm>
            <a:off x="8655855" y="5153917"/>
            <a:ext cx="347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Implement speech recognition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FE137-3EE8-4186-AB21-6C713C14DFED}"/>
              </a:ext>
            </a:extLst>
          </p:cNvPr>
          <p:cNvSpPr txBox="1"/>
          <p:nvPr/>
        </p:nvSpPr>
        <p:spPr>
          <a:xfrm>
            <a:off x="8655855" y="3326899"/>
            <a:ext cx="347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Implement speech recognition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Implement encryption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F3CF8C6-55E0-4747-9695-2C362FBFC451}"/>
                  </a:ext>
                </a:extLst>
              </p14:cNvPr>
              <p14:cNvContentPartPr/>
              <p14:nvPr/>
            </p14:nvContentPartPr>
            <p14:xfrm>
              <a:off x="646290" y="4238826"/>
              <a:ext cx="1625864" cy="45719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F3CF8C6-55E0-4747-9695-2C362FBFC4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4615" y="4176320"/>
                <a:ext cx="1689214" cy="1707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97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379490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F4F94B-8A28-4816-B33D-859BC265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594998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Feedback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37593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Progress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5812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Next 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462495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6EB4C-6FC2-48CA-B26C-5AAA567A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Feedback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6959A2-C5E8-4048-B57C-89CE2AC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Sentiment analysis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88941-C079-4487-870D-B086F5464448}"/>
              </a:ext>
            </a:extLst>
          </p:cNvPr>
          <p:cNvSpPr txBox="1"/>
          <p:nvPr/>
        </p:nvSpPr>
        <p:spPr>
          <a:xfrm>
            <a:off x="1000125" y="1154339"/>
            <a:ext cx="10353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Still working on the client-side.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" panose="020B0604020202020204" pitchFamily="34" charset="0"/>
              </a:rPr>
              <a:t>Main cause: dependency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Will find a way to process on the server-side.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Considering the use of PHP, JavaScript port of Vader Sentiment.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F096B-BF2E-4AE9-B7EF-C67E373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Progress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6454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21939C-16A3-49F9-A6EA-53E0E299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65BCB-4EDA-49F7-8520-6762B06A0828}"/>
              </a:ext>
            </a:extLst>
          </p:cNvPr>
          <p:cNvSpPr txBox="1"/>
          <p:nvPr/>
        </p:nvSpPr>
        <p:spPr>
          <a:xfrm>
            <a:off x="564756" y="203945"/>
            <a:ext cx="83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Translation function implementation</a:t>
            </a:r>
            <a:endParaRPr lang="ko-KR" altLang="en-US" sz="36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5AB16A-FB23-441A-8814-7C18907C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2DDCA-C93B-4D6A-BCF8-01658068FD5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342AF3B-7B07-4FED-A0ED-450BD5EA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4397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Papago NMT API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7E6F7-2418-4B1F-A72C-53FF8941A2E6}"/>
              </a:ext>
            </a:extLst>
          </p:cNvPr>
          <p:cNvSpPr/>
          <p:nvPr/>
        </p:nvSpPr>
        <p:spPr>
          <a:xfrm>
            <a:off x="7597240" y="3386769"/>
            <a:ext cx="2960955" cy="9497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Translation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CE4133-A544-454B-9820-E80C54210274}"/>
              </a:ext>
            </a:extLst>
          </p:cNvPr>
          <p:cNvSpPr/>
          <p:nvPr/>
        </p:nvSpPr>
        <p:spPr>
          <a:xfrm>
            <a:off x="1071098" y="2500284"/>
            <a:ext cx="3159125" cy="127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Korean text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Source language / Target language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>
            <a:off x="2752260" y="5579292"/>
            <a:ext cx="0" cy="270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>
            <a:off x="353320" y="5835047"/>
            <a:ext cx="47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Parsed data for sentiment analysis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>
            <a:off x="1579276" y="2005891"/>
            <a:ext cx="18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Application 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>
            <a:off x="8248559" y="2005891"/>
            <a:ext cx="132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Server &gt;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803900" y="2005891"/>
            <a:ext cx="0" cy="4090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 flipH="1">
            <a:off x="4889500" y="4123286"/>
            <a:ext cx="2284145" cy="10202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CE4133-A544-454B-9820-E80C54210274}"/>
              </a:ext>
            </a:extLst>
          </p:cNvPr>
          <p:cNvSpPr/>
          <p:nvPr/>
        </p:nvSpPr>
        <p:spPr>
          <a:xfrm>
            <a:off x="1071098" y="4803836"/>
            <a:ext cx="3159125" cy="698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JSON data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>
            <a:off x="4800600" y="2984500"/>
            <a:ext cx="2222500" cy="622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65BCB-4EDA-49F7-8520-6762B06A0828}"/>
              </a:ext>
            </a:extLst>
          </p:cNvPr>
          <p:cNvSpPr txBox="1"/>
          <p:nvPr/>
        </p:nvSpPr>
        <p:spPr>
          <a:xfrm>
            <a:off x="564756" y="203945"/>
            <a:ext cx="83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Translation function implementation</a:t>
            </a:r>
            <a:endParaRPr lang="ko-KR" altLang="en-US" sz="36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5AB16A-FB23-441A-8814-7C18907C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2DDCA-C93B-4D6A-BCF8-01658068FD5D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6" y="1068035"/>
            <a:ext cx="2974674" cy="52883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46" y="941035"/>
            <a:ext cx="2974674" cy="528831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674328" y="2692400"/>
            <a:ext cx="2141020" cy="14285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65BCB-4EDA-49F7-8520-6762B06A0828}"/>
              </a:ext>
            </a:extLst>
          </p:cNvPr>
          <p:cNvSpPr txBox="1"/>
          <p:nvPr/>
        </p:nvSpPr>
        <p:spPr>
          <a:xfrm>
            <a:off x="564756" y="203945"/>
            <a:ext cx="83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Translation function implementation</a:t>
            </a:r>
            <a:endParaRPr lang="ko-KR" altLang="en-US" sz="36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5AB16A-FB23-441A-8814-7C18907C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2DDCA-C93B-4D6A-BCF8-01658068FD5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53" y="886974"/>
            <a:ext cx="2834678" cy="5039435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36" y="886974"/>
            <a:ext cx="2834679" cy="503943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674328" y="2692400"/>
            <a:ext cx="2141020" cy="14285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9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65BCB-4EDA-49F7-8520-6762B06A0828}"/>
              </a:ext>
            </a:extLst>
          </p:cNvPr>
          <p:cNvSpPr txBox="1"/>
          <p:nvPr/>
        </p:nvSpPr>
        <p:spPr>
          <a:xfrm>
            <a:off x="564756" y="203945"/>
            <a:ext cx="83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Medication alarm system</a:t>
            </a:r>
            <a:endParaRPr lang="ko-KR" altLang="en-US" sz="36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5AB16A-FB23-441A-8814-7C18907C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2DDCA-C93B-4D6A-BCF8-01658068FD5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7F4679D-1409-4573-A91E-262D8417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36" y="1223158"/>
            <a:ext cx="2756127" cy="48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177</Words>
  <Application>Microsoft Office PowerPoint</Application>
  <PresentationFormat>와이드스크린</PresentationFormat>
  <Paragraphs>78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Encryption method</vt:lpstr>
      <vt:lpstr>Encryption method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237</cp:revision>
  <dcterms:created xsi:type="dcterms:W3CDTF">2019-03-08T07:28:16Z</dcterms:created>
  <dcterms:modified xsi:type="dcterms:W3CDTF">2019-05-12T15:33:13Z</dcterms:modified>
</cp:coreProperties>
</file>