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1" r:id="rId6"/>
    <p:sldId id="262" r:id="rId7"/>
    <p:sldId id="265" r:id="rId8"/>
    <p:sldId id="270" r:id="rId9"/>
    <p:sldId id="266" r:id="rId10"/>
    <p:sldId id="271" r:id="rId11"/>
    <p:sldId id="259" r:id="rId12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4"/>
    </p:embeddedFont>
    <p:embeddedFont>
      <p:font typeface="나눔스퀘어OTF ExtraBold" panose="020B0600000101010101" pitchFamily="34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BA066-B091-445C-94CC-B5A71166E39F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16AEB-19F4-4562-8D4F-58EFB7274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0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16AEB-19F4-4562-8D4F-58EFB727494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775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Searching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하나는 자신이 원하는 기준으로 검색했을 때</a:t>
            </a:r>
            <a:r>
              <a:rPr lang="en-US" altLang="ko-KR" dirty="0"/>
              <a:t>, </a:t>
            </a:r>
            <a:r>
              <a:rPr lang="ko-KR" altLang="en-US" dirty="0"/>
              <a:t>하나는 지도를 통해 위치를 알고자 할 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16AEB-19F4-4562-8D4F-58EFB727494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86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16AEB-19F4-4562-8D4F-58EFB727494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8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8C7A1-DAE5-4885-A6FC-BA36AB66A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CBF5E0-D21A-4553-820C-EDA53A3EA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FDBA8-E4AC-4738-977E-6443AFB9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FED-7FA6-4858-B8B6-C487FC69DD42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F7E8C-8935-4EA7-ADF0-9F9227DE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B06D5-DF11-41C0-90FD-C160838F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5B9E-88F6-48A7-BDC0-B88D07401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C24C9-698C-4C59-89F9-A6C5BB69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708445-04E3-402A-B2A8-F5DD0A08B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B6B50-38BF-4BA0-AFEC-DA41B2FD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FED-7FA6-4858-B8B6-C487FC69DD42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0030F-2EB7-4AAD-9CCD-F2CC82EE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97C98-E3EA-43BA-ADB6-546FF61F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5B9E-88F6-48A7-BDC0-B88D07401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CE71AB-B512-415F-B35B-DA5455D52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EED330-5B2E-4FBD-9FAD-3B0869F68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F5F0E-5133-4378-80A7-EA336F39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FED-7FA6-4858-B8B6-C487FC69DD42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ED977-4AE6-4450-B3E3-4793F044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F0C92-7B25-4C94-9981-5EF9FEAE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5B9E-88F6-48A7-BDC0-B88D07401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1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1B608-878D-40AC-A47C-0E62BC39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AD193-CAD6-485B-9F76-C6DD52414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BDED2-9B01-4993-B7B8-8CD89AC5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FED-7FA6-4858-B8B6-C487FC69DD42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49DA5-8D9E-4EEE-BE0E-BFFBB787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E6260F-A79B-46B7-B1F1-0357E635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5B9E-88F6-48A7-BDC0-B88D07401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09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FC25F-6EDD-459F-9C49-1E9E245B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4BF6D-4E48-4CC3-B927-FCB80B74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D320D-DB10-4E12-8212-5DD919DE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FED-7FA6-4858-B8B6-C487FC69DD42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8B366-8A95-4883-BA9C-9B699B53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42BEA-4F76-4069-B235-72DB007C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5B9E-88F6-48A7-BDC0-B88D07401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9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5EF34-0C78-485C-A078-59CCC4F6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66EE6-88C8-4E72-907E-AC10BE2F2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B1F73F-036B-4FF0-BCBD-D4D800134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CB0098-609D-49A3-994E-C1BAB5F0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FED-7FA6-4858-B8B6-C487FC69DD42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C71CFB-8F18-4396-B2DF-66A2C9DB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CC365-AC0A-4AF9-AD40-514AE2AC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5B9E-88F6-48A7-BDC0-B88D07401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60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ECB6E-1B96-496C-9015-3D6B18E3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998729-0A47-429B-B21A-4BCD9414D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F32CA-7C22-4F80-850D-40C550072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1897EB-1191-4418-BEF1-2D3AB7678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3150BD-B5AB-4E8A-B9A4-3606D8C67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703D62-C02D-4457-BE65-6109B03A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FED-7FA6-4858-B8B6-C487FC69DD42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26AC62-6304-4282-BA31-40A18CF9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D099D0-F397-49C8-9A4D-89788E91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5B9E-88F6-48A7-BDC0-B88D07401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0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52DB0-ABD3-49F8-BA40-A7EA45A7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B0E0C9-A179-4AC8-AC4F-8EC65405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FED-7FA6-4858-B8B6-C487FC69DD42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F799D5-438A-495A-A3D6-33C95DFC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EFC5CF-F619-4F5A-B158-27758EE3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5B9E-88F6-48A7-BDC0-B88D07401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0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5EE4CC-95F7-4638-9A8A-F9F88ADD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FED-7FA6-4858-B8B6-C487FC69DD42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E7348D-F210-4B7D-BDED-3A4C9425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BB1C57-E39E-4561-AAC2-B8740618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5B9E-88F6-48A7-BDC0-B88D07401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13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4E7B8-DB41-4B7B-8261-12AE30DB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1A1D4-B33A-44A5-B8BD-63106D13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E5E1AD-0A98-48E1-8CE3-BCCD013AB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6F0270-DC1D-4839-B055-16FCA636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FED-7FA6-4858-B8B6-C487FC69DD42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0FE9F2-4298-4B7B-A880-1DBCF900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1730AC-1E23-4549-B5D0-2C21B0F1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5B9E-88F6-48A7-BDC0-B88D07401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7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ED773-0031-4D89-A1B1-A4AA784E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4DCB53-4191-4E03-AC66-56EAC2E29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FD22C1-AFAC-4FAA-A6E5-E15BFD483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FA1784-F5DF-4D83-A7FA-F1244E23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5FED-7FA6-4858-B8B6-C487FC69DD42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9EA946-C2AA-4D95-8699-CD4174F2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506E5-3337-46E1-ADC6-D7039CEF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35B9E-88F6-48A7-BDC0-B88D07401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5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7AD800-6877-4331-B220-5020D9FE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28F13-581D-464B-B679-27D6FCD3E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6AB8A-C494-4397-8749-B8B7659CA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B5FED-7FA6-4858-B8B6-C487FC69DD42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17AB0-79F7-4AD9-848F-EEAA37D62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557D8-B541-4BB8-A256-9858FC46B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35B9E-88F6-48A7-BDC0-B88D07401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74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F7439C-9EC2-47AC-8E6B-83CBF69E7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918" y="2499803"/>
            <a:ext cx="3897145" cy="3897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70C78C-779A-4081-9757-41E26B9A07B9}"/>
              </a:ext>
            </a:extLst>
          </p:cNvPr>
          <p:cNvSpPr txBox="1"/>
          <p:nvPr/>
        </p:nvSpPr>
        <p:spPr>
          <a:xfrm>
            <a:off x="1605380" y="3800868"/>
            <a:ext cx="6899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김명규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성호준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임민정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847F6-FC24-4C8D-8090-15C09075F1C7}"/>
              </a:ext>
            </a:extLst>
          </p:cNvPr>
          <p:cNvSpPr txBox="1"/>
          <p:nvPr/>
        </p:nvSpPr>
        <p:spPr>
          <a:xfrm>
            <a:off x="1467775" y="1123764"/>
            <a:ext cx="577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HOME SEEK</a:t>
            </a:r>
            <a:endParaRPr lang="ko-KR" altLang="en-US" sz="7200" b="1" dirty="0">
              <a:solidFill>
                <a:srgbClr val="FFA5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B5516-222F-43F3-8C99-1979D3599FF6}"/>
              </a:ext>
            </a:extLst>
          </p:cNvPr>
          <p:cNvSpPr txBox="1"/>
          <p:nvPr/>
        </p:nvSpPr>
        <p:spPr>
          <a:xfrm>
            <a:off x="2805343" y="2951606"/>
            <a:ext cx="2459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9</a:t>
            </a:r>
            <a:r>
              <a:rPr lang="ko-KR" altLang="en-US" sz="32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67131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46761-1185-4308-AB69-EB0ACE91294A}"/>
              </a:ext>
            </a:extLst>
          </p:cNvPr>
          <p:cNvSpPr txBox="1"/>
          <p:nvPr/>
        </p:nvSpPr>
        <p:spPr>
          <a:xfrm>
            <a:off x="693938" y="700037"/>
            <a:ext cx="188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02</a:t>
            </a:r>
            <a:endParaRPr lang="ko-KR" altLang="en-US" sz="4000" dirty="0">
              <a:solidFill>
                <a:srgbClr val="FFA5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6466D-F027-4B99-B0C8-A6431E9E4C30}"/>
              </a:ext>
            </a:extLst>
          </p:cNvPr>
          <p:cNvSpPr txBox="1"/>
          <p:nvPr/>
        </p:nvSpPr>
        <p:spPr>
          <a:xfrm>
            <a:off x="1518081" y="792370"/>
            <a:ext cx="268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진행 상황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E49049B-8911-483A-8B7A-6EC8C8FBD40F}"/>
              </a:ext>
            </a:extLst>
          </p:cNvPr>
          <p:cNvSpPr/>
          <p:nvPr/>
        </p:nvSpPr>
        <p:spPr>
          <a:xfrm>
            <a:off x="1950099" y="1590347"/>
            <a:ext cx="3107092" cy="48964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6CBF72-6501-4650-950B-BA095F0C332D}"/>
              </a:ext>
            </a:extLst>
          </p:cNvPr>
          <p:cNvSpPr/>
          <p:nvPr/>
        </p:nvSpPr>
        <p:spPr>
          <a:xfrm>
            <a:off x="2139109" y="2150230"/>
            <a:ext cx="2691748" cy="37218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9BFB772-CF72-4A3D-B314-82B5E0B4D797}"/>
              </a:ext>
            </a:extLst>
          </p:cNvPr>
          <p:cNvSpPr/>
          <p:nvPr/>
        </p:nvSpPr>
        <p:spPr>
          <a:xfrm>
            <a:off x="3325236" y="5987313"/>
            <a:ext cx="319494" cy="3440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0BBE7A1-05D0-4D27-94CC-4306D33A2B11}"/>
              </a:ext>
            </a:extLst>
          </p:cNvPr>
          <p:cNvSpPr/>
          <p:nvPr/>
        </p:nvSpPr>
        <p:spPr>
          <a:xfrm>
            <a:off x="6832142" y="1590347"/>
            <a:ext cx="3107092" cy="48964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218D68-F230-4B3D-8013-63B48DADA645}"/>
              </a:ext>
            </a:extLst>
          </p:cNvPr>
          <p:cNvSpPr/>
          <p:nvPr/>
        </p:nvSpPr>
        <p:spPr>
          <a:xfrm>
            <a:off x="7021152" y="2150230"/>
            <a:ext cx="2691748" cy="37218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CC0F178-159F-4D79-81DE-B224890965D7}"/>
              </a:ext>
            </a:extLst>
          </p:cNvPr>
          <p:cNvSpPr/>
          <p:nvPr/>
        </p:nvSpPr>
        <p:spPr>
          <a:xfrm>
            <a:off x="8207279" y="5987313"/>
            <a:ext cx="319494" cy="3440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7116380-7547-4752-843E-BBD887E15960}"/>
              </a:ext>
            </a:extLst>
          </p:cNvPr>
          <p:cNvSpPr/>
          <p:nvPr/>
        </p:nvSpPr>
        <p:spPr>
          <a:xfrm>
            <a:off x="2341984" y="2855167"/>
            <a:ext cx="429208" cy="3918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215DBC4-8DAF-4DDB-854B-86C94DCE0A0E}"/>
              </a:ext>
            </a:extLst>
          </p:cNvPr>
          <p:cNvSpPr/>
          <p:nvPr/>
        </p:nvSpPr>
        <p:spPr>
          <a:xfrm>
            <a:off x="2341984" y="3569435"/>
            <a:ext cx="429208" cy="391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82B0784-3172-4EF3-9329-BADC17C65578}"/>
              </a:ext>
            </a:extLst>
          </p:cNvPr>
          <p:cNvSpPr/>
          <p:nvPr/>
        </p:nvSpPr>
        <p:spPr>
          <a:xfrm>
            <a:off x="2341984" y="4340794"/>
            <a:ext cx="429208" cy="391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665410-2130-4758-9854-D5BC2EB95B22}"/>
              </a:ext>
            </a:extLst>
          </p:cNvPr>
          <p:cNvSpPr/>
          <p:nvPr/>
        </p:nvSpPr>
        <p:spPr>
          <a:xfrm>
            <a:off x="2341984" y="5071710"/>
            <a:ext cx="429208" cy="391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77534F1-CAC6-4236-81A8-F7F4E1126F23}"/>
              </a:ext>
            </a:extLst>
          </p:cNvPr>
          <p:cNvCxnSpPr>
            <a:cxnSpLocks/>
          </p:cNvCxnSpPr>
          <p:nvPr/>
        </p:nvCxnSpPr>
        <p:spPr>
          <a:xfrm>
            <a:off x="2939143" y="3051110"/>
            <a:ext cx="17261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2ADF089-6C07-4029-BC5A-89CB0618DAE7}"/>
              </a:ext>
            </a:extLst>
          </p:cNvPr>
          <p:cNvCxnSpPr>
            <a:cxnSpLocks/>
          </p:cNvCxnSpPr>
          <p:nvPr/>
        </p:nvCxnSpPr>
        <p:spPr>
          <a:xfrm>
            <a:off x="2939141" y="3765378"/>
            <a:ext cx="17261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8A4AD94-0C8D-4E3B-A39C-4B6208A7F4A0}"/>
              </a:ext>
            </a:extLst>
          </p:cNvPr>
          <p:cNvCxnSpPr>
            <a:cxnSpLocks/>
          </p:cNvCxnSpPr>
          <p:nvPr/>
        </p:nvCxnSpPr>
        <p:spPr>
          <a:xfrm>
            <a:off x="2912614" y="4536737"/>
            <a:ext cx="17261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C44B579-2396-41A2-A21B-B466C701C4AD}"/>
              </a:ext>
            </a:extLst>
          </p:cNvPr>
          <p:cNvCxnSpPr>
            <a:cxnSpLocks/>
          </p:cNvCxnSpPr>
          <p:nvPr/>
        </p:nvCxnSpPr>
        <p:spPr>
          <a:xfrm>
            <a:off x="2912613" y="5267653"/>
            <a:ext cx="17261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EBC6C1-C3D9-43BF-A145-19B4DDFBEB9D}"/>
              </a:ext>
            </a:extLst>
          </p:cNvPr>
          <p:cNvSpPr/>
          <p:nvPr/>
        </p:nvSpPr>
        <p:spPr>
          <a:xfrm>
            <a:off x="2519245" y="3274963"/>
            <a:ext cx="1885509" cy="1600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줄무늬가 있는 오른쪽 2">
            <a:extLst>
              <a:ext uri="{FF2B5EF4-FFF2-40B4-BE49-F238E27FC236}">
                <a16:creationId xmlns:a16="http://schemas.microsoft.com/office/drawing/2014/main" id="{48D006AF-C2A3-4618-93C0-A2E6BAA37045}"/>
              </a:ext>
            </a:extLst>
          </p:cNvPr>
          <p:cNvSpPr/>
          <p:nvPr/>
        </p:nvSpPr>
        <p:spPr>
          <a:xfrm>
            <a:off x="4320073" y="3961321"/>
            <a:ext cx="345231" cy="294462"/>
          </a:xfrm>
          <a:prstGeom prst="strip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E6A928-1025-4D44-B4B6-C0FF74A4B3D8}"/>
              </a:ext>
            </a:extLst>
          </p:cNvPr>
          <p:cNvSpPr/>
          <p:nvPr/>
        </p:nvSpPr>
        <p:spPr>
          <a:xfrm>
            <a:off x="7240555" y="2333128"/>
            <a:ext cx="2230016" cy="14835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2C2C6FB-D8D1-40A8-97E1-66393706F10F}"/>
              </a:ext>
            </a:extLst>
          </p:cNvPr>
          <p:cNvCxnSpPr>
            <a:cxnSpLocks/>
          </p:cNvCxnSpPr>
          <p:nvPr/>
        </p:nvCxnSpPr>
        <p:spPr>
          <a:xfrm>
            <a:off x="7240555" y="4248512"/>
            <a:ext cx="222068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68461A6-325E-4C20-8671-75E99F5EBF5F}"/>
              </a:ext>
            </a:extLst>
          </p:cNvPr>
          <p:cNvCxnSpPr>
            <a:cxnSpLocks/>
          </p:cNvCxnSpPr>
          <p:nvPr/>
        </p:nvCxnSpPr>
        <p:spPr>
          <a:xfrm>
            <a:off x="7240555" y="4561592"/>
            <a:ext cx="222068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64A65B3-B59F-434D-A4B2-83C158742F99}"/>
              </a:ext>
            </a:extLst>
          </p:cNvPr>
          <p:cNvCxnSpPr>
            <a:cxnSpLocks/>
          </p:cNvCxnSpPr>
          <p:nvPr/>
        </p:nvCxnSpPr>
        <p:spPr>
          <a:xfrm>
            <a:off x="7240555" y="4875768"/>
            <a:ext cx="222068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5864069-FC2E-4598-A5C5-89D24851BA69}"/>
              </a:ext>
            </a:extLst>
          </p:cNvPr>
          <p:cNvSpPr txBox="1"/>
          <p:nvPr/>
        </p:nvSpPr>
        <p:spPr>
          <a:xfrm>
            <a:off x="2912613" y="1685623"/>
            <a:ext cx="200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사진만 확인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CC87BF-87D6-43FE-B139-8A40B8440338}"/>
              </a:ext>
            </a:extLst>
          </p:cNvPr>
          <p:cNvSpPr txBox="1"/>
          <p:nvPr/>
        </p:nvSpPr>
        <p:spPr>
          <a:xfrm>
            <a:off x="7522310" y="1687204"/>
            <a:ext cx="200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사진 및 정보 확인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C9A0DD-47DE-41F3-9269-8A7DEEFCC8A1}"/>
              </a:ext>
            </a:extLst>
          </p:cNvPr>
          <p:cNvSpPr/>
          <p:nvPr/>
        </p:nvSpPr>
        <p:spPr>
          <a:xfrm>
            <a:off x="7147249" y="5463596"/>
            <a:ext cx="2453951" cy="3027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F9D66E39-0907-41E7-BE45-BB5D9F47073B}"/>
              </a:ext>
            </a:extLst>
          </p:cNvPr>
          <p:cNvSpPr/>
          <p:nvPr/>
        </p:nvSpPr>
        <p:spPr>
          <a:xfrm>
            <a:off x="9283959" y="5491580"/>
            <a:ext cx="247277" cy="22807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1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3A791F1-EBF4-4C49-B244-830947319C7B}"/>
              </a:ext>
            </a:extLst>
          </p:cNvPr>
          <p:cNvSpPr/>
          <p:nvPr/>
        </p:nvSpPr>
        <p:spPr>
          <a:xfrm>
            <a:off x="2096611" y="3429000"/>
            <a:ext cx="7455762" cy="126507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CED7C-7423-4891-A636-580C33ACD812}"/>
              </a:ext>
            </a:extLst>
          </p:cNvPr>
          <p:cNvSpPr txBox="1"/>
          <p:nvPr/>
        </p:nvSpPr>
        <p:spPr>
          <a:xfrm>
            <a:off x="3872143" y="3717127"/>
            <a:ext cx="656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T    H    A    N    K            Y    O    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D1F78-1D22-452B-8099-CBCA7D9509C9}"/>
              </a:ext>
            </a:extLst>
          </p:cNvPr>
          <p:cNvSpPr txBox="1"/>
          <p:nvPr/>
        </p:nvSpPr>
        <p:spPr>
          <a:xfrm>
            <a:off x="3440096" y="1982450"/>
            <a:ext cx="51164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Q    &amp;    A</a:t>
            </a:r>
            <a:endParaRPr lang="ko-KR" altLang="en-US" sz="8800" dirty="0">
              <a:solidFill>
                <a:srgbClr val="FFA5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56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77C168-66D9-4024-9CA3-32BF3CEBB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1" y="413551"/>
            <a:ext cx="1518081" cy="151808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8EC44B-EB09-4ED2-8268-17FF75D69D55}"/>
              </a:ext>
            </a:extLst>
          </p:cNvPr>
          <p:cNvSpPr/>
          <p:nvPr/>
        </p:nvSpPr>
        <p:spPr>
          <a:xfrm>
            <a:off x="2451716" y="1722269"/>
            <a:ext cx="8618738" cy="124288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D138A2-2AD1-43BC-9F75-DB07D599AEB7}"/>
              </a:ext>
            </a:extLst>
          </p:cNvPr>
          <p:cNvSpPr txBox="1"/>
          <p:nvPr/>
        </p:nvSpPr>
        <p:spPr>
          <a:xfrm>
            <a:off x="2764653" y="927681"/>
            <a:ext cx="26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6088AD-AC2C-48FB-8EE9-54A37CB868E3}"/>
              </a:ext>
            </a:extLst>
          </p:cNvPr>
          <p:cNvSpPr txBox="1"/>
          <p:nvPr/>
        </p:nvSpPr>
        <p:spPr>
          <a:xfrm>
            <a:off x="1896121" y="2724145"/>
            <a:ext cx="1880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01</a:t>
            </a:r>
            <a:endParaRPr lang="ko-KR" altLang="en-US" sz="6000" dirty="0">
              <a:solidFill>
                <a:srgbClr val="FFA5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B0344-C640-456B-A39E-93A8D1533696}"/>
              </a:ext>
            </a:extLst>
          </p:cNvPr>
          <p:cNvSpPr txBox="1"/>
          <p:nvPr/>
        </p:nvSpPr>
        <p:spPr>
          <a:xfrm>
            <a:off x="8624657" y="2731723"/>
            <a:ext cx="1880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03</a:t>
            </a:r>
            <a:endParaRPr lang="ko-KR" altLang="en-US" sz="6000" dirty="0">
              <a:solidFill>
                <a:srgbClr val="FFA5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10275-1138-4FF5-866A-D32FDF374B23}"/>
              </a:ext>
            </a:extLst>
          </p:cNvPr>
          <p:cNvSpPr txBox="1"/>
          <p:nvPr/>
        </p:nvSpPr>
        <p:spPr>
          <a:xfrm>
            <a:off x="5237825" y="2724145"/>
            <a:ext cx="1880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02</a:t>
            </a:r>
            <a:endParaRPr lang="ko-KR" altLang="en-US" sz="6000" dirty="0">
              <a:solidFill>
                <a:srgbClr val="FFA5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E24A4-BBB2-4A8A-8A48-C1A05D89B8BB}"/>
              </a:ext>
            </a:extLst>
          </p:cNvPr>
          <p:cNvSpPr txBox="1"/>
          <p:nvPr/>
        </p:nvSpPr>
        <p:spPr>
          <a:xfrm>
            <a:off x="1686757" y="3674214"/>
            <a:ext cx="26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피드백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83FC26-2695-491F-89E3-7ECAC4B212F6}"/>
              </a:ext>
            </a:extLst>
          </p:cNvPr>
          <p:cNvSpPr txBox="1"/>
          <p:nvPr/>
        </p:nvSpPr>
        <p:spPr>
          <a:xfrm>
            <a:off x="4751033" y="3674214"/>
            <a:ext cx="26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진행 상황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6134E0-5F55-461E-B4F9-8B9E92F66964}"/>
              </a:ext>
            </a:extLst>
          </p:cNvPr>
          <p:cNvSpPr txBox="1"/>
          <p:nvPr/>
        </p:nvSpPr>
        <p:spPr>
          <a:xfrm>
            <a:off x="8481968" y="3674214"/>
            <a:ext cx="26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Q &amp; A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29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46761-1185-4308-AB69-EB0ACE91294A}"/>
              </a:ext>
            </a:extLst>
          </p:cNvPr>
          <p:cNvSpPr txBox="1"/>
          <p:nvPr/>
        </p:nvSpPr>
        <p:spPr>
          <a:xfrm>
            <a:off x="693938" y="700037"/>
            <a:ext cx="188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01</a:t>
            </a:r>
            <a:endParaRPr lang="ko-KR" altLang="en-US" sz="4000" dirty="0">
              <a:solidFill>
                <a:srgbClr val="FFA5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6466D-F027-4B99-B0C8-A6431E9E4C30}"/>
              </a:ext>
            </a:extLst>
          </p:cNvPr>
          <p:cNvSpPr txBox="1"/>
          <p:nvPr/>
        </p:nvSpPr>
        <p:spPr>
          <a:xfrm>
            <a:off x="1518081" y="792370"/>
            <a:ext cx="268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피드백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1BE93-CB27-4E68-8A1D-743BD19BECD8}"/>
              </a:ext>
            </a:extLst>
          </p:cNvPr>
          <p:cNvSpPr txBox="1"/>
          <p:nvPr/>
        </p:nvSpPr>
        <p:spPr>
          <a:xfrm>
            <a:off x="3852909" y="3695829"/>
            <a:ext cx="6010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경사로가 있는지 체크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주로 수업 듣는 건물과 가까운 정도를 알려줌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방 근처의 편의시설에 대한 정보 제공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5660B8-6AF4-45B6-9387-5A161CF39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62" y="1900288"/>
            <a:ext cx="2505075" cy="4257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861899-090B-45B8-8092-8D5B62E18257}"/>
              </a:ext>
            </a:extLst>
          </p:cNvPr>
          <p:cNvSpPr txBox="1"/>
          <p:nvPr/>
        </p:nvSpPr>
        <p:spPr>
          <a:xfrm>
            <a:off x="3710865" y="2182544"/>
            <a:ext cx="624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학생들의 편의를 위한 기능 제공</a:t>
            </a:r>
          </a:p>
        </p:txBody>
      </p:sp>
    </p:spTree>
    <p:extLst>
      <p:ext uri="{BB962C8B-B14F-4D97-AF65-F5344CB8AC3E}">
        <p14:creationId xmlns:p14="http://schemas.microsoft.com/office/powerpoint/2010/main" val="283637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46761-1185-4308-AB69-EB0ACE91294A}"/>
              </a:ext>
            </a:extLst>
          </p:cNvPr>
          <p:cNvSpPr txBox="1"/>
          <p:nvPr/>
        </p:nvSpPr>
        <p:spPr>
          <a:xfrm>
            <a:off x="693938" y="700037"/>
            <a:ext cx="188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01</a:t>
            </a:r>
            <a:endParaRPr lang="ko-KR" altLang="en-US" sz="4000" dirty="0">
              <a:solidFill>
                <a:srgbClr val="FFA5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6466D-F027-4B99-B0C8-A6431E9E4C30}"/>
              </a:ext>
            </a:extLst>
          </p:cNvPr>
          <p:cNvSpPr txBox="1"/>
          <p:nvPr/>
        </p:nvSpPr>
        <p:spPr>
          <a:xfrm>
            <a:off x="1518081" y="792370"/>
            <a:ext cx="268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피드백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16C65-3479-4D34-88C7-86A828AA1FC4}"/>
              </a:ext>
            </a:extLst>
          </p:cNvPr>
          <p:cNvSpPr txBox="1"/>
          <p:nvPr/>
        </p:nvSpPr>
        <p:spPr>
          <a:xfrm>
            <a:off x="4474345" y="3429000"/>
            <a:ext cx="6637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홈 셰어링을 원하는 경우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게시판을 통해 교류 가능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사용자 간의 정보 공유 가능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18D162-ADD7-4514-B748-2ACBA783D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70" y="1873558"/>
            <a:ext cx="3914775" cy="266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A2E9F6-3C0B-488D-BB1A-B9C73DD59398}"/>
              </a:ext>
            </a:extLst>
          </p:cNvPr>
          <p:cNvSpPr txBox="1"/>
          <p:nvPr/>
        </p:nvSpPr>
        <p:spPr>
          <a:xfrm>
            <a:off x="4487661" y="2264175"/>
            <a:ext cx="3675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게시판 기능</a:t>
            </a:r>
          </a:p>
        </p:txBody>
      </p:sp>
    </p:spTree>
    <p:extLst>
      <p:ext uri="{BB962C8B-B14F-4D97-AF65-F5344CB8AC3E}">
        <p14:creationId xmlns:p14="http://schemas.microsoft.com/office/powerpoint/2010/main" val="148134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46761-1185-4308-AB69-EB0ACE91294A}"/>
              </a:ext>
            </a:extLst>
          </p:cNvPr>
          <p:cNvSpPr txBox="1"/>
          <p:nvPr/>
        </p:nvSpPr>
        <p:spPr>
          <a:xfrm>
            <a:off x="693938" y="700037"/>
            <a:ext cx="188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01</a:t>
            </a:r>
            <a:endParaRPr lang="ko-KR" altLang="en-US" sz="4000" dirty="0">
              <a:solidFill>
                <a:srgbClr val="FFA5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6466D-F027-4B99-B0C8-A6431E9E4C30}"/>
              </a:ext>
            </a:extLst>
          </p:cNvPr>
          <p:cNvSpPr txBox="1"/>
          <p:nvPr/>
        </p:nvSpPr>
        <p:spPr>
          <a:xfrm>
            <a:off x="1518081" y="792370"/>
            <a:ext cx="268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피드백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D883E-5485-4373-BD7C-168F9F31BAE1}"/>
              </a:ext>
            </a:extLst>
          </p:cNvPr>
          <p:cNvSpPr txBox="1"/>
          <p:nvPr/>
        </p:nvSpPr>
        <p:spPr>
          <a:xfrm>
            <a:off x="4566430" y="3689941"/>
            <a:ext cx="6863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같은 방의 정보를 올린 부동산을 한 번에 볼 수 있음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부동산 한 곳에서 계약을 완료하면 이미 존재하던 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다른 부동산의 정보 역시 삭제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방에 대한 사진 이외에 동영상을 올릴 수 있음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E743ED-D01C-406E-B0A0-061EA29CD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77" y="2162815"/>
            <a:ext cx="3059138" cy="2792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32FDED-C7B0-43A7-91F5-41C3245F975B}"/>
              </a:ext>
            </a:extLst>
          </p:cNvPr>
          <p:cNvSpPr txBox="1"/>
          <p:nvPr/>
        </p:nvSpPr>
        <p:spPr>
          <a:xfrm>
            <a:off x="4566431" y="2269982"/>
            <a:ext cx="305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허위 매물 예방</a:t>
            </a:r>
          </a:p>
        </p:txBody>
      </p:sp>
    </p:spTree>
    <p:extLst>
      <p:ext uri="{BB962C8B-B14F-4D97-AF65-F5344CB8AC3E}">
        <p14:creationId xmlns:p14="http://schemas.microsoft.com/office/powerpoint/2010/main" val="222175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46761-1185-4308-AB69-EB0ACE91294A}"/>
              </a:ext>
            </a:extLst>
          </p:cNvPr>
          <p:cNvSpPr txBox="1"/>
          <p:nvPr/>
        </p:nvSpPr>
        <p:spPr>
          <a:xfrm>
            <a:off x="693938" y="700037"/>
            <a:ext cx="188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01</a:t>
            </a:r>
            <a:endParaRPr lang="ko-KR" altLang="en-US" sz="4000" dirty="0">
              <a:solidFill>
                <a:srgbClr val="FFA5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6466D-F027-4B99-B0C8-A6431E9E4C30}"/>
              </a:ext>
            </a:extLst>
          </p:cNvPr>
          <p:cNvSpPr txBox="1"/>
          <p:nvPr/>
        </p:nvSpPr>
        <p:spPr>
          <a:xfrm>
            <a:off x="1518081" y="792370"/>
            <a:ext cx="268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피드백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76663-3674-4603-9774-34A0689DA109}"/>
              </a:ext>
            </a:extLst>
          </p:cNvPr>
          <p:cNvSpPr txBox="1"/>
          <p:nvPr/>
        </p:nvSpPr>
        <p:spPr>
          <a:xfrm>
            <a:off x="4655690" y="3491372"/>
            <a:ext cx="6720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사용자가 전화 통화 후 부동산 평가 가능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평가에 따라 부동산에게 이익과 불이익을 줌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407397-5EC1-4367-9114-7FFF8B6BC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90" y="1795462"/>
            <a:ext cx="2981325" cy="3267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80AB96-F06E-4088-8DC8-64DB6556F3FE}"/>
              </a:ext>
            </a:extLst>
          </p:cNvPr>
          <p:cNvSpPr txBox="1"/>
          <p:nvPr/>
        </p:nvSpPr>
        <p:spPr>
          <a:xfrm>
            <a:off x="4579490" y="2304799"/>
            <a:ext cx="256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신고 시스템</a:t>
            </a:r>
          </a:p>
        </p:txBody>
      </p:sp>
    </p:spTree>
    <p:extLst>
      <p:ext uri="{BB962C8B-B14F-4D97-AF65-F5344CB8AC3E}">
        <p14:creationId xmlns:p14="http://schemas.microsoft.com/office/powerpoint/2010/main" val="208999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46761-1185-4308-AB69-EB0ACE91294A}"/>
              </a:ext>
            </a:extLst>
          </p:cNvPr>
          <p:cNvSpPr txBox="1"/>
          <p:nvPr/>
        </p:nvSpPr>
        <p:spPr>
          <a:xfrm>
            <a:off x="693938" y="700037"/>
            <a:ext cx="188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02</a:t>
            </a:r>
            <a:endParaRPr lang="ko-KR" altLang="en-US" sz="4000" dirty="0">
              <a:solidFill>
                <a:srgbClr val="FFA5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6466D-F027-4B99-B0C8-A6431E9E4C30}"/>
              </a:ext>
            </a:extLst>
          </p:cNvPr>
          <p:cNvSpPr txBox="1"/>
          <p:nvPr/>
        </p:nvSpPr>
        <p:spPr>
          <a:xfrm>
            <a:off x="1518081" y="792370"/>
            <a:ext cx="268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진행 상황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AE2E66-1BA2-46FD-A5F3-525AAD0A10F7}"/>
              </a:ext>
            </a:extLst>
          </p:cNvPr>
          <p:cNvSpPr txBox="1"/>
          <p:nvPr/>
        </p:nvSpPr>
        <p:spPr>
          <a:xfrm>
            <a:off x="1352179" y="1743031"/>
            <a:ext cx="172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SRS </a:t>
            </a:r>
            <a:r>
              <a:rPr lang="ko-KR" altLang="en-US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제작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73B53-11AF-40FC-9CC7-2877730355E5}"/>
              </a:ext>
            </a:extLst>
          </p:cNvPr>
          <p:cNvSpPr txBox="1"/>
          <p:nvPr/>
        </p:nvSpPr>
        <p:spPr>
          <a:xfrm>
            <a:off x="1786907" y="2601359"/>
            <a:ext cx="3842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Functional requirement 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작성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42B8F-6977-40B2-A793-776B74B67E7B}"/>
              </a:ext>
            </a:extLst>
          </p:cNvPr>
          <p:cNvSpPr txBox="1"/>
          <p:nvPr/>
        </p:nvSpPr>
        <p:spPr>
          <a:xfrm>
            <a:off x="1032398" y="1819975"/>
            <a:ext cx="63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57866-855B-4240-8B26-61827DC54CF0}"/>
              </a:ext>
            </a:extLst>
          </p:cNvPr>
          <p:cNvSpPr txBox="1"/>
          <p:nvPr/>
        </p:nvSpPr>
        <p:spPr>
          <a:xfrm>
            <a:off x="1032398" y="3820225"/>
            <a:ext cx="63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A68A83-6DD9-459C-9250-57A1B49623EB}"/>
              </a:ext>
            </a:extLst>
          </p:cNvPr>
          <p:cNvSpPr txBox="1"/>
          <p:nvPr/>
        </p:nvSpPr>
        <p:spPr>
          <a:xfrm>
            <a:off x="1348202" y="3743281"/>
            <a:ext cx="301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UI</a:t>
            </a:r>
            <a:r>
              <a:rPr lang="ko-KR" altLang="en-US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제작</a:t>
            </a:r>
          </a:p>
        </p:txBody>
      </p:sp>
    </p:spTree>
    <p:extLst>
      <p:ext uri="{BB962C8B-B14F-4D97-AF65-F5344CB8AC3E}">
        <p14:creationId xmlns:p14="http://schemas.microsoft.com/office/powerpoint/2010/main" val="219511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46761-1185-4308-AB69-EB0ACE91294A}"/>
              </a:ext>
            </a:extLst>
          </p:cNvPr>
          <p:cNvSpPr txBox="1"/>
          <p:nvPr/>
        </p:nvSpPr>
        <p:spPr>
          <a:xfrm>
            <a:off x="693938" y="700037"/>
            <a:ext cx="188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02</a:t>
            </a:r>
            <a:endParaRPr lang="ko-KR" altLang="en-US" sz="4000" dirty="0">
              <a:solidFill>
                <a:srgbClr val="FFA5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6466D-F027-4B99-B0C8-A6431E9E4C30}"/>
              </a:ext>
            </a:extLst>
          </p:cNvPr>
          <p:cNvSpPr txBox="1"/>
          <p:nvPr/>
        </p:nvSpPr>
        <p:spPr>
          <a:xfrm>
            <a:off x="1518081" y="792370"/>
            <a:ext cx="268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진행 상황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E49049B-8911-483A-8B7A-6EC8C8FBD40F}"/>
              </a:ext>
            </a:extLst>
          </p:cNvPr>
          <p:cNvSpPr/>
          <p:nvPr/>
        </p:nvSpPr>
        <p:spPr>
          <a:xfrm>
            <a:off x="1950099" y="1590347"/>
            <a:ext cx="3107092" cy="48964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6CBF72-6501-4650-950B-BA095F0C332D}"/>
              </a:ext>
            </a:extLst>
          </p:cNvPr>
          <p:cNvSpPr/>
          <p:nvPr/>
        </p:nvSpPr>
        <p:spPr>
          <a:xfrm>
            <a:off x="2139109" y="2150230"/>
            <a:ext cx="2691748" cy="37218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9BFB772-CF72-4A3D-B314-82B5E0B4D797}"/>
              </a:ext>
            </a:extLst>
          </p:cNvPr>
          <p:cNvSpPr/>
          <p:nvPr/>
        </p:nvSpPr>
        <p:spPr>
          <a:xfrm>
            <a:off x="3325236" y="5987313"/>
            <a:ext cx="319494" cy="3440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F1BD21-2F5B-42E8-9894-87114E34CAB6}"/>
              </a:ext>
            </a:extLst>
          </p:cNvPr>
          <p:cNvSpPr/>
          <p:nvPr/>
        </p:nvSpPr>
        <p:spPr>
          <a:xfrm>
            <a:off x="4329404" y="2150230"/>
            <a:ext cx="501453" cy="406358"/>
          </a:xfrm>
          <a:prstGeom prst="rect">
            <a:avLst/>
          </a:prstGeom>
          <a:noFill/>
          <a:ln w="28575"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0BBE7A1-05D0-4D27-94CC-4306D33A2B11}"/>
              </a:ext>
            </a:extLst>
          </p:cNvPr>
          <p:cNvSpPr/>
          <p:nvPr/>
        </p:nvSpPr>
        <p:spPr>
          <a:xfrm>
            <a:off x="6832142" y="1590347"/>
            <a:ext cx="3107092" cy="48964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218D68-F230-4B3D-8013-63B48DADA645}"/>
              </a:ext>
            </a:extLst>
          </p:cNvPr>
          <p:cNvSpPr/>
          <p:nvPr/>
        </p:nvSpPr>
        <p:spPr>
          <a:xfrm>
            <a:off x="7021152" y="2150230"/>
            <a:ext cx="2691748" cy="37218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CC0F178-159F-4D79-81DE-B224890965D7}"/>
              </a:ext>
            </a:extLst>
          </p:cNvPr>
          <p:cNvSpPr/>
          <p:nvPr/>
        </p:nvSpPr>
        <p:spPr>
          <a:xfrm>
            <a:off x="8207279" y="5987313"/>
            <a:ext cx="319494" cy="3440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AC60B3B-93A8-4C6A-BF29-DAC4610C88B9}"/>
              </a:ext>
            </a:extLst>
          </p:cNvPr>
          <p:cNvSpPr/>
          <p:nvPr/>
        </p:nvSpPr>
        <p:spPr>
          <a:xfrm>
            <a:off x="8742784" y="2150230"/>
            <a:ext cx="970116" cy="372189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2E4535-7DD4-49AB-ABF0-FAAC4B774461}"/>
              </a:ext>
            </a:extLst>
          </p:cNvPr>
          <p:cNvSpPr/>
          <p:nvPr/>
        </p:nvSpPr>
        <p:spPr>
          <a:xfrm>
            <a:off x="8831291" y="2248678"/>
            <a:ext cx="793102" cy="18194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60AB60A-BA1C-4786-96C0-77DE545055FF}"/>
              </a:ext>
            </a:extLst>
          </p:cNvPr>
          <p:cNvSpPr/>
          <p:nvPr/>
        </p:nvSpPr>
        <p:spPr>
          <a:xfrm>
            <a:off x="5487466" y="3875883"/>
            <a:ext cx="914400" cy="2705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2CBEFD-18FE-46DE-98AE-94FAFE067281}"/>
              </a:ext>
            </a:extLst>
          </p:cNvPr>
          <p:cNvSpPr txBox="1"/>
          <p:nvPr/>
        </p:nvSpPr>
        <p:spPr>
          <a:xfrm>
            <a:off x="8831291" y="2556588"/>
            <a:ext cx="97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로그인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9E7377-F9CD-46F5-B034-DF4E3D661294}"/>
              </a:ext>
            </a:extLst>
          </p:cNvPr>
          <p:cNvSpPr/>
          <p:nvPr/>
        </p:nvSpPr>
        <p:spPr>
          <a:xfrm>
            <a:off x="2323323" y="2671778"/>
            <a:ext cx="2351314" cy="2954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6ADD4-EA00-43CA-BB21-876A58A354AA}"/>
              </a:ext>
            </a:extLst>
          </p:cNvPr>
          <p:cNvSpPr txBox="1"/>
          <p:nvPr/>
        </p:nvSpPr>
        <p:spPr>
          <a:xfrm>
            <a:off x="3097037" y="3875883"/>
            <a:ext cx="150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MAIN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A3BDD9-DC33-42AD-90CB-CCFD6016899E}"/>
              </a:ext>
            </a:extLst>
          </p:cNvPr>
          <p:cNvSpPr txBox="1"/>
          <p:nvPr/>
        </p:nvSpPr>
        <p:spPr>
          <a:xfrm>
            <a:off x="7362563" y="1688482"/>
            <a:ext cx="200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로그인 및 회원가입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D26A08-044F-4A30-99D9-23E1D04CA592}"/>
              </a:ext>
            </a:extLst>
          </p:cNvPr>
          <p:cNvSpPr txBox="1"/>
          <p:nvPr/>
        </p:nvSpPr>
        <p:spPr>
          <a:xfrm>
            <a:off x="3048265" y="1704790"/>
            <a:ext cx="200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MAIN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창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24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46761-1185-4308-AB69-EB0ACE91294A}"/>
              </a:ext>
            </a:extLst>
          </p:cNvPr>
          <p:cNvSpPr txBox="1"/>
          <p:nvPr/>
        </p:nvSpPr>
        <p:spPr>
          <a:xfrm>
            <a:off x="693938" y="700037"/>
            <a:ext cx="188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A5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02</a:t>
            </a:r>
            <a:endParaRPr lang="ko-KR" altLang="en-US" sz="4000" dirty="0">
              <a:solidFill>
                <a:srgbClr val="FFA5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6466D-F027-4B99-B0C8-A6431E9E4C30}"/>
              </a:ext>
            </a:extLst>
          </p:cNvPr>
          <p:cNvSpPr txBox="1"/>
          <p:nvPr/>
        </p:nvSpPr>
        <p:spPr>
          <a:xfrm>
            <a:off x="1518081" y="792370"/>
            <a:ext cx="268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진행 상황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E49049B-8911-483A-8B7A-6EC8C8FBD40F}"/>
              </a:ext>
            </a:extLst>
          </p:cNvPr>
          <p:cNvSpPr/>
          <p:nvPr/>
        </p:nvSpPr>
        <p:spPr>
          <a:xfrm>
            <a:off x="1950099" y="1590347"/>
            <a:ext cx="3107092" cy="48964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6CBF72-6501-4650-950B-BA095F0C332D}"/>
              </a:ext>
            </a:extLst>
          </p:cNvPr>
          <p:cNvSpPr/>
          <p:nvPr/>
        </p:nvSpPr>
        <p:spPr>
          <a:xfrm>
            <a:off x="2139109" y="2150230"/>
            <a:ext cx="2691748" cy="37218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9BFB772-CF72-4A3D-B314-82B5E0B4D797}"/>
              </a:ext>
            </a:extLst>
          </p:cNvPr>
          <p:cNvSpPr/>
          <p:nvPr/>
        </p:nvSpPr>
        <p:spPr>
          <a:xfrm>
            <a:off x="3325236" y="5987313"/>
            <a:ext cx="319494" cy="3440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0BBE7A1-05D0-4D27-94CC-4306D33A2B11}"/>
              </a:ext>
            </a:extLst>
          </p:cNvPr>
          <p:cNvSpPr/>
          <p:nvPr/>
        </p:nvSpPr>
        <p:spPr>
          <a:xfrm>
            <a:off x="6832142" y="1590347"/>
            <a:ext cx="3107092" cy="48964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218D68-F230-4B3D-8013-63B48DADA645}"/>
              </a:ext>
            </a:extLst>
          </p:cNvPr>
          <p:cNvSpPr/>
          <p:nvPr/>
        </p:nvSpPr>
        <p:spPr>
          <a:xfrm>
            <a:off x="7021152" y="2150230"/>
            <a:ext cx="2691748" cy="37218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CC0F178-159F-4D79-81DE-B224890965D7}"/>
              </a:ext>
            </a:extLst>
          </p:cNvPr>
          <p:cNvSpPr/>
          <p:nvPr/>
        </p:nvSpPr>
        <p:spPr>
          <a:xfrm>
            <a:off x="8207279" y="5987313"/>
            <a:ext cx="319494" cy="3440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7116380-7547-4752-843E-BBD887E15960}"/>
              </a:ext>
            </a:extLst>
          </p:cNvPr>
          <p:cNvSpPr/>
          <p:nvPr/>
        </p:nvSpPr>
        <p:spPr>
          <a:xfrm>
            <a:off x="2341984" y="2855167"/>
            <a:ext cx="429208" cy="391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215DBC4-8DAF-4DDB-854B-86C94DCE0A0E}"/>
              </a:ext>
            </a:extLst>
          </p:cNvPr>
          <p:cNvSpPr/>
          <p:nvPr/>
        </p:nvSpPr>
        <p:spPr>
          <a:xfrm>
            <a:off x="2341984" y="3569435"/>
            <a:ext cx="429208" cy="391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82B0784-3172-4EF3-9329-BADC17C65578}"/>
              </a:ext>
            </a:extLst>
          </p:cNvPr>
          <p:cNvSpPr/>
          <p:nvPr/>
        </p:nvSpPr>
        <p:spPr>
          <a:xfrm>
            <a:off x="2341984" y="4340794"/>
            <a:ext cx="429208" cy="391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665410-2130-4758-9854-D5BC2EB95B22}"/>
              </a:ext>
            </a:extLst>
          </p:cNvPr>
          <p:cNvSpPr/>
          <p:nvPr/>
        </p:nvSpPr>
        <p:spPr>
          <a:xfrm>
            <a:off x="2341984" y="5071710"/>
            <a:ext cx="429208" cy="391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77534F1-CAC6-4236-81A8-F7F4E1126F23}"/>
              </a:ext>
            </a:extLst>
          </p:cNvPr>
          <p:cNvCxnSpPr>
            <a:cxnSpLocks/>
          </p:cNvCxnSpPr>
          <p:nvPr/>
        </p:nvCxnSpPr>
        <p:spPr>
          <a:xfrm>
            <a:off x="2939143" y="3051110"/>
            <a:ext cx="17261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2ADF089-6C07-4029-BC5A-89CB0618DAE7}"/>
              </a:ext>
            </a:extLst>
          </p:cNvPr>
          <p:cNvCxnSpPr>
            <a:cxnSpLocks/>
          </p:cNvCxnSpPr>
          <p:nvPr/>
        </p:nvCxnSpPr>
        <p:spPr>
          <a:xfrm>
            <a:off x="2939141" y="3765378"/>
            <a:ext cx="17261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8A4AD94-0C8D-4E3B-A39C-4B6208A7F4A0}"/>
              </a:ext>
            </a:extLst>
          </p:cNvPr>
          <p:cNvCxnSpPr>
            <a:cxnSpLocks/>
          </p:cNvCxnSpPr>
          <p:nvPr/>
        </p:nvCxnSpPr>
        <p:spPr>
          <a:xfrm>
            <a:off x="2912614" y="4536737"/>
            <a:ext cx="17261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C44B579-2396-41A2-A21B-B466C701C4AD}"/>
              </a:ext>
            </a:extLst>
          </p:cNvPr>
          <p:cNvCxnSpPr>
            <a:cxnSpLocks/>
          </p:cNvCxnSpPr>
          <p:nvPr/>
        </p:nvCxnSpPr>
        <p:spPr>
          <a:xfrm>
            <a:off x="2912613" y="5267653"/>
            <a:ext cx="1726163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987912-9E51-4E1E-8D0C-1E69BC0EAE52}"/>
              </a:ext>
            </a:extLst>
          </p:cNvPr>
          <p:cNvSpPr/>
          <p:nvPr/>
        </p:nvSpPr>
        <p:spPr>
          <a:xfrm>
            <a:off x="7119257" y="2547257"/>
            <a:ext cx="2472612" cy="19894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076BE0-0453-4ED0-9F35-F16337043C2F}"/>
              </a:ext>
            </a:extLst>
          </p:cNvPr>
          <p:cNvSpPr txBox="1"/>
          <p:nvPr/>
        </p:nvSpPr>
        <p:spPr>
          <a:xfrm>
            <a:off x="7876976" y="3247053"/>
            <a:ext cx="1334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MAP</a:t>
            </a:r>
            <a:endParaRPr lang="ko-KR" altLang="en-US" sz="2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CE5A34-3910-4B3B-8854-90DE6830399B}"/>
              </a:ext>
            </a:extLst>
          </p:cNvPr>
          <p:cNvSpPr txBox="1"/>
          <p:nvPr/>
        </p:nvSpPr>
        <p:spPr>
          <a:xfrm>
            <a:off x="2427421" y="1682680"/>
            <a:ext cx="221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원하는 기준으로 검색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2B275D-2C4F-4A79-AFD8-7D7E2500E6EE}"/>
              </a:ext>
            </a:extLst>
          </p:cNvPr>
          <p:cNvSpPr txBox="1"/>
          <p:nvPr/>
        </p:nvSpPr>
        <p:spPr>
          <a:xfrm>
            <a:off x="7703974" y="1678605"/>
            <a:ext cx="200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지도로 검색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4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184</Words>
  <Application>Microsoft Office PowerPoint</Application>
  <PresentationFormat>와이드스크린</PresentationFormat>
  <Paragraphs>61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 ExtraBold</vt:lpstr>
      <vt:lpstr>나눔스퀘어OTF ExtraBold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minjoung</dc:creator>
  <cp:lastModifiedBy>minjoung</cp:lastModifiedBy>
  <cp:revision>35</cp:revision>
  <dcterms:created xsi:type="dcterms:W3CDTF">2018-09-15T05:41:44Z</dcterms:created>
  <dcterms:modified xsi:type="dcterms:W3CDTF">2018-09-16T17:19:25Z</dcterms:modified>
</cp:coreProperties>
</file>