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64" r:id="rId5"/>
    <p:sldId id="258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7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9E480DC-CFD7-47BD-BA89-A1DC7BB9CA7D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C9BBF1D-DDC7-4304-A6DC-4AC16AB14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80DC-CFD7-47BD-BA89-A1DC7BB9CA7D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BF1D-DDC7-4304-A6DC-4AC16AB14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80DC-CFD7-47BD-BA89-A1DC7BB9CA7D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BF1D-DDC7-4304-A6DC-4AC16AB14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9E480DC-CFD7-47BD-BA89-A1DC7BB9CA7D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BF1D-DDC7-4304-A6DC-4AC16AB14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9E480DC-CFD7-47BD-BA89-A1DC7BB9CA7D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C9BBF1D-DDC7-4304-A6DC-4AC16AB146D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9E480DC-CFD7-47BD-BA89-A1DC7BB9CA7D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C9BBF1D-DDC7-4304-A6DC-4AC16AB14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9E480DC-CFD7-47BD-BA89-A1DC7BB9CA7D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C9BBF1D-DDC7-4304-A6DC-4AC16AB14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80DC-CFD7-47BD-BA89-A1DC7BB9CA7D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BF1D-DDC7-4304-A6DC-4AC16AB14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9E480DC-CFD7-47BD-BA89-A1DC7BB9CA7D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C9BBF1D-DDC7-4304-A6DC-4AC16AB14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9E480DC-CFD7-47BD-BA89-A1DC7BB9CA7D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C9BBF1D-DDC7-4304-A6DC-4AC16AB14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9E480DC-CFD7-47BD-BA89-A1DC7BB9CA7D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C9BBF1D-DDC7-4304-A6DC-4AC16AB14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9E480DC-CFD7-47BD-BA89-A1DC7BB9CA7D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C9BBF1D-DDC7-4304-A6DC-4AC16AB146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4900" dirty="0" smtClean="0"/>
              <a:t>Room Search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4077072"/>
            <a:ext cx="8062912" cy="17526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20134695 </a:t>
            </a:r>
            <a:r>
              <a:rPr lang="ko-KR" altLang="en-US" sz="2800" dirty="0" smtClean="0"/>
              <a:t>김명규 </a:t>
            </a:r>
            <a:endParaRPr lang="en-US" altLang="ko-KR" sz="2800" dirty="0" smtClean="0"/>
          </a:p>
          <a:p>
            <a:r>
              <a:rPr lang="en-US" altLang="ko-KR" sz="2800" dirty="0" smtClean="0"/>
              <a:t>20130895 </a:t>
            </a:r>
            <a:r>
              <a:rPr lang="ko-KR" altLang="en-US" sz="2800" dirty="0" smtClean="0"/>
              <a:t>성호준</a:t>
            </a:r>
            <a:endParaRPr lang="en-US" altLang="ko-KR" sz="2800" dirty="0" smtClean="0"/>
          </a:p>
          <a:p>
            <a:r>
              <a:rPr lang="en-US" altLang="ko-KR" sz="2800" dirty="0" smtClean="0"/>
              <a:t>20161943 </a:t>
            </a:r>
            <a:r>
              <a:rPr lang="ko-KR" altLang="en-US" sz="2800" dirty="0"/>
              <a:t>임민정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7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아이디어</a:t>
            </a:r>
            <a:endParaRPr lang="en-US" altLang="ko-KR" dirty="0" smtClean="0"/>
          </a:p>
          <a:p>
            <a:r>
              <a:rPr lang="ko-KR" altLang="en-US" dirty="0" smtClean="0"/>
              <a:t>개발 배경</a:t>
            </a:r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업무 분담</a:t>
            </a:r>
            <a:endParaRPr lang="en-US" altLang="ko-KR" dirty="0" smtClean="0"/>
          </a:p>
          <a:p>
            <a:r>
              <a:rPr lang="ko-KR" altLang="en-US" dirty="0" smtClean="0"/>
              <a:t>프로젝트 스케줄</a:t>
            </a:r>
            <a:endParaRPr lang="en-US" altLang="ko-KR" dirty="0" smtClean="0"/>
          </a:p>
          <a:p>
            <a:pPr marL="64008" indent="0">
              <a:buNone/>
            </a:pPr>
            <a:endParaRPr lang="en-US" altLang="ko-KR" dirty="0" smtClean="0"/>
          </a:p>
          <a:p>
            <a:pPr marL="64008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2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아이디어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6696744" cy="4791636"/>
          </a:xfrm>
        </p:spPr>
      </p:pic>
    </p:spTree>
    <p:extLst>
      <p:ext uri="{BB962C8B-B14F-4D97-AF65-F5344CB8AC3E}">
        <p14:creationId xmlns:p14="http://schemas.microsoft.com/office/powerpoint/2010/main" val="14390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7200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스마트폰이</a:t>
            </a:r>
            <a:r>
              <a:rPr lang="ko-KR" altLang="en-US" sz="2400" dirty="0" smtClean="0"/>
              <a:t> 보급률이 </a:t>
            </a:r>
            <a:r>
              <a:rPr lang="en-US" altLang="ko-KR" sz="2400" dirty="0" smtClean="0"/>
              <a:t>90%</a:t>
            </a:r>
            <a:r>
              <a:rPr lang="ko-KR" altLang="en-US" sz="2400" dirty="0" smtClean="0"/>
              <a:t>를 넘어가는 시점에서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어플리케이션 시장은 가장 주목 받는 시장 중 하나이다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신규 어플리케이션 제작만이 아니라 기존에 있던 프로그램들도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버전을 새로 만드는 수요가 높음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나중에 취업 활동에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어플</a:t>
            </a:r>
            <a:r>
              <a:rPr lang="ko-KR" altLang="en-US" sz="2400" dirty="0" smtClean="0"/>
              <a:t> 개발은 좋은 커리어가 </a:t>
            </a:r>
            <a:r>
              <a:rPr lang="ko-KR" altLang="en-US" sz="2400" dirty="0" err="1" smtClean="0"/>
              <a:t>될거라</a:t>
            </a:r>
            <a:r>
              <a:rPr lang="ko-KR" altLang="en-US" sz="2400" dirty="0" smtClean="0"/>
              <a:t> 생각이 됨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학기 시작 전 방구하러 다녔을 때 너무 힘들어서 자체적으로 제작해보고 싶었음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2396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로그인 기능</a:t>
            </a:r>
            <a:endParaRPr lang="en-US" altLang="ko-KR" dirty="0" smtClean="0"/>
          </a:p>
          <a:p>
            <a:r>
              <a:rPr lang="ko-KR" altLang="en-US" dirty="0" smtClean="0"/>
              <a:t>매물 등록 기능</a:t>
            </a:r>
            <a:endParaRPr lang="en-US" altLang="ko-KR" dirty="0" smtClean="0"/>
          </a:p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r>
              <a:rPr lang="ko-KR" altLang="en-US" dirty="0" err="1" smtClean="0"/>
              <a:t>즐겨찾기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64008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4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김명규</a:t>
            </a:r>
            <a:endParaRPr lang="en-US" altLang="ko-KR" sz="2400" dirty="0" smtClean="0"/>
          </a:p>
          <a:p>
            <a:pPr marL="64008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en-US" altLang="ko-KR" sz="1800" dirty="0" smtClean="0"/>
              <a:t>-  </a:t>
            </a:r>
            <a:r>
              <a:rPr lang="ko-KR" altLang="en-US" sz="1800" dirty="0" err="1" smtClean="0"/>
              <a:t>안드로이드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GUI </a:t>
            </a:r>
            <a:r>
              <a:rPr lang="ko-KR" altLang="en-US" sz="1800" dirty="0" smtClean="0"/>
              <a:t>제작</a:t>
            </a:r>
            <a:endParaRPr lang="en-US" altLang="ko-KR" sz="1800" dirty="0" smtClean="0"/>
          </a:p>
          <a:p>
            <a:pPr marL="64008" indent="0">
              <a:buNone/>
            </a:pPr>
            <a:r>
              <a:rPr lang="en-US" altLang="ko-KR" sz="1800" dirty="0" smtClean="0"/>
              <a:t>     -  </a:t>
            </a:r>
            <a:r>
              <a:rPr lang="ko-KR" altLang="en-US" sz="1800" dirty="0" smtClean="0"/>
              <a:t>일정 소스 구현</a:t>
            </a:r>
            <a:endParaRPr lang="en-US" altLang="ko-KR" sz="1800" dirty="0" smtClean="0"/>
          </a:p>
          <a:p>
            <a:pPr marL="64008" indent="0">
              <a:buNone/>
            </a:pPr>
            <a:endParaRPr lang="en-US" altLang="ko-KR" sz="1800" dirty="0" smtClean="0"/>
          </a:p>
          <a:p>
            <a:r>
              <a:rPr lang="ko-KR" altLang="en-US" sz="2400" dirty="0" smtClean="0"/>
              <a:t>임민정</a:t>
            </a:r>
            <a:endParaRPr lang="en-US" altLang="ko-KR" sz="2400" dirty="0" smtClean="0"/>
          </a:p>
          <a:p>
            <a:pPr marL="64008" indent="0">
              <a:buNone/>
            </a:pPr>
            <a:r>
              <a:rPr lang="en-US" altLang="ko-KR" sz="1800" dirty="0" smtClean="0"/>
              <a:t>     -  </a:t>
            </a:r>
            <a:r>
              <a:rPr lang="ko-KR" altLang="en-US" sz="1800" dirty="0" smtClean="0"/>
              <a:t>기능 구현</a:t>
            </a:r>
            <a:endParaRPr lang="en-US" altLang="ko-KR" sz="1800" dirty="0" smtClean="0"/>
          </a:p>
          <a:p>
            <a:pPr marL="64008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-  </a:t>
            </a:r>
            <a:r>
              <a:rPr lang="ko-KR" altLang="en-US" sz="1800" dirty="0" smtClean="0"/>
              <a:t>일정 소스 구현</a:t>
            </a:r>
            <a:endParaRPr lang="en-US" altLang="ko-KR" sz="1800" dirty="0" smtClean="0"/>
          </a:p>
          <a:p>
            <a:pPr marL="64008" indent="0">
              <a:buNone/>
            </a:pPr>
            <a:endParaRPr lang="en-US" altLang="ko-KR" sz="1800" dirty="0" smtClean="0"/>
          </a:p>
          <a:p>
            <a:r>
              <a:rPr lang="ko-KR" altLang="en-US" sz="2400" dirty="0" smtClean="0"/>
              <a:t>성호준</a:t>
            </a:r>
            <a:endParaRPr lang="en-US" altLang="ko-KR" sz="2400" dirty="0" smtClean="0"/>
          </a:p>
          <a:p>
            <a:pPr marL="64008" indent="0">
              <a:buNone/>
            </a:pPr>
            <a:r>
              <a:rPr lang="en-US" altLang="ko-KR" sz="1800" dirty="0" smtClean="0"/>
              <a:t>     -  </a:t>
            </a:r>
            <a:r>
              <a:rPr lang="ko-KR" altLang="en-US" sz="1800" dirty="0" err="1" smtClean="0"/>
              <a:t>안드로이드</a:t>
            </a:r>
            <a:r>
              <a:rPr lang="ko-KR" altLang="en-US" sz="1800" dirty="0" smtClean="0"/>
              <a:t> 서버구현</a:t>
            </a:r>
            <a:r>
              <a:rPr lang="en-US" altLang="ko-KR" sz="1800" dirty="0" smtClean="0"/>
              <a:t>,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클라이언트 관련 사항</a:t>
            </a:r>
            <a:endParaRPr lang="en-US" altLang="ko-KR" sz="1800" dirty="0" smtClean="0"/>
          </a:p>
          <a:p>
            <a:pPr marL="64008" indent="0">
              <a:buNone/>
            </a:pPr>
            <a:r>
              <a:rPr lang="en-US" altLang="ko-KR" sz="1800" dirty="0" smtClean="0"/>
              <a:t>     -  </a:t>
            </a:r>
            <a:r>
              <a:rPr lang="ko-KR" altLang="en-US" sz="1800" dirty="0" smtClean="0"/>
              <a:t>일정 소스 구현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396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스케줄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054335"/>
              </p:ext>
            </p:extLst>
          </p:nvPr>
        </p:nvGraphicFramePr>
        <p:xfrm>
          <a:off x="611564" y="1628801"/>
          <a:ext cx="7992891" cy="4633058"/>
        </p:xfrm>
        <a:graphic>
          <a:graphicData uri="http://schemas.openxmlformats.org/drawingml/2006/table">
            <a:tbl>
              <a:tblPr firstRow="1" firstCol="1" bandRow="1"/>
              <a:tblGrid>
                <a:gridCol w="1689321"/>
                <a:gridCol w="450255"/>
                <a:gridCol w="450255"/>
                <a:gridCol w="450255"/>
                <a:gridCol w="450255"/>
                <a:gridCol w="450255"/>
                <a:gridCol w="450255"/>
                <a:gridCol w="450255"/>
                <a:gridCol w="450255"/>
                <a:gridCol w="450255"/>
                <a:gridCol w="450255"/>
                <a:gridCol w="450255"/>
                <a:gridCol w="450255"/>
                <a:gridCol w="450255"/>
                <a:gridCol w="450255"/>
              </a:tblGrid>
              <a:tr h="3540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9</a:t>
                      </a:r>
                      <a:r>
                        <a:rPr lang="ko-KR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r>
                        <a:rPr lang="ko-KR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r>
                        <a:rPr lang="ko-KR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12</a:t>
                      </a:r>
                      <a:r>
                        <a:rPr lang="ko-KR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endParaRPr lang="ko-KR" sz="2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18</a:t>
                      </a:r>
                      <a:endParaRPr lang="ko-KR" sz="2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25</a:t>
                      </a:r>
                      <a:endParaRPr lang="ko-KR" sz="2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2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9</a:t>
                      </a:r>
                      <a:endParaRPr lang="ko-KR" sz="2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16</a:t>
                      </a:r>
                      <a:endParaRPr lang="ko-KR" sz="2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23</a:t>
                      </a:r>
                      <a:endParaRPr lang="ko-KR" sz="2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30</a:t>
                      </a:r>
                      <a:endParaRPr lang="ko-KR" sz="2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2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13</a:t>
                      </a:r>
                      <a:endParaRPr lang="ko-KR" sz="2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</a:t>
                      </a:r>
                      <a:endParaRPr lang="ko-KR" sz="2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27</a:t>
                      </a:r>
                      <a:endParaRPr lang="ko-KR" sz="2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제안</a:t>
                      </a:r>
                      <a:r>
                        <a:rPr lang="en-US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&amp;</a:t>
                      </a:r>
                      <a:r>
                        <a:rPr lang="ko-KR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발표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3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3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중간데모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3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3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중간고사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5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최종데모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관련 내용 습득</a:t>
                      </a:r>
                      <a:r>
                        <a:rPr lang="en-US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SRS </a:t>
                      </a:r>
                      <a:r>
                        <a:rPr lang="ko-KR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제작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GUI </a:t>
                      </a:r>
                      <a:r>
                        <a:rPr lang="ko-KR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구현 및 수정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기능구현 및 수정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 설계 및 구현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추가 기능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테스트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0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399032"/>
          </a:xfrm>
        </p:spPr>
        <p:txBody>
          <a:bodyPr>
            <a:noAutofit/>
          </a:bodyPr>
          <a:lstStyle/>
          <a:p>
            <a:pPr algn="ctr"/>
            <a:r>
              <a:rPr lang="en-US" altLang="ko-KR" sz="16600" dirty="0" smtClean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26191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540</TotalTime>
  <Words>169</Words>
  <Application>Microsoft Office PowerPoint</Application>
  <PresentationFormat>화면 슬라이드 쇼(4:3)</PresentationFormat>
  <Paragraphs>150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열정</vt:lpstr>
      <vt:lpstr>Room Search </vt:lpstr>
      <vt:lpstr>목차</vt:lpstr>
      <vt:lpstr>프로젝트 아이디어</vt:lpstr>
      <vt:lpstr>개발 배경</vt:lpstr>
      <vt:lpstr>프로젝트 기능</vt:lpstr>
      <vt:lpstr>업무 분담</vt:lpstr>
      <vt:lpstr>프로젝트 스케줄</vt:lpstr>
      <vt:lpstr>Q&amp;A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</dc:title>
  <dc:creator>Administrator</dc:creator>
  <cp:lastModifiedBy>Administrator</cp:lastModifiedBy>
  <cp:revision>23</cp:revision>
  <dcterms:created xsi:type="dcterms:W3CDTF">2018-09-09T05:47:52Z</dcterms:created>
  <dcterms:modified xsi:type="dcterms:W3CDTF">2018-09-11T01:40:58Z</dcterms:modified>
</cp:coreProperties>
</file>