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1" r:id="rId6"/>
    <p:sldId id="262" r:id="rId7"/>
    <p:sldId id="265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BA066-B091-445C-94CC-B5A71166E39F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16AEB-19F4-4562-8D4F-58EFB7274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0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16AEB-19F4-4562-8D4F-58EFB72749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7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C7A1-DAE5-4885-A6FC-BA36AB66A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CBF5E0-D21A-4553-820C-EDA53A3EA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FDBA8-E4AC-4738-977E-6443AFB9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F7E8C-8935-4EA7-ADF0-9F9227DE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B06D5-DF11-41C0-90FD-C160838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C24C9-698C-4C59-89F9-A6C5BB69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08445-04E3-402A-B2A8-F5DD0A08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B6B50-38BF-4BA0-AFEC-DA41B2FD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0030F-2EB7-4AAD-9CCD-F2CC82EE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97C98-E3EA-43BA-ADB6-546FF61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E71AB-B512-415F-B35B-DA5455D52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EED330-5B2E-4FBD-9FAD-3B0869F6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F5F0E-5133-4378-80A7-EA336F39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ED977-4AE6-4450-B3E3-4793F04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F0C92-7B25-4C94-9981-5EF9FEA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B608-878D-40AC-A47C-0E62BC3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AD193-CAD6-485B-9F76-C6DD5241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DED2-9B01-4993-B7B8-8CD89AC5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49DA5-8D9E-4EEE-BE0E-BFFBB78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6260F-A79B-46B7-B1F1-0357E635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FC25F-6EDD-459F-9C49-1E9E245B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4BF6D-4E48-4CC3-B927-FCB80B74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D320D-DB10-4E12-8212-5DD919DE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8B366-8A95-4883-BA9C-9B699B53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42BEA-4F76-4069-B235-72DB007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EF34-0C78-485C-A078-59CCC4F6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66EE6-88C8-4E72-907E-AC10BE2F2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1F73F-036B-4FF0-BCBD-D4D80013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B0098-609D-49A3-994E-C1BAB5F0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71CFB-8F18-4396-B2DF-66A2C9DB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C365-AC0A-4AF9-AD40-514AE2AC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CB6E-1B96-496C-9015-3D6B18E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98729-0A47-429B-B21A-4BCD941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F32CA-7C22-4F80-850D-40C55007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1897EB-1191-4418-BEF1-2D3AB7678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3150BD-B5AB-4E8A-B9A4-3606D8C6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703D62-C02D-4457-BE65-6109B03A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26AC62-6304-4282-BA31-40A18CF9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099D0-F397-49C8-9A4D-89788E91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0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52DB0-ABD3-49F8-BA40-A7EA45A7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0E0C9-A179-4AC8-AC4F-8EC65405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F799D5-438A-495A-A3D6-33C95DFC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EFC5CF-F619-4F5A-B158-27758EE3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5EE4CC-95F7-4638-9A8A-F9F88ADD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E7348D-F210-4B7D-BDED-3A4C9425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B1C57-E39E-4561-AAC2-B8740618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3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4E7B8-DB41-4B7B-8261-12AE30DB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1A1D4-B33A-44A5-B8BD-63106D13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5E1AD-0A98-48E1-8CE3-BCCD013A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F0270-DC1D-4839-B055-16FCA63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FE9F2-4298-4B7B-A880-1DBCF900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730AC-1E23-4549-B5D0-2C21B0F1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ED773-0031-4D89-A1B1-A4AA784E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4DCB53-4191-4E03-AC66-56EAC2E29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D22C1-AFAC-4FAA-A6E5-E15BFD48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A1784-F5DF-4D83-A7FA-F1244E23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EA946-C2AA-4D95-8699-CD4174F2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506E5-3337-46E1-ADC6-D7039CEF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5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AD800-6877-4331-B220-5020D9FE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28F13-581D-464B-B679-27D6FCD3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AB8A-C494-4397-8749-B8B7659CA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5FED-7FA6-4858-B8B6-C487FC69DD42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7AB0-79F7-4AD9-848F-EEAA37D6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557D8-B541-4BB8-A256-9858FC46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4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F7439C-9EC2-47AC-8E6B-83CBF69E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18" y="2499803"/>
            <a:ext cx="3897145" cy="3897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0C78C-779A-4081-9757-41E26B9A07B9}"/>
              </a:ext>
            </a:extLst>
          </p:cNvPr>
          <p:cNvSpPr txBox="1"/>
          <p:nvPr/>
        </p:nvSpPr>
        <p:spPr>
          <a:xfrm>
            <a:off x="1605380" y="3800868"/>
            <a:ext cx="689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김명규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성호준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임민정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47F6-FC24-4C8D-8090-15C09075F1C7}"/>
              </a:ext>
            </a:extLst>
          </p:cNvPr>
          <p:cNvSpPr txBox="1"/>
          <p:nvPr/>
        </p:nvSpPr>
        <p:spPr>
          <a:xfrm>
            <a:off x="1467775" y="1123764"/>
            <a:ext cx="577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HOME SEEK</a:t>
            </a:r>
            <a:endParaRPr lang="ko-KR" altLang="en-US" sz="7200" b="1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B5516-222F-43F3-8C99-1979D3599FF6}"/>
              </a:ext>
            </a:extLst>
          </p:cNvPr>
          <p:cNvSpPr txBox="1"/>
          <p:nvPr/>
        </p:nvSpPr>
        <p:spPr>
          <a:xfrm>
            <a:off x="2805343" y="2951606"/>
            <a:ext cx="2459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9</a:t>
            </a:r>
            <a:r>
              <a:rPr lang="ko-KR" altLang="en-US" sz="32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67131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77C168-66D9-4024-9CA3-32BF3CEB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413551"/>
            <a:ext cx="1518081" cy="151808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8EC44B-EB09-4ED2-8268-17FF75D69D55}"/>
              </a:ext>
            </a:extLst>
          </p:cNvPr>
          <p:cNvSpPr/>
          <p:nvPr/>
        </p:nvSpPr>
        <p:spPr>
          <a:xfrm>
            <a:off x="2451716" y="1722269"/>
            <a:ext cx="8618738" cy="124288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138A2-2AD1-43BC-9F75-DB07D599AEB7}"/>
              </a:ext>
            </a:extLst>
          </p:cNvPr>
          <p:cNvSpPr txBox="1"/>
          <p:nvPr/>
        </p:nvSpPr>
        <p:spPr>
          <a:xfrm>
            <a:off x="2764653" y="927681"/>
            <a:ext cx="26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088AD-AC2C-48FB-8EE9-54A37CB868E3}"/>
              </a:ext>
            </a:extLst>
          </p:cNvPr>
          <p:cNvSpPr txBox="1"/>
          <p:nvPr/>
        </p:nvSpPr>
        <p:spPr>
          <a:xfrm>
            <a:off x="1896121" y="2724145"/>
            <a:ext cx="188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6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B0344-C640-456B-A39E-93A8D1533696}"/>
              </a:ext>
            </a:extLst>
          </p:cNvPr>
          <p:cNvSpPr txBox="1"/>
          <p:nvPr/>
        </p:nvSpPr>
        <p:spPr>
          <a:xfrm>
            <a:off x="8624657" y="2731723"/>
            <a:ext cx="188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03</a:t>
            </a:r>
            <a:endParaRPr lang="ko-KR" altLang="en-US" sz="6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10275-1138-4FF5-866A-D32FDF374B23}"/>
              </a:ext>
            </a:extLst>
          </p:cNvPr>
          <p:cNvSpPr txBox="1"/>
          <p:nvPr/>
        </p:nvSpPr>
        <p:spPr>
          <a:xfrm>
            <a:off x="5237825" y="2724145"/>
            <a:ext cx="188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</a:t>
            </a:r>
            <a:endParaRPr lang="ko-KR" altLang="en-US" sz="6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24A4-BBB2-4A8A-8A48-C1A05D89B8BB}"/>
              </a:ext>
            </a:extLst>
          </p:cNvPr>
          <p:cNvSpPr txBox="1"/>
          <p:nvPr/>
        </p:nvSpPr>
        <p:spPr>
          <a:xfrm>
            <a:off x="1686757" y="3674214"/>
            <a:ext cx="26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3FC26-2695-491F-89E3-7ECAC4B212F6}"/>
              </a:ext>
            </a:extLst>
          </p:cNvPr>
          <p:cNvSpPr txBox="1"/>
          <p:nvPr/>
        </p:nvSpPr>
        <p:spPr>
          <a:xfrm>
            <a:off x="4751033" y="3674214"/>
            <a:ext cx="26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 상황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134E0-5F55-461E-B4F9-8B9E92F66964}"/>
              </a:ext>
            </a:extLst>
          </p:cNvPr>
          <p:cNvSpPr txBox="1"/>
          <p:nvPr/>
        </p:nvSpPr>
        <p:spPr>
          <a:xfrm>
            <a:off x="8481968" y="3674214"/>
            <a:ext cx="26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Q &amp; A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29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BE93-CB27-4E68-8A1D-743BD19BECD8}"/>
              </a:ext>
            </a:extLst>
          </p:cNvPr>
          <p:cNvSpPr txBox="1"/>
          <p:nvPr/>
        </p:nvSpPr>
        <p:spPr>
          <a:xfrm>
            <a:off x="3852909" y="3695829"/>
            <a:ext cx="6010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경사로가 있는지 체크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주로 수업 듣는 건물과 가까운 정도를 알려줌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방 근처의 편의시설에 대한 정보 제공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5660B8-6AF4-45B6-9387-5A161CF3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62" y="1900288"/>
            <a:ext cx="2505075" cy="4257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61899-090B-45B8-8092-8D5B62E18257}"/>
              </a:ext>
            </a:extLst>
          </p:cNvPr>
          <p:cNvSpPr txBox="1"/>
          <p:nvPr/>
        </p:nvSpPr>
        <p:spPr>
          <a:xfrm>
            <a:off x="3710865" y="2182544"/>
            <a:ext cx="624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학생들의 편의를 위한 기능 제공</a:t>
            </a:r>
          </a:p>
        </p:txBody>
      </p:sp>
    </p:spTree>
    <p:extLst>
      <p:ext uri="{BB962C8B-B14F-4D97-AF65-F5344CB8AC3E}">
        <p14:creationId xmlns:p14="http://schemas.microsoft.com/office/powerpoint/2010/main" val="283637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16C65-3479-4D34-88C7-86A828AA1FC4}"/>
              </a:ext>
            </a:extLst>
          </p:cNvPr>
          <p:cNvSpPr txBox="1"/>
          <p:nvPr/>
        </p:nvSpPr>
        <p:spPr>
          <a:xfrm>
            <a:off x="4474345" y="3429000"/>
            <a:ext cx="663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홈 셰어링을 원하는 경우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게시판을 통해 교류 가능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사용자 간의 정보 공유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18D162-ADD7-4514-B748-2ACBA783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0" y="1873558"/>
            <a:ext cx="3914775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2E9F6-3C0B-488D-BB1A-B9C73DD59398}"/>
              </a:ext>
            </a:extLst>
          </p:cNvPr>
          <p:cNvSpPr txBox="1"/>
          <p:nvPr/>
        </p:nvSpPr>
        <p:spPr>
          <a:xfrm>
            <a:off x="4487661" y="2264175"/>
            <a:ext cx="367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게시판 기능</a:t>
            </a:r>
          </a:p>
        </p:txBody>
      </p:sp>
    </p:spTree>
    <p:extLst>
      <p:ext uri="{BB962C8B-B14F-4D97-AF65-F5344CB8AC3E}">
        <p14:creationId xmlns:p14="http://schemas.microsoft.com/office/powerpoint/2010/main" val="148134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D883E-5485-4373-BD7C-168F9F31BAE1}"/>
              </a:ext>
            </a:extLst>
          </p:cNvPr>
          <p:cNvSpPr txBox="1"/>
          <p:nvPr/>
        </p:nvSpPr>
        <p:spPr>
          <a:xfrm>
            <a:off x="4566430" y="3689941"/>
            <a:ext cx="6863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같은 방의 정보를 올린 부동산을 한 번에 볼 수 있음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부동산 한 곳에서 계약을 완료하면 이미 존재하던 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다른 부동산의 정보 역시 삭제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방에 대한 사진 이외에 동영상을 올릴 수 있음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743ED-D01C-406E-B0A0-061EA29CD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77" y="2162815"/>
            <a:ext cx="3059138" cy="2792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2FDED-C7B0-43A7-91F5-41C3245F975B}"/>
              </a:ext>
            </a:extLst>
          </p:cNvPr>
          <p:cNvSpPr txBox="1"/>
          <p:nvPr/>
        </p:nvSpPr>
        <p:spPr>
          <a:xfrm>
            <a:off x="4566431" y="2269982"/>
            <a:ext cx="305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허위 매물 예방</a:t>
            </a:r>
          </a:p>
        </p:txBody>
      </p:sp>
    </p:spTree>
    <p:extLst>
      <p:ext uri="{BB962C8B-B14F-4D97-AF65-F5344CB8AC3E}">
        <p14:creationId xmlns:p14="http://schemas.microsoft.com/office/powerpoint/2010/main" val="222175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76663-3674-4603-9774-34A0689DA109}"/>
              </a:ext>
            </a:extLst>
          </p:cNvPr>
          <p:cNvSpPr txBox="1"/>
          <p:nvPr/>
        </p:nvSpPr>
        <p:spPr>
          <a:xfrm>
            <a:off x="4655690" y="3491372"/>
            <a:ext cx="6720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사용자가 전화 통화 후 부동산 평가 가능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평가에 따라 부동산에게 이익과 불이익을 줌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407397-5EC1-4367-9114-7FFF8B6B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90" y="1795462"/>
            <a:ext cx="2981325" cy="3267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80AB96-F06E-4088-8DC8-64DB6556F3FE}"/>
              </a:ext>
            </a:extLst>
          </p:cNvPr>
          <p:cNvSpPr txBox="1"/>
          <p:nvPr/>
        </p:nvSpPr>
        <p:spPr>
          <a:xfrm>
            <a:off x="4579490" y="2304799"/>
            <a:ext cx="25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신고 시스템</a:t>
            </a:r>
          </a:p>
        </p:txBody>
      </p:sp>
    </p:spTree>
    <p:extLst>
      <p:ext uri="{BB962C8B-B14F-4D97-AF65-F5344CB8AC3E}">
        <p14:creationId xmlns:p14="http://schemas.microsoft.com/office/powerpoint/2010/main" val="208999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E2E66-1BA2-46FD-A5F3-525AAD0A10F7}"/>
              </a:ext>
            </a:extLst>
          </p:cNvPr>
          <p:cNvSpPr txBox="1"/>
          <p:nvPr/>
        </p:nvSpPr>
        <p:spPr>
          <a:xfrm>
            <a:off x="1352179" y="1743031"/>
            <a:ext cx="172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SRS </a:t>
            </a: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73B53-11AF-40FC-9CC7-2877730355E5}"/>
              </a:ext>
            </a:extLst>
          </p:cNvPr>
          <p:cNvSpPr txBox="1"/>
          <p:nvPr/>
        </p:nvSpPr>
        <p:spPr>
          <a:xfrm>
            <a:off x="1786907" y="2601359"/>
            <a:ext cx="384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Functional requirement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42B8F-6977-40B2-A793-776B74B67E7B}"/>
              </a:ext>
            </a:extLst>
          </p:cNvPr>
          <p:cNvSpPr txBox="1"/>
          <p:nvPr/>
        </p:nvSpPr>
        <p:spPr>
          <a:xfrm>
            <a:off x="1032398" y="1819975"/>
            <a:ext cx="63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57866-855B-4240-8B26-61827DC54CF0}"/>
              </a:ext>
            </a:extLst>
          </p:cNvPr>
          <p:cNvSpPr txBox="1"/>
          <p:nvPr/>
        </p:nvSpPr>
        <p:spPr>
          <a:xfrm>
            <a:off x="1032398" y="3820225"/>
            <a:ext cx="63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68A83-6DD9-459C-9250-57A1B49623EB}"/>
              </a:ext>
            </a:extLst>
          </p:cNvPr>
          <p:cNvSpPr txBox="1"/>
          <p:nvPr/>
        </p:nvSpPr>
        <p:spPr>
          <a:xfrm>
            <a:off x="1348202" y="3743281"/>
            <a:ext cx="301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간단한  </a:t>
            </a:r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</a:t>
            </a: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219511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A791F1-EBF4-4C49-B244-830947319C7B}"/>
              </a:ext>
            </a:extLst>
          </p:cNvPr>
          <p:cNvSpPr/>
          <p:nvPr/>
        </p:nvSpPr>
        <p:spPr>
          <a:xfrm>
            <a:off x="2096611" y="3429000"/>
            <a:ext cx="7455762" cy="126507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CED7C-7423-4891-A636-580C33ACD812}"/>
              </a:ext>
            </a:extLst>
          </p:cNvPr>
          <p:cNvSpPr txBox="1"/>
          <p:nvPr/>
        </p:nvSpPr>
        <p:spPr>
          <a:xfrm>
            <a:off x="3872143" y="3717127"/>
            <a:ext cx="65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    H    A    N    K            Y    O    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D1F78-1D22-452B-8099-CBCA7D9509C9}"/>
              </a:ext>
            </a:extLst>
          </p:cNvPr>
          <p:cNvSpPr txBox="1"/>
          <p:nvPr/>
        </p:nvSpPr>
        <p:spPr>
          <a:xfrm>
            <a:off x="3440096" y="1982450"/>
            <a:ext cx="511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Q    &amp;    A</a:t>
            </a:r>
            <a:endParaRPr lang="ko-KR" altLang="en-US" sz="88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56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139</Words>
  <Application>Microsoft Office PowerPoint</Application>
  <PresentationFormat>와이드스크린</PresentationFormat>
  <Paragraphs>43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ExtraBold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minjoung</dc:creator>
  <cp:lastModifiedBy>minjoung</cp:lastModifiedBy>
  <cp:revision>21</cp:revision>
  <dcterms:created xsi:type="dcterms:W3CDTF">2018-09-15T05:41:44Z</dcterms:created>
  <dcterms:modified xsi:type="dcterms:W3CDTF">2018-09-15T07:43:15Z</dcterms:modified>
</cp:coreProperties>
</file>