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11" r:id="rId3"/>
    <p:sldId id="309" r:id="rId4"/>
    <p:sldId id="313" r:id="rId5"/>
    <p:sldId id="310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iki.kennisnet.nl/index.php?title=OSR:Hoofdpagina" TargetMode="External"/><Relationship Id="rId2" Type="http://schemas.openxmlformats.org/officeDocument/2006/relationships/hyperlink" Target="https://www.kennisnet.nl/onderwijs-serviceregister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sr.kennisnet.nl/api/v2/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2794053"/>
            <a:ext cx="5199888" cy="1179431"/>
          </a:xfrm>
        </p:spPr>
        <p:txBody>
          <a:bodyPr>
            <a:normAutofit fontScale="90000"/>
          </a:bodyPr>
          <a:lstStyle/>
          <a:p>
            <a:r>
              <a:rPr lang="en-GB" sz="4000" dirty="0" err="1" smtClean="0"/>
              <a:t>Gespreks</a:t>
            </a:r>
            <a:r>
              <a:rPr lang="en-GB" sz="4000" dirty="0" err="1"/>
              <a:t>v</a:t>
            </a:r>
            <a:r>
              <a:rPr lang="en-GB" sz="4000" dirty="0" err="1" smtClean="0"/>
              <a:t>erslag</a:t>
            </a:r>
            <a:r>
              <a:rPr lang="en-GB" sz="4000" dirty="0" smtClean="0"/>
              <a:t> OSR </a:t>
            </a:r>
            <a:r>
              <a:rPr lang="en-GB" sz="4000" dirty="0" err="1" smtClean="0"/>
              <a:t>Sessie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28-9-2020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Gespreksverslag</a:t>
            </a:r>
          </a:p>
          <a:p>
            <a:r>
              <a:rPr lang="nl-NL" dirty="0" smtClean="0"/>
              <a:t>Acties</a:t>
            </a:r>
          </a:p>
          <a:p>
            <a:r>
              <a:rPr lang="nl-NL" dirty="0" smtClean="0"/>
              <a:t>Informatiebronnen OSR</a:t>
            </a:r>
          </a:p>
        </p:txBody>
      </p:sp>
    </p:spTree>
    <p:extLst>
      <p:ext uri="{BB962C8B-B14F-4D97-AF65-F5344CB8AC3E}">
        <p14:creationId xmlns:p14="http://schemas.microsoft.com/office/powerpoint/2010/main" val="263736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Gespreksverslag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Onderwijs Service Register (OSR)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Serviceregister voor scholen en ketenpartijen</a:t>
            </a:r>
            <a:endParaRPr lang="nl-NL" dirty="0"/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Schoolbestuur (BRIN 4) mandateert partijen op serviceniveau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Partijen definiëren hun </a:t>
            </a:r>
            <a:r>
              <a:rPr lang="nl-NL" dirty="0" err="1" smtClean="0"/>
              <a:t>endpoints</a:t>
            </a:r>
            <a:r>
              <a:rPr lang="nl-NL" dirty="0" smtClean="0"/>
              <a:t> (services) op basis van mandaat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Scholen hebben volledige inzicht in de voor hun gedefinieerde </a:t>
            </a:r>
            <a:r>
              <a:rPr lang="nl-NL" dirty="0" err="1" smtClean="0"/>
              <a:t>endpoints</a:t>
            </a:r>
            <a:endParaRPr lang="nl-NL" dirty="0" smtClean="0"/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Ketenpartijen hebben volledig inzicht in ‘eigen’ mandaten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Ketenpartijen hebben beperkt inzicht in mandaten van andere partijen</a:t>
            </a:r>
            <a:endParaRPr lang="nl-NL" dirty="0"/>
          </a:p>
          <a:p>
            <a:r>
              <a:rPr lang="nl-NL" dirty="0" smtClean="0"/>
              <a:t>Beschikbare diensten OSR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DUO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Verzuim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RIO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dirty="0" smtClean="0"/>
              <a:t>Bron PO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Eindtoets PO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Voorziening Vroegtijdig Aanmelden MBO (VVA)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smtClean="0"/>
              <a:t>Overstap Service Onderwijs (OSO)</a:t>
            </a:r>
          </a:p>
          <a:p>
            <a:r>
              <a:rPr lang="nl-NL" dirty="0" smtClean="0"/>
              <a:t>(Nog) te realiseren</a:t>
            </a:r>
          </a:p>
          <a:p>
            <a:pPr lvl="1"/>
            <a:r>
              <a:rPr lang="nl-NL" dirty="0" smtClean="0"/>
              <a:t>Het linken van 2 partijen binnen één service</a:t>
            </a:r>
          </a:p>
          <a:p>
            <a:pPr lvl="2"/>
            <a:r>
              <a:rPr lang="nl-NL" dirty="0" smtClean="0"/>
              <a:t>Opvoeren van 2 partijen onder één service kan wel</a:t>
            </a:r>
          </a:p>
        </p:txBody>
      </p:sp>
    </p:spTree>
    <p:extLst>
      <p:ext uri="{BB962C8B-B14F-4D97-AF65-F5344CB8AC3E}">
        <p14:creationId xmlns:p14="http://schemas.microsoft.com/office/powerpoint/2010/main" val="1028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Gespreksverslag</a:t>
            </a:r>
            <a:endParaRPr lang="nl-NL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1" cy="4824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Mandateren op BRIN 4 niveau is op een (te) hoog niveau</a:t>
            </a:r>
          </a:p>
          <a:p>
            <a:pPr lvl="1"/>
            <a:r>
              <a:rPr lang="nl-NL" dirty="0"/>
              <a:t>Kans is groot dat er meerdere services van hetzelfde type zijn op BRIN 4 niveau</a:t>
            </a:r>
          </a:p>
          <a:p>
            <a:pPr lvl="1"/>
            <a:r>
              <a:rPr lang="nl-NL" dirty="0" smtClean="0"/>
              <a:t>Er wordt gewerkt aan een koppeling met RIO</a:t>
            </a:r>
          </a:p>
          <a:p>
            <a:pPr lvl="2"/>
            <a:r>
              <a:rPr lang="nl-NL" dirty="0" smtClean="0"/>
              <a:t>Vanuit SEM pilot is er de wens om te kunnen registeren op de combinatie van onderwijsaanbieder en onderwijslocatie (RIO)</a:t>
            </a:r>
          </a:p>
          <a:p>
            <a:pPr lvl="2"/>
            <a:r>
              <a:rPr lang="nl-NL" dirty="0" smtClean="0"/>
              <a:t>Het routeringskenmerk binnen OSR kan helpen om zaken beter te pinpointen &gt; wordt ingericht door gemandateerde partij</a:t>
            </a:r>
          </a:p>
          <a:p>
            <a:r>
              <a:rPr lang="nl-NL" dirty="0" smtClean="0"/>
              <a:t>Onderzoek toepasbaarheid SEM pilot op de volgende punten:</a:t>
            </a:r>
          </a:p>
          <a:p>
            <a:pPr lvl="1"/>
            <a:r>
              <a:rPr lang="nl-NL" dirty="0" smtClean="0"/>
              <a:t>Centraal registratiepunt (telefoonboek)</a:t>
            </a:r>
          </a:p>
          <a:p>
            <a:pPr lvl="1"/>
            <a:r>
              <a:rPr lang="nl-NL" dirty="0" smtClean="0"/>
              <a:t>Mandatering voor services Ecosysteem</a:t>
            </a:r>
          </a:p>
          <a:p>
            <a:pPr lvl="1"/>
            <a:r>
              <a:rPr lang="nl-NL" dirty="0" smtClean="0"/>
              <a:t>Transparante inzage school </a:t>
            </a:r>
            <a:r>
              <a:rPr lang="nl-NL" dirty="0" err="1" smtClean="0"/>
              <a:t>setups</a:t>
            </a:r>
            <a:r>
              <a:rPr lang="nl-NL" dirty="0" smtClean="0"/>
              <a:t> binnen Ecosysteem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Case SEM Pilot</a:t>
            </a:r>
          </a:p>
          <a:p>
            <a:pPr lvl="1"/>
            <a:r>
              <a:rPr lang="nl-NL" dirty="0" smtClean="0"/>
              <a:t>Kan ik als market </a:t>
            </a:r>
            <a:r>
              <a:rPr lang="nl-NL" dirty="0" err="1" smtClean="0"/>
              <a:t>place</a:t>
            </a:r>
            <a:r>
              <a:rPr lang="nl-NL" dirty="0" smtClean="0"/>
              <a:t> (A) inzicht krijgen op de </a:t>
            </a:r>
            <a:r>
              <a:rPr lang="nl-NL" dirty="0" err="1" smtClean="0"/>
              <a:t>setups</a:t>
            </a:r>
            <a:r>
              <a:rPr lang="nl-NL" dirty="0" smtClean="0"/>
              <a:t> van SIS (X) met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r>
              <a:rPr lang="nl-NL" dirty="0" smtClean="0"/>
              <a:t> (Y)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Conclusie sessie:</a:t>
            </a:r>
          </a:p>
          <a:p>
            <a:pPr marL="0" indent="0">
              <a:buNone/>
            </a:pPr>
            <a:r>
              <a:rPr lang="nl-NL" dirty="0" smtClean="0"/>
              <a:t>Er zijn voldoende aanleidingen om de toepasbaarheid van OSR binnen de SEM pilot verder te onderzoeken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Vervolgstappen:</a:t>
            </a:r>
          </a:p>
          <a:p>
            <a:r>
              <a:rPr lang="nl-NL" dirty="0" smtClean="0"/>
              <a:t>Goedkeuring Pilot fase SEM Board (2-10)</a:t>
            </a:r>
          </a:p>
          <a:p>
            <a:r>
              <a:rPr lang="nl-NL" dirty="0" smtClean="0"/>
              <a:t>Informatie delen met </a:t>
            </a:r>
            <a:r>
              <a:rPr lang="nl-NL" dirty="0" err="1" smtClean="0"/>
              <a:t>work</a:t>
            </a:r>
            <a:r>
              <a:rPr lang="nl-NL" dirty="0" smtClean="0"/>
              <a:t> stream </a:t>
            </a:r>
            <a:r>
              <a:rPr lang="nl-NL" dirty="0" err="1" smtClean="0"/>
              <a:t>finance</a:t>
            </a:r>
            <a:r>
              <a:rPr lang="nl-NL" dirty="0" smtClean="0"/>
              <a:t> &amp; </a:t>
            </a:r>
            <a:r>
              <a:rPr lang="nl-NL" dirty="0" err="1" smtClean="0"/>
              <a:t>admin</a:t>
            </a:r>
            <a:endParaRPr lang="nl-NL" dirty="0" smtClean="0"/>
          </a:p>
          <a:p>
            <a:r>
              <a:rPr lang="nl-NL" dirty="0" smtClean="0"/>
              <a:t>Vervolgafspraken plannen (eerst binnen pilot, daarna met OSR/Kennisnet)</a:t>
            </a:r>
          </a:p>
        </p:txBody>
      </p:sp>
    </p:spTree>
    <p:extLst>
      <p:ext uri="{BB962C8B-B14F-4D97-AF65-F5344CB8AC3E}">
        <p14:creationId xmlns:p14="http://schemas.microsoft.com/office/powerpoint/2010/main" val="13521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Acties</a:t>
            </a:r>
            <a:endParaRPr lang="nl-NL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/>
          </a:bodyPr>
          <a:lstStyle/>
          <a:p>
            <a:r>
              <a:rPr lang="nl-NL" dirty="0"/>
              <a:t>G</a:t>
            </a:r>
            <a:r>
              <a:rPr lang="nl-NL" dirty="0" smtClean="0"/>
              <a:t>espreksverslag maken</a:t>
            </a:r>
          </a:p>
          <a:p>
            <a:pPr lvl="1"/>
            <a:r>
              <a:rPr lang="nl-NL" dirty="0" smtClean="0"/>
              <a:t>Marcel, 28-9-2020, DONE</a:t>
            </a:r>
          </a:p>
          <a:p>
            <a:r>
              <a:rPr lang="nl-NL" dirty="0" smtClean="0"/>
              <a:t>Voorbeelden van mandaten en routeringskenmerken in portaal</a:t>
            </a:r>
          </a:p>
          <a:p>
            <a:pPr lvl="1"/>
            <a:r>
              <a:rPr lang="nl-NL" dirty="0" smtClean="0"/>
              <a:t>Don, 2-10-2020</a:t>
            </a:r>
          </a:p>
          <a:p>
            <a:r>
              <a:rPr lang="nl-NL" dirty="0" smtClean="0"/>
              <a:t>Delen technische en functionele informatie</a:t>
            </a:r>
          </a:p>
          <a:p>
            <a:pPr lvl="2"/>
            <a:r>
              <a:rPr lang="nl-NL" dirty="0" smtClean="0"/>
              <a:t>Algemene introductie OSR voor partijen die nog niet betrokken zijn bij OSR</a:t>
            </a:r>
          </a:p>
          <a:p>
            <a:pPr lvl="3"/>
            <a:r>
              <a:rPr lang="nl-NL" dirty="0" smtClean="0"/>
              <a:t>Marjan, 2-10-2020</a:t>
            </a:r>
          </a:p>
          <a:p>
            <a:pPr lvl="2"/>
            <a:r>
              <a:rPr lang="nl-NL" dirty="0" smtClean="0"/>
              <a:t>Architectuurplaat (waar valt OSR) &amp; andere technische documentatie</a:t>
            </a:r>
          </a:p>
          <a:p>
            <a:pPr lvl="3"/>
            <a:r>
              <a:rPr lang="nl-NL" dirty="0" smtClean="0"/>
              <a:t>Don, 2-10-2020</a:t>
            </a:r>
          </a:p>
          <a:p>
            <a:r>
              <a:rPr lang="nl-NL" dirty="0" smtClean="0"/>
              <a:t>Vervolgsessie(s) plannen</a:t>
            </a:r>
          </a:p>
          <a:p>
            <a:pPr lvl="1"/>
            <a:r>
              <a:rPr lang="nl-NL" dirty="0" smtClean="0"/>
              <a:t>Marcel, TBD</a:t>
            </a:r>
          </a:p>
        </p:txBody>
      </p:sp>
    </p:spTree>
    <p:extLst>
      <p:ext uri="{BB962C8B-B14F-4D97-AF65-F5344CB8AC3E}">
        <p14:creationId xmlns:p14="http://schemas.microsoft.com/office/powerpoint/2010/main" val="32942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Beschikbare Informatie</a:t>
            </a:r>
            <a:endParaRPr lang="nl-NL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/>
          </a:bodyPr>
          <a:lstStyle/>
          <a:p>
            <a:r>
              <a:rPr lang="nl-NL" dirty="0" smtClean="0"/>
              <a:t>Algemene informatie (scholen)</a:t>
            </a:r>
          </a:p>
          <a:p>
            <a:pPr lvl="1"/>
            <a:r>
              <a:rPr lang="nl-NL" u="sng" dirty="0" smtClean="0">
                <a:hlinkClick r:id="rId2"/>
              </a:rPr>
              <a:t>https</a:t>
            </a:r>
            <a:r>
              <a:rPr lang="nl-NL" u="sng" dirty="0">
                <a:hlinkClick r:id="rId2"/>
              </a:rPr>
              <a:t>://www.kennisnet.nl/onderwijs-serviceregister</a:t>
            </a:r>
            <a:r>
              <a:rPr lang="nl-NL" u="sng" dirty="0" smtClean="0">
                <a:hlinkClick r:id="rId2"/>
              </a:rPr>
              <a:t>/</a:t>
            </a:r>
            <a:endParaRPr lang="nl-NL" u="sng" dirty="0" smtClean="0"/>
          </a:p>
          <a:p>
            <a:r>
              <a:rPr lang="nl-NL" dirty="0" smtClean="0"/>
              <a:t>Technische informatie (leveranciers)</a:t>
            </a:r>
          </a:p>
          <a:p>
            <a:pPr lvl="1"/>
            <a:r>
              <a:rPr lang="nl-NL" u="sng" dirty="0" smtClean="0">
                <a:hlinkClick r:id="rId3"/>
              </a:rPr>
              <a:t>https</a:t>
            </a:r>
            <a:r>
              <a:rPr lang="nl-NL" u="sng" dirty="0">
                <a:hlinkClick r:id="rId3"/>
              </a:rPr>
              <a:t>://</a:t>
            </a:r>
            <a:r>
              <a:rPr lang="nl-NL" u="sng" dirty="0" smtClean="0">
                <a:hlinkClick r:id="rId3"/>
              </a:rPr>
              <a:t>developers.wiki.kennisnet.nl/index.php?title=OSR:Hoofdpagina</a:t>
            </a:r>
            <a:endParaRPr lang="nl-NL" dirty="0"/>
          </a:p>
          <a:p>
            <a:pPr lvl="1"/>
            <a:r>
              <a:rPr lang="nl-NL" u="sng" smtClean="0">
                <a:hlinkClick r:id="rId4"/>
              </a:rPr>
              <a:t>API </a:t>
            </a:r>
            <a:r>
              <a:rPr lang="nl-NL" u="sng" dirty="0">
                <a:hlinkClick r:id="rId4"/>
              </a:rPr>
              <a:t>documentatie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976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367</Words>
  <Application>Microsoft Office PowerPoint</Application>
  <PresentationFormat>Breedbeeld</PresentationFormat>
  <Paragraphs>63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Gespreksverslag OSR Sessie</vt:lpstr>
      <vt:lpstr>Inhoud</vt:lpstr>
      <vt:lpstr>Gespreksverslag</vt:lpstr>
      <vt:lpstr>Gespreksverslag</vt:lpstr>
      <vt:lpstr>Acties</vt:lpstr>
      <vt:lpstr>Beschikbare Informatie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121</cp:revision>
  <dcterms:created xsi:type="dcterms:W3CDTF">2020-04-21T09:43:53Z</dcterms:created>
  <dcterms:modified xsi:type="dcterms:W3CDTF">2020-09-28T11:39:10Z</dcterms:modified>
</cp:coreProperties>
</file>