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09" r:id="rId3"/>
    <p:sldId id="310" r:id="rId4"/>
    <p:sldId id="31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Marcel Untied" initials="MU" lastIdx="35" clrIdx="0">
    <p:extLst>
      <p:ext uri="{19B8F6BF-5375-455C-9EA6-DF929625EA0E}">
        <p15:presenceInfo xmlns:p15="http://schemas.microsoft.com/office/powerpoint/2012/main" userId="Marcel Untied" providerId="None"/>
      </p:ext>
    </p:extLst>
  </p:cmAuthor>
  <p:cmAuthor id="3" name="Marchien van Doorn" initials="MvD" lastIdx="1" clrIdx="1">
    <p:extLst>
      <p:ext uri="{19B8F6BF-5375-455C-9EA6-DF929625EA0E}">
        <p15:presenceInfo xmlns:p15="http://schemas.microsoft.com/office/powerpoint/2012/main" userId="Marchien van Door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85465" autoAdjust="0"/>
  </p:normalViewPr>
  <p:slideViewPr>
    <p:cSldViewPr snapToGrid="0" snapToObjects="1">
      <p:cViewPr varScale="1">
        <p:scale>
          <a:sx n="98" d="100"/>
          <a:sy n="98" d="100"/>
        </p:scale>
        <p:origin x="828" y="90"/>
      </p:cViewPr>
      <p:guideLst/>
    </p:cSldViewPr>
  </p:slideViewPr>
  <p:outlineViewPr>
    <p:cViewPr>
      <p:scale>
        <a:sx n="33" d="100"/>
        <a:sy n="33" d="100"/>
      </p:scale>
      <p:origin x="0" y="-7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8E25D-CC19-0743-9F86-E0DCA338666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9CA00-AB0D-A540-8ABF-87C7F2603E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5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97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4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9CA00-AB0D-A540-8ABF-87C7F2603E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6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74F226-D881-3046-B228-FABB65E60051}"/>
              </a:ext>
            </a:extLst>
          </p:cNvPr>
          <p:cNvSpPr/>
          <p:nvPr userDrawn="1"/>
        </p:nvSpPr>
        <p:spPr>
          <a:xfrm>
            <a:off x="469900" y="1231900"/>
            <a:ext cx="5409692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48FD27-B926-B34E-AA5C-72365A3C3987}"/>
              </a:ext>
            </a:extLst>
          </p:cNvPr>
          <p:cNvSpPr/>
          <p:nvPr userDrawn="1"/>
        </p:nvSpPr>
        <p:spPr>
          <a:xfrm>
            <a:off x="5376672" y="0"/>
            <a:ext cx="6815328" cy="6858000"/>
          </a:xfrm>
          <a:prstGeom prst="rect">
            <a:avLst/>
          </a:prstGeom>
          <a:solidFill>
            <a:srgbClr val="13A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79FDDB-B3A8-9E4B-A51D-21AFEFFBD8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7606" t="33281" b="3513"/>
          <a:stretch/>
        </p:blipFill>
        <p:spPr>
          <a:xfrm>
            <a:off x="5219700" y="0"/>
            <a:ext cx="2581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C08FE-B92E-8847-8A38-464C902B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592" y="1863027"/>
            <a:ext cx="5199888" cy="1895157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4A117-2F64-C349-B431-99271F5EB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9592" y="4342702"/>
            <a:ext cx="519988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324D2-29E2-024E-AD15-55C56F9D12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4574" y="1014984"/>
            <a:ext cx="3707245" cy="434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CD433-B355-2042-AE60-B9B6A65738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8467885" y="1327690"/>
            <a:ext cx="95588" cy="51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ABD7-297E-AA41-AD61-094BB23F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8EE6-90AD-B04D-B250-59027778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91C6D-9A1D-B74E-AC6B-E82BC9FD0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5653-DD29-A34F-A5F3-8261CEED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4107F-BA10-8C41-A51A-480FE85F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1B490-E3D3-6F46-A68E-19089F39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EA92-168E-644D-921C-D1B1FA8C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5F163-BDDD-F243-A62E-DFE123D8F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F1036-97A1-AB43-AC49-9E9078B5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2512D-4C28-F044-A48E-5DC1DEFF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67FF3-1EA8-404C-8792-D5C9D58F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0E6C4-AF7C-044C-AEDC-69D34C33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9D0E-F9A1-4642-B02C-F8DE9EB4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5A892-9529-F84C-8414-0075EE99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D70FB-DCC9-4E49-AFA5-816D7660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ECB9-83F4-2C42-AB7C-09EB3EBD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D353C-5A14-7D46-AAD8-E49CBDB0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59340-4CF8-9B40-AA50-50FF264F8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DFF84-0775-7F4F-87E7-BC2CD83CC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553DF-A818-0548-BE3D-3E29B17D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9AAF-17B3-9C4B-B80C-6F1DAD1D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DF81-A7BA-DA43-AC58-67E49ABA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74F226-D881-3046-B228-FABB65E60051}"/>
              </a:ext>
            </a:extLst>
          </p:cNvPr>
          <p:cNvSpPr/>
          <p:nvPr userDrawn="1"/>
        </p:nvSpPr>
        <p:spPr>
          <a:xfrm>
            <a:off x="469900" y="1231900"/>
            <a:ext cx="5409692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324D2-29E2-024E-AD15-55C56F9D1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074" y="1231900"/>
            <a:ext cx="3707245" cy="434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CD433-B355-2042-AE60-B9B6A65738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8467885" y="1327690"/>
            <a:ext cx="95588" cy="5127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3936D-0B94-2047-8705-896F64401AC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>
            <a:off x="5515574" y="1041400"/>
            <a:ext cx="88072" cy="472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770007-84FE-3C4F-90EA-4FF49D5E7201}"/>
              </a:ext>
            </a:extLst>
          </p:cNvPr>
          <p:cNvSpPr/>
          <p:nvPr userDrawn="1"/>
        </p:nvSpPr>
        <p:spPr>
          <a:xfrm>
            <a:off x="5777992" y="1278508"/>
            <a:ext cx="6414008" cy="5579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C08FE-B92E-8847-8A38-464C902B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66" y="1925235"/>
            <a:ext cx="5199888" cy="1895157"/>
          </a:xfrm>
        </p:spPr>
        <p:txBody>
          <a:bodyPr anchor="t">
            <a:normAutofit/>
          </a:bodyPr>
          <a:lstStyle>
            <a:lvl1pPr algn="l">
              <a:defRPr sz="5400" b="1">
                <a:solidFill>
                  <a:srgbClr val="13A43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4A117-2F64-C349-B431-99271F5EB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766" y="3985893"/>
            <a:ext cx="5199888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84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2956-A94A-4741-B6CD-191FA73F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1865-CFCE-034B-A8E6-5E4EF32E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2CE94-E821-2949-B36C-0AF86FB1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err="1"/>
              <a:t>zxczc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F19E0-DB88-1249-BF61-764B0DD1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fld id="{964DDCB6-BA15-E147-983C-6EB0A6C5679F}" type="slidenum">
              <a:rPr lang="en-US" smtClean="0"/>
              <a:pPr algn="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7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F1FE7B-3AF3-1B47-BD19-5879DED3DB32}"/>
              </a:ext>
            </a:extLst>
          </p:cNvPr>
          <p:cNvSpPr/>
          <p:nvPr userDrawn="1"/>
        </p:nvSpPr>
        <p:spPr>
          <a:xfrm>
            <a:off x="7682669" y="2495372"/>
            <a:ext cx="4509331" cy="436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55D99-5DB9-4D43-BC23-B2419878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531" b="13232"/>
          <a:stretch/>
        </p:blipFill>
        <p:spPr>
          <a:xfrm>
            <a:off x="8980206" y="5398480"/>
            <a:ext cx="3211794" cy="1459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BB2956-A94A-4741-B6CD-191FA73F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1865-CFCE-034B-A8E6-5E4EF32E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54B4B318-F93E-D049-81FB-B3564EAB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B8A6F34-0F03-E945-973B-687DB221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28891D6A-3FF4-E14B-B0A3-40AAF5B8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7DE8-86C2-2849-8118-A5AE3FF7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78609-D1DE-7449-8928-0C778C61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FBE0-3D73-7A4B-9EED-2C0DE9A1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AA26-3FD9-DB47-9D73-397A56EF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3A8B1-F8F9-084F-ACC4-99530A3A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5396-2EE0-9D43-A0C0-65F4ECE3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8F566-1EBA-2142-ADAE-33794AA78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D43E9-F5AB-C242-8BDE-901834C2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9D229-87AA-B746-A130-61010168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CE91B-29EC-6841-8A0C-1117A0AF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2790-FD58-924B-BD8E-5EB88BAC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1C6E-93B8-2040-BE8E-3968D307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4C70-7131-BF4D-8416-A2CEDA106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4EFAA-A415-F841-AD31-75D39B42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F8DE4-14B1-C448-9269-CB5A0C9F3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CA3FF-B84E-3B4E-9FB1-0A0B42B1D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0C356-0213-4D48-BC48-949714A9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41341-FD58-054E-9F44-D4949336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2AB63-3745-0D44-B603-D1A59788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1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F46A-2F91-6744-8E83-E761C65A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2A157-2A5C-AE40-9297-FEB40C90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A7436-F11B-2348-94FA-5A643FF6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E5975-1599-854C-A982-E441784E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2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1EC99-78FC-F348-AF67-EBDC9F02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22ADD-7965-F143-AE92-C502E9FA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zxczc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D0D7D-F628-E546-AD76-13FEECFE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4DDCB6-BA15-E147-983C-6EB0A6C567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0A171F-C1EA-8E4D-B21E-41AC62D86A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 amt="33000"/>
          </a:blip>
          <a:srcRect r="40118" b="37154"/>
          <a:stretch/>
        </p:blipFill>
        <p:spPr>
          <a:xfrm>
            <a:off x="8305800" y="3213099"/>
            <a:ext cx="3886200" cy="36449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77504-D5A4-014F-80E1-7326E228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5A472-9736-B348-A3FB-F6EE95E00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3B353C-DDF1-DD45-8222-C40AEAA6B13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6066736" y="-3750364"/>
            <a:ext cx="58528" cy="105156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EE2E1-9E1D-2A4E-AD01-7E8008A38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err="1"/>
              <a:t>zxczc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58D9228C-87DD-9E43-ACB9-F8CB98010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64DDCB6-BA15-E147-983C-6EB0A6C5679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chtingsem/pilot-phase/blob/main/decisions-phase-1.m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tichtingsem/pilot-phase/blob/main/decisions-preparation-team-13112020.m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D66-8826-9C43-B598-5384836E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9591" y="2794053"/>
            <a:ext cx="5945264" cy="1179431"/>
          </a:xfrm>
        </p:spPr>
        <p:txBody>
          <a:bodyPr>
            <a:normAutofit fontScale="90000"/>
          </a:bodyPr>
          <a:lstStyle/>
          <a:p>
            <a:r>
              <a:rPr lang="nl-NL" sz="4000" dirty="0" smtClean="0"/>
              <a:t>Agenda:</a:t>
            </a:r>
            <a:br>
              <a:rPr lang="nl-NL" sz="4000" dirty="0" smtClean="0"/>
            </a:br>
            <a:r>
              <a:rPr lang="nl-NL" sz="4000" dirty="0" smtClean="0"/>
              <a:t>CTO Meeting</a:t>
            </a:r>
            <a:endParaRPr lang="nl-NL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D0C66-DF44-6747-B44F-778AF7B2A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9592" y="4342702"/>
            <a:ext cx="5458968" cy="1655762"/>
          </a:xfrm>
        </p:spPr>
        <p:txBody>
          <a:bodyPr/>
          <a:lstStyle/>
          <a:p>
            <a:r>
              <a:rPr lang="en-GB" dirty="0" smtClean="0"/>
              <a:t>26-11-2020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03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Opening </a:t>
            </a:r>
            <a:r>
              <a:rPr lang="en-GB" dirty="0" smtClean="0"/>
              <a:t>remarks</a:t>
            </a:r>
          </a:p>
          <a:p>
            <a:pPr lvl="1"/>
            <a:r>
              <a:rPr lang="en-GB" dirty="0" smtClean="0"/>
              <a:t>Feedback SEM board – Albert</a:t>
            </a:r>
            <a:endParaRPr lang="en-GB" dirty="0" smtClean="0"/>
          </a:p>
          <a:p>
            <a:r>
              <a:rPr lang="en-GB" dirty="0" smtClean="0"/>
              <a:t>Notes 9-11-2020</a:t>
            </a:r>
          </a:p>
          <a:p>
            <a:r>
              <a:rPr lang="en-GB" dirty="0" smtClean="0"/>
              <a:t>Actions</a:t>
            </a:r>
          </a:p>
          <a:p>
            <a:r>
              <a:rPr lang="en-GB" dirty="0" smtClean="0"/>
              <a:t>Chairman of the Board – Volunteer Jannes</a:t>
            </a:r>
          </a:p>
          <a:p>
            <a:r>
              <a:rPr lang="en-GB" dirty="0" smtClean="0"/>
              <a:t>Feedback &amp; questions from organizations – CTO’s</a:t>
            </a:r>
          </a:p>
          <a:p>
            <a:r>
              <a:rPr lang="en-GB" dirty="0" smtClean="0"/>
              <a:t>Walkthrough Architecture – Clifton</a:t>
            </a:r>
          </a:p>
          <a:p>
            <a:pPr lvl="1"/>
            <a:r>
              <a:rPr lang="en-GB" dirty="0" smtClean="0"/>
              <a:t>Events, </a:t>
            </a:r>
            <a:r>
              <a:rPr lang="en-GB" dirty="0" err="1" smtClean="0"/>
              <a:t>Webhooks</a:t>
            </a:r>
            <a:r>
              <a:rPr lang="en-GB" dirty="0" smtClean="0"/>
              <a:t>, Security, API’s</a:t>
            </a:r>
          </a:p>
          <a:p>
            <a:r>
              <a:rPr lang="en-GB" dirty="0" smtClean="0"/>
              <a:t>Acceptance phase 1 – Marcel, Clifton</a:t>
            </a:r>
          </a:p>
          <a:p>
            <a:pPr lvl="1"/>
            <a:r>
              <a:rPr lang="en-GB" dirty="0" err="1" smtClean="0">
                <a:hlinkClick r:id="rId3"/>
              </a:rPr>
              <a:t>Steerco</a:t>
            </a:r>
            <a:r>
              <a:rPr lang="en-GB" dirty="0" smtClean="0">
                <a:hlinkClick r:id="rId3"/>
              </a:rPr>
              <a:t> decisions phase 1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Decisions &amp; Answers Preparation Meeting</a:t>
            </a:r>
            <a:endParaRPr lang="en-GB" dirty="0"/>
          </a:p>
          <a:p>
            <a:r>
              <a:rPr lang="en-GB" dirty="0" smtClean="0"/>
              <a:t>TAB subjects during POC - All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026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Contact Thijs Willems for participation TAB (</a:t>
            </a:r>
            <a:r>
              <a:rPr lang="en-GB" dirty="0" err="1" smtClean="0"/>
              <a:t>Malmberg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Albert</a:t>
            </a:r>
          </a:p>
          <a:p>
            <a:r>
              <a:rPr lang="en-GB" dirty="0" smtClean="0"/>
              <a:t>Contact Dirk Jan </a:t>
            </a:r>
            <a:r>
              <a:rPr lang="en-GB" dirty="0" err="1" smtClean="0"/>
              <a:t>Timmer</a:t>
            </a:r>
            <a:r>
              <a:rPr lang="en-GB" dirty="0" smtClean="0"/>
              <a:t> for participation TAB (</a:t>
            </a:r>
            <a:r>
              <a:rPr lang="en-GB" dirty="0" err="1" smtClean="0"/>
              <a:t>Topicus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Albert</a:t>
            </a:r>
          </a:p>
          <a:p>
            <a:r>
              <a:rPr lang="en-GB" dirty="0" smtClean="0"/>
              <a:t>Prepare formalization (</a:t>
            </a:r>
            <a:r>
              <a:rPr lang="en-GB" dirty="0"/>
              <a:t>acceptance) </a:t>
            </a:r>
            <a:r>
              <a:rPr lang="en-GB" dirty="0" smtClean="0"/>
              <a:t>of the first phase for next TAB meeting</a:t>
            </a:r>
          </a:p>
          <a:p>
            <a:pPr lvl="1"/>
            <a:r>
              <a:rPr lang="en-GB" dirty="0" smtClean="0"/>
              <a:t>Clifton/Marcel</a:t>
            </a:r>
          </a:p>
          <a:p>
            <a:r>
              <a:rPr lang="en-GB" dirty="0"/>
              <a:t>Retrieve feedback and questions from within </a:t>
            </a:r>
            <a:r>
              <a:rPr lang="en-GB" dirty="0" smtClean="0"/>
              <a:t>organisations (regarding pilot)</a:t>
            </a:r>
          </a:p>
          <a:p>
            <a:pPr lvl="1"/>
            <a:r>
              <a:rPr lang="en-GB" dirty="0" smtClean="0"/>
              <a:t>Edwin, Clifton, Jannes</a:t>
            </a:r>
          </a:p>
          <a:p>
            <a:r>
              <a:rPr lang="en-GB" dirty="0" smtClean="0"/>
              <a:t>Determine TAB subjects</a:t>
            </a:r>
          </a:p>
          <a:p>
            <a:pPr lvl="1"/>
            <a:r>
              <a:rPr lang="en-GB" dirty="0" smtClean="0"/>
              <a:t>All</a:t>
            </a:r>
          </a:p>
          <a:p>
            <a:r>
              <a:rPr lang="en-GB" dirty="0" smtClean="0"/>
              <a:t>Plan next CTO meetings in advance</a:t>
            </a:r>
          </a:p>
          <a:p>
            <a:pPr lvl="1"/>
            <a:r>
              <a:rPr lang="en-GB" dirty="0" smtClean="0"/>
              <a:t>Marcel, DONE</a:t>
            </a:r>
          </a:p>
        </p:txBody>
      </p:sp>
    </p:spTree>
    <p:extLst>
      <p:ext uri="{BB962C8B-B14F-4D97-AF65-F5344CB8AC3E}">
        <p14:creationId xmlns:p14="http://schemas.microsoft.com/office/powerpoint/2010/main" val="32360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4DB5-DE86-644D-9BE3-ECB2DFEF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Notes</a:t>
            </a:r>
            <a:r>
              <a:rPr lang="nl-NL" dirty="0" smtClean="0"/>
              <a:t> 9-11-2020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590-EB1C-8948-9B0C-AD33DAA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Purpose Technical Advisory Board</a:t>
            </a:r>
          </a:p>
          <a:p>
            <a:pPr lvl="1"/>
            <a:r>
              <a:rPr lang="en-GB" dirty="0" smtClean="0"/>
              <a:t>Problem solving</a:t>
            </a:r>
          </a:p>
          <a:p>
            <a:pPr lvl="1"/>
            <a:r>
              <a:rPr lang="en-GB" dirty="0" smtClean="0"/>
              <a:t>Advice</a:t>
            </a:r>
          </a:p>
          <a:p>
            <a:pPr lvl="1"/>
            <a:r>
              <a:rPr lang="en-GB" dirty="0" smtClean="0"/>
              <a:t>Formalizing &amp; making decisions</a:t>
            </a:r>
          </a:p>
          <a:p>
            <a:pPr lvl="1"/>
            <a:r>
              <a:rPr lang="en-GB" dirty="0" smtClean="0"/>
              <a:t>Escalation channel</a:t>
            </a:r>
          </a:p>
          <a:p>
            <a:pPr lvl="1"/>
            <a:r>
              <a:rPr lang="en-GB" dirty="0" smtClean="0"/>
              <a:t>Guidance</a:t>
            </a:r>
          </a:p>
          <a:p>
            <a:r>
              <a:rPr lang="en-GB" dirty="0" smtClean="0"/>
              <a:t>Mandate</a:t>
            </a:r>
          </a:p>
          <a:p>
            <a:pPr lvl="1"/>
            <a:r>
              <a:rPr lang="en-GB" dirty="0" smtClean="0"/>
              <a:t>Give technical advice to steering committee and if necessary bring it to the SEM Board</a:t>
            </a:r>
          </a:p>
          <a:p>
            <a:r>
              <a:rPr lang="en-GB" dirty="0" smtClean="0"/>
              <a:t>Scope: 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echnical solutions/issues (not </a:t>
            </a:r>
            <a:r>
              <a:rPr lang="en-GB" dirty="0"/>
              <a:t>on resourcing, </a:t>
            </a:r>
            <a:r>
              <a:rPr lang="en-GB" dirty="0" smtClean="0"/>
              <a:t>planning)</a:t>
            </a:r>
          </a:p>
          <a:p>
            <a:r>
              <a:rPr lang="en-GB" dirty="0" smtClean="0"/>
              <a:t>Question:</a:t>
            </a:r>
          </a:p>
          <a:p>
            <a:pPr lvl="1"/>
            <a:r>
              <a:rPr lang="en-GB" dirty="0" smtClean="0"/>
              <a:t>Who is the chairman of TAB?</a:t>
            </a:r>
          </a:p>
          <a:p>
            <a:r>
              <a:rPr lang="en-GB" dirty="0" smtClean="0"/>
              <a:t>Actions:</a:t>
            </a:r>
          </a:p>
          <a:p>
            <a:pPr lvl="1"/>
            <a:r>
              <a:rPr lang="en-GB" dirty="0" smtClean="0"/>
              <a:t>Contact Thijs Willems for participation TAB (</a:t>
            </a:r>
            <a:r>
              <a:rPr lang="en-GB" dirty="0" err="1" smtClean="0"/>
              <a:t>Malmberg</a:t>
            </a:r>
            <a:r>
              <a:rPr lang="en-GB" dirty="0" smtClean="0"/>
              <a:t>) - Albert</a:t>
            </a:r>
          </a:p>
          <a:p>
            <a:pPr lvl="1"/>
            <a:r>
              <a:rPr lang="en-GB" dirty="0" smtClean="0"/>
              <a:t>Contact Dirk Jan </a:t>
            </a:r>
            <a:r>
              <a:rPr lang="en-GB" dirty="0" err="1" smtClean="0"/>
              <a:t>Timmer</a:t>
            </a:r>
            <a:r>
              <a:rPr lang="en-GB" dirty="0" smtClean="0"/>
              <a:t> for participation TAB (</a:t>
            </a:r>
            <a:r>
              <a:rPr lang="en-GB" dirty="0" err="1" smtClean="0"/>
              <a:t>Topicus</a:t>
            </a:r>
            <a:r>
              <a:rPr lang="en-GB" dirty="0" smtClean="0"/>
              <a:t>) - Albert</a:t>
            </a:r>
          </a:p>
          <a:p>
            <a:pPr lvl="1"/>
            <a:r>
              <a:rPr lang="en-GB" dirty="0" smtClean="0"/>
              <a:t>Prepare formalization (</a:t>
            </a:r>
            <a:r>
              <a:rPr lang="en-GB" dirty="0"/>
              <a:t>acceptance) </a:t>
            </a:r>
            <a:r>
              <a:rPr lang="en-GB" dirty="0" smtClean="0"/>
              <a:t>of the first phase for next TAB meeting – Clifton/Marcel</a:t>
            </a:r>
          </a:p>
          <a:p>
            <a:pPr lvl="1"/>
            <a:r>
              <a:rPr lang="en-GB" dirty="0"/>
              <a:t>Retrieve feedback and questions from within </a:t>
            </a:r>
            <a:r>
              <a:rPr lang="en-GB" dirty="0" smtClean="0"/>
              <a:t>organisations (regarding pilot) – Edwin, Clifton, Jannes</a:t>
            </a:r>
          </a:p>
          <a:p>
            <a:pPr lvl="1"/>
            <a:r>
              <a:rPr lang="en-GB" dirty="0" smtClean="0"/>
              <a:t>Determine TAB subjects – All</a:t>
            </a:r>
          </a:p>
          <a:p>
            <a:pPr lvl="1"/>
            <a:r>
              <a:rPr lang="en-GB" dirty="0" smtClean="0"/>
              <a:t>Plan next CTO meetings in advance - Marcel</a:t>
            </a:r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03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6833</TotalTime>
  <Words>255</Words>
  <Application>Microsoft Office PowerPoint</Application>
  <PresentationFormat>Breedbeeld</PresentationFormat>
  <Paragraphs>55</Paragraphs>
  <Slides>4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Agenda: CTO Meeting</vt:lpstr>
      <vt:lpstr>Agenda </vt:lpstr>
      <vt:lpstr>Actions</vt:lpstr>
      <vt:lpstr>Notes 9-11-2020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Marcel Untied</cp:lastModifiedBy>
  <cp:revision>437</cp:revision>
  <dcterms:created xsi:type="dcterms:W3CDTF">2020-04-21T09:43:53Z</dcterms:created>
  <dcterms:modified xsi:type="dcterms:W3CDTF">2020-11-25T22:22:42Z</dcterms:modified>
</cp:coreProperties>
</file>