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11" r:id="rId3"/>
    <p:sldId id="309" r:id="rId4"/>
    <p:sldId id="310" r:id="rId5"/>
    <p:sldId id="3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E25D-CC19-0743-9F86-E0DCA33866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CA00-AB0D-A540-8ABF-87C7F2603E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8FD27-B926-B34E-AA5C-72365A3C3987}"/>
              </a:ext>
            </a:extLst>
          </p:cNvPr>
          <p:cNvSpPr/>
          <p:nvPr userDrawn="1"/>
        </p:nvSpPr>
        <p:spPr>
          <a:xfrm>
            <a:off x="5376672" y="0"/>
            <a:ext cx="6815328" cy="6858000"/>
          </a:xfrm>
          <a:prstGeom prst="rect">
            <a:avLst/>
          </a:prstGeom>
          <a:solidFill>
            <a:srgbClr val="13A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9FDDB-B3A8-9E4B-A51D-21AFEFFBD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7606" t="33281" b="3513"/>
          <a:stretch/>
        </p:blipFill>
        <p:spPr>
          <a:xfrm>
            <a:off x="5219700" y="0"/>
            <a:ext cx="258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1863027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574" y="1014984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BD7-297E-AA41-AD61-094BB23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EE6-90AD-B04D-B250-5902777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1C6D-9A1D-B74E-AC6B-E82BC9FD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653-DD29-A34F-A5F3-8261CEE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107F-BA10-8C41-A51A-480FE85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B490-E3D3-6F46-A68E-19089F3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EA92-168E-644D-921C-D1B1FA8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5F163-BDDD-F243-A62E-DFE123D8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1036-97A1-AB43-AC49-9E9078B5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512D-4C28-F044-A48E-5DC1DEF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7FF3-1EA8-404C-8792-D5C9D58F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E6C4-AF7C-044C-AEDC-69D34C33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9D0E-F9A1-4642-B02C-F8DE9EB4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892-9529-F84C-8414-0075EE99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70FB-DCC9-4E49-AFA5-816D7660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ECB9-83F4-2C42-AB7C-09EB3EB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353C-5A14-7D46-AAD8-E49CBDB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9340-4CF8-9B40-AA50-50FF264F8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FF84-0775-7F4F-87E7-BC2CD83C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53DF-A818-0548-BE3D-3E29B17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AAF-17B3-9C4B-B80C-6F1DAD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DF81-A7BA-DA43-AC58-67E49AB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74" y="1231900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3936D-0B94-2047-8705-896F64401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515574" y="1041400"/>
            <a:ext cx="88072" cy="472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70007-84FE-3C4F-90EA-4FF49D5E7201}"/>
              </a:ext>
            </a:extLst>
          </p:cNvPr>
          <p:cNvSpPr/>
          <p:nvPr userDrawn="1"/>
        </p:nvSpPr>
        <p:spPr>
          <a:xfrm>
            <a:off x="5777992" y="1278508"/>
            <a:ext cx="6414008" cy="5579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rgbClr val="13A4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985893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CE94-E821-2949-B36C-0AF86FB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F19E0-DB88-1249-BF61-764B0DD1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964DDCB6-BA15-E147-983C-6EB0A6C5679F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FE7B-3AF3-1B47-BD19-5879DED3DB32}"/>
              </a:ext>
            </a:extLst>
          </p:cNvPr>
          <p:cNvSpPr/>
          <p:nvPr userDrawn="1"/>
        </p:nvSpPr>
        <p:spPr>
          <a:xfrm>
            <a:off x="7682669" y="2495372"/>
            <a:ext cx="4509331" cy="436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55D99-5DB9-4D43-BC23-B2419878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531" b="13232"/>
          <a:stretch/>
        </p:blipFill>
        <p:spPr>
          <a:xfrm>
            <a:off x="8980206" y="5398480"/>
            <a:ext cx="3211794" cy="145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4B4B318-F93E-D049-81FB-B3564EA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8A6F34-0F03-E945-973B-687DB22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8891D6A-3FF4-E14B-B0A3-40AAF5B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DE8-86C2-2849-8118-A5AE3FF7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609-D1DE-7449-8928-0C778C61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BE0-3D73-7A4B-9EED-2C0DE9A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AA26-3FD9-DB47-9D73-397A56EF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A8B1-F8F9-084F-ACC4-99530A3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5396-2EE0-9D43-A0C0-65F4ECE3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F566-1EBA-2142-ADAE-33794AA7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43E9-F5AB-C242-8BDE-901834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D229-87AA-B746-A130-6101016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CE91B-29EC-6841-8A0C-1117A0A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2790-FD58-924B-BD8E-5EB88BA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1C6E-93B8-2040-BE8E-3968D30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4C70-7131-BF4D-8416-A2CEDA10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EFAA-A415-F841-AD31-75D39B42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F8DE4-14B1-C448-9269-CB5A0C9F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A3FF-B84E-3B4E-9FB1-0A0B42B1D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C356-0213-4D48-BC48-949714A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1341-FD58-054E-9F44-D4949336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2AB63-3745-0D44-B603-D1A5978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46A-2F91-6744-8E83-E761C65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A157-2A5C-AE40-9297-FEB40C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A7436-F11B-2348-94FA-5A643FF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5975-1599-854C-A982-E44178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EC99-78FC-F348-AF67-EBDC9F02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2ADD-7965-F143-AE92-C502E9F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0D7D-F628-E546-AD76-13FEECF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0A171F-C1EA-8E4D-B21E-41AC62D86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33000"/>
          </a:blip>
          <a:srcRect r="40118" b="37154"/>
          <a:stretch/>
        </p:blipFill>
        <p:spPr>
          <a:xfrm>
            <a:off x="8305800" y="3213099"/>
            <a:ext cx="3886200" cy="36449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7504-D5A4-014F-80E1-7326E2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472-9736-B348-A3FB-F6EE95E0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B353C-DDF1-DD45-8222-C40AEAA6B13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6066736" y="-3750364"/>
            <a:ext cx="58528" cy="105156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EE2E1-9E1D-2A4E-AD01-7E8008A3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8D9228C-87DD-9E43-ACB9-F8CB9801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64DDCB6-BA15-E147-983C-6EB0A6C567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d.onderwijsregistratie.n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ustandaard.nl/standaard_afspraken/fijndistributie/fde-set1-0/" TargetMode="External"/><Relationship Id="rId3" Type="http://schemas.openxmlformats.org/officeDocument/2006/relationships/hyperlink" Target="https://www.startschooljaarvo.nl/20202021" TargetMode="External"/><Relationship Id="rId7" Type="http://schemas.openxmlformats.org/officeDocument/2006/relationships/hyperlink" Target="https://www.edustandaard.nl/standaard_afspraken/eck-distributie-en-toegang/eck-distributie-en-toegang-2-3/" TargetMode="External"/><Relationship Id="rId2" Type="http://schemas.openxmlformats.org/officeDocument/2006/relationships/hyperlink" Target="https://stichtingsem.org/default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tic1.squarespace.com/static/582171d81b631bd084b24eef/t/5dcdcfa8b67aa26494d309e9/1573769131459/VO+190702+Edu-K+Afsprakenset+3.2+%283%29.pdf" TargetMode="External"/><Relationship Id="rId5" Type="http://schemas.openxmlformats.org/officeDocument/2006/relationships/hyperlink" Target="https://www.directetoegang.nl/" TargetMode="External"/><Relationship Id="rId4" Type="http://schemas.openxmlformats.org/officeDocument/2006/relationships/hyperlink" Target="https://www.startschooljaarmbo.n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2794053"/>
            <a:ext cx="5199888" cy="1179431"/>
          </a:xfrm>
        </p:spPr>
        <p:txBody>
          <a:bodyPr>
            <a:normAutofit fontScale="90000"/>
          </a:bodyPr>
          <a:lstStyle/>
          <a:p>
            <a:r>
              <a:rPr lang="en-GB" sz="4000" dirty="0" err="1" smtClean="0"/>
              <a:t>Gespreks</a:t>
            </a:r>
            <a:r>
              <a:rPr lang="en-GB" sz="4000" dirty="0" err="1"/>
              <a:t>v</a:t>
            </a:r>
            <a:r>
              <a:rPr lang="en-GB" sz="4000" dirty="0" err="1" smtClean="0"/>
              <a:t>erslag</a:t>
            </a:r>
            <a:r>
              <a:rPr lang="en-GB" sz="4000" dirty="0" smtClean="0"/>
              <a:t> RIO </a:t>
            </a:r>
            <a:r>
              <a:rPr lang="en-GB" sz="4000" dirty="0" err="1" smtClean="0"/>
              <a:t>Sessie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458968" cy="1655762"/>
          </a:xfrm>
        </p:spPr>
        <p:txBody>
          <a:bodyPr/>
          <a:lstStyle/>
          <a:p>
            <a:r>
              <a:rPr lang="en-GB" dirty="0" smtClean="0"/>
              <a:t>24-9-2020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Gespreksverslag</a:t>
            </a:r>
          </a:p>
          <a:p>
            <a:r>
              <a:rPr lang="nl-NL" dirty="0" smtClean="0"/>
              <a:t>Acties</a:t>
            </a:r>
          </a:p>
          <a:p>
            <a:r>
              <a:rPr lang="nl-NL" dirty="0" smtClean="0"/>
              <a:t>Achtergrondinformatie digitale keten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736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Gespreksverslag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 fontScale="55000" lnSpcReduction="20000"/>
          </a:bodyPr>
          <a:lstStyle/>
          <a:p>
            <a:r>
              <a:rPr lang="nl-NL" dirty="0" err="1" smtClean="0"/>
              <a:t>Linked</a:t>
            </a:r>
            <a:r>
              <a:rPr lang="nl-NL" dirty="0" smtClean="0"/>
              <a:t> </a:t>
            </a:r>
            <a:r>
              <a:rPr lang="nl-NL" dirty="0"/>
              <a:t>Open </a:t>
            </a:r>
            <a:r>
              <a:rPr lang="nl-NL" dirty="0" smtClean="0"/>
              <a:t>Data (LOD)</a:t>
            </a:r>
          </a:p>
          <a:p>
            <a:pPr lvl="1"/>
            <a:r>
              <a:rPr lang="nl-NL" dirty="0" smtClean="0"/>
              <a:t>Informatie: </a:t>
            </a:r>
            <a:r>
              <a:rPr lang="nl-NL" dirty="0" smtClean="0">
                <a:hlinkClick r:id="rId2"/>
              </a:rPr>
              <a:t>https://lod.onderwijsregistratie.nl/</a:t>
            </a:r>
            <a:endParaRPr lang="nl-NL" dirty="0" smtClean="0"/>
          </a:p>
          <a:p>
            <a:pPr lvl="1"/>
            <a:r>
              <a:rPr lang="nl-NL" dirty="0"/>
              <a:t>Status</a:t>
            </a:r>
          </a:p>
          <a:p>
            <a:pPr lvl="2"/>
            <a:r>
              <a:rPr lang="nl-NL" b="1" dirty="0"/>
              <a:t>MBO </a:t>
            </a:r>
            <a:r>
              <a:rPr lang="nl-NL" dirty="0"/>
              <a:t>beschikbaar via </a:t>
            </a:r>
            <a:r>
              <a:rPr lang="nl-NL" dirty="0" err="1"/>
              <a:t>Linked</a:t>
            </a:r>
            <a:r>
              <a:rPr lang="nl-NL" dirty="0"/>
              <a:t> Open Data</a:t>
            </a:r>
          </a:p>
          <a:p>
            <a:pPr lvl="2"/>
            <a:r>
              <a:rPr lang="nl-NL" b="1" dirty="0"/>
              <a:t>VO </a:t>
            </a:r>
            <a:r>
              <a:rPr lang="nl-NL" dirty="0"/>
              <a:t>data beschikbaar, maar nog niet </a:t>
            </a:r>
            <a:r>
              <a:rPr lang="nl-NL" dirty="0" smtClean="0"/>
              <a:t>(volledig) via </a:t>
            </a:r>
            <a:r>
              <a:rPr lang="nl-NL" dirty="0"/>
              <a:t>Open Data &gt; Waarschijnlijk  eerst openbaar </a:t>
            </a:r>
            <a:r>
              <a:rPr lang="nl-NL" dirty="0" err="1"/>
              <a:t>aaanbesteden</a:t>
            </a:r>
            <a:endParaRPr lang="nl-NL" dirty="0"/>
          </a:p>
          <a:p>
            <a:pPr lvl="2"/>
            <a:r>
              <a:rPr lang="nl-NL" b="1" dirty="0"/>
              <a:t>PO/HO</a:t>
            </a:r>
            <a:r>
              <a:rPr lang="nl-NL" dirty="0"/>
              <a:t> </a:t>
            </a:r>
            <a:r>
              <a:rPr lang="nl-NL" dirty="0" smtClean="0"/>
              <a:t>volgen op een later moment</a:t>
            </a:r>
            <a:endParaRPr lang="nl-NL" dirty="0"/>
          </a:p>
          <a:p>
            <a:pPr lvl="2"/>
            <a:r>
              <a:rPr lang="nl-NL" dirty="0"/>
              <a:t>Momenteel nog wat wensen qua performance</a:t>
            </a:r>
          </a:p>
          <a:p>
            <a:pPr lvl="1"/>
            <a:r>
              <a:rPr lang="nl-NL" dirty="0"/>
              <a:t>API </a:t>
            </a:r>
            <a:r>
              <a:rPr lang="nl-NL" dirty="0" err="1"/>
              <a:t>Key</a:t>
            </a:r>
            <a:r>
              <a:rPr lang="nl-NL" dirty="0"/>
              <a:t> aanvragen bij </a:t>
            </a:r>
            <a:r>
              <a:rPr lang="nl-NL" dirty="0" smtClean="0"/>
              <a:t>Kadaster</a:t>
            </a:r>
          </a:p>
          <a:p>
            <a:pPr lvl="2"/>
            <a:r>
              <a:rPr lang="nl-NL" dirty="0" smtClean="0"/>
              <a:t>Aangeven wie </a:t>
            </a:r>
            <a:r>
              <a:rPr lang="nl-NL" dirty="0"/>
              <a:t>en waarvoor?</a:t>
            </a:r>
          </a:p>
          <a:p>
            <a:pPr lvl="1"/>
            <a:r>
              <a:rPr lang="nl-NL" dirty="0"/>
              <a:t>Eventueel </a:t>
            </a:r>
            <a:r>
              <a:rPr lang="nl-NL" dirty="0" err="1"/>
              <a:t>Sparkle</a:t>
            </a:r>
            <a:r>
              <a:rPr lang="nl-NL" dirty="0"/>
              <a:t> </a:t>
            </a:r>
            <a:r>
              <a:rPr lang="nl-NL" dirty="0" err="1"/>
              <a:t>endpoint</a:t>
            </a:r>
            <a:r>
              <a:rPr lang="nl-NL" dirty="0"/>
              <a:t> voor meer data (VO)</a:t>
            </a:r>
          </a:p>
          <a:p>
            <a:r>
              <a:rPr lang="nl-NL" dirty="0" smtClean="0"/>
              <a:t>Organisaties uniek identificeren kan gerealiseerd worden door combinatie van Onderwijsaanbieder + Onderwijslocatie</a:t>
            </a:r>
          </a:p>
          <a:p>
            <a:pPr lvl="1"/>
            <a:r>
              <a:rPr lang="nl-NL" dirty="0" smtClean="0"/>
              <a:t>Dit is openbare data die voor iedereen toegankelijk is</a:t>
            </a:r>
          </a:p>
          <a:p>
            <a:pPr lvl="1"/>
            <a:r>
              <a:rPr lang="nl-NL" dirty="0" smtClean="0"/>
              <a:t>Hoe kunnen we vanuit SEM pilot waarden (voorbeeld: @</a:t>
            </a:r>
            <a:r>
              <a:rPr lang="nl-NL" dirty="0" err="1" smtClean="0"/>
              <a:t>Realm</a:t>
            </a:r>
            <a:r>
              <a:rPr lang="nl-NL" dirty="0" smtClean="0"/>
              <a:t>) toevoegen aan LOD/RIO?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dirty="0" smtClean="0"/>
              <a:t>RIO data ophalen en vervolgens zelf data toevoegen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dirty="0" smtClean="0"/>
              <a:t>Veld/waarde toe laten voegen aan RIO datamodel</a:t>
            </a:r>
          </a:p>
          <a:p>
            <a:pPr marL="1828800" lvl="3" indent="-457200">
              <a:buFont typeface="+mj-lt"/>
              <a:buAutoNum type="arabicPeriod"/>
            </a:pPr>
            <a:r>
              <a:rPr lang="nl-NL" dirty="0" smtClean="0"/>
              <a:t>Verzoek indienen via projecten/overleggen (PO/VO/MBO) om draagvlak voor aanpassing te krijgen</a:t>
            </a:r>
          </a:p>
          <a:p>
            <a:r>
              <a:rPr lang="nl-NL" dirty="0" smtClean="0"/>
              <a:t>Particuliere instellingen in RIO</a:t>
            </a:r>
          </a:p>
          <a:p>
            <a:pPr lvl="1"/>
            <a:r>
              <a:rPr lang="nl-NL" dirty="0" smtClean="0"/>
              <a:t>Alles met BRIN (lees gefinancierd) staat in RIO</a:t>
            </a:r>
          </a:p>
          <a:p>
            <a:pPr lvl="1"/>
            <a:r>
              <a:rPr lang="nl-NL" dirty="0" smtClean="0"/>
              <a:t>Niet bekostigde instellingen nog niet compleet (MBO)</a:t>
            </a:r>
          </a:p>
          <a:p>
            <a:pPr lvl="2"/>
            <a:r>
              <a:rPr lang="nl-NL" dirty="0" smtClean="0"/>
              <a:t>Wat is  de termijn waarop dit wel het geval is (inschatting)?</a:t>
            </a:r>
          </a:p>
          <a:p>
            <a:r>
              <a:rPr lang="nl-NL" b="1" dirty="0" smtClean="0"/>
              <a:t>Uitkomst/Conclusie: </a:t>
            </a:r>
            <a:r>
              <a:rPr lang="nl-NL" dirty="0" smtClean="0"/>
              <a:t>Er zijn voldoende aanknopingspunten om de toepasbaarheid van RIO binnen de SEM pilot verder te onderzoeken</a:t>
            </a:r>
            <a:endParaRPr lang="nl-NL" b="1" dirty="0" smtClean="0"/>
          </a:p>
        </p:txBody>
      </p:sp>
    </p:spTree>
    <p:extLst>
      <p:ext uri="{BB962C8B-B14F-4D97-AF65-F5344CB8AC3E}">
        <p14:creationId xmlns:p14="http://schemas.microsoft.com/office/powerpoint/2010/main" val="1028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Acties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G</a:t>
            </a:r>
            <a:r>
              <a:rPr lang="nl-NL" dirty="0" smtClean="0"/>
              <a:t>espreksverslag </a:t>
            </a:r>
            <a:r>
              <a:rPr lang="nl-NL" dirty="0" smtClean="0"/>
              <a:t>maken</a:t>
            </a:r>
          </a:p>
          <a:p>
            <a:pPr lvl="1"/>
            <a:r>
              <a:rPr lang="nl-NL" dirty="0" smtClean="0"/>
              <a:t>Marcel, 25-9-2020, DONE</a:t>
            </a:r>
          </a:p>
          <a:p>
            <a:r>
              <a:rPr lang="nl-NL" dirty="0" smtClean="0"/>
              <a:t>Aanleveren documentatie (o.a. </a:t>
            </a:r>
            <a:r>
              <a:rPr lang="nl-NL" dirty="0" err="1" smtClean="0"/>
              <a:t>afsprakenset</a:t>
            </a:r>
            <a:r>
              <a:rPr lang="nl-NL" dirty="0" smtClean="0"/>
              <a:t> VO) digitale distributieketen</a:t>
            </a:r>
          </a:p>
          <a:p>
            <a:pPr lvl="1"/>
            <a:r>
              <a:rPr lang="nl-NL" dirty="0" smtClean="0"/>
              <a:t>Marcel, 25-9-2020, DONE</a:t>
            </a:r>
          </a:p>
          <a:p>
            <a:r>
              <a:rPr lang="nl-NL" dirty="0" smtClean="0"/>
              <a:t>Input gespreksverslag gebruiken voor inhoudelijke terugkoppeling</a:t>
            </a:r>
          </a:p>
          <a:p>
            <a:pPr lvl="1"/>
            <a:r>
              <a:rPr lang="nl-NL" dirty="0" smtClean="0"/>
              <a:t>DUO, 2-10-2020</a:t>
            </a:r>
            <a:endParaRPr lang="nl-NL" b="1" dirty="0"/>
          </a:p>
          <a:p>
            <a:r>
              <a:rPr lang="nl-NL" dirty="0" smtClean="0"/>
              <a:t>Aanleveren datamodel onderwijsaanbieder &amp; Onderwijslocatie met achtergrondinformatie</a:t>
            </a:r>
          </a:p>
          <a:p>
            <a:pPr lvl="1"/>
            <a:r>
              <a:rPr lang="nl-NL" dirty="0" smtClean="0"/>
              <a:t>DUO, 2-10-2020</a:t>
            </a:r>
          </a:p>
          <a:p>
            <a:r>
              <a:rPr lang="nl-NL" dirty="0" smtClean="0"/>
              <a:t>Controle of SEM pilot te maken krijgt met contexten</a:t>
            </a:r>
          </a:p>
          <a:p>
            <a:pPr lvl="1"/>
            <a:r>
              <a:rPr lang="nl-NL" dirty="0"/>
              <a:t>Eerste inschatting : Lijkt niet het </a:t>
            </a:r>
            <a:r>
              <a:rPr lang="nl-NL" dirty="0" smtClean="0"/>
              <a:t>geval</a:t>
            </a:r>
          </a:p>
          <a:p>
            <a:pPr lvl="1"/>
            <a:r>
              <a:rPr lang="nl-NL" dirty="0" smtClean="0"/>
              <a:t>DUO, 2-10-2020</a:t>
            </a:r>
            <a:endParaRPr lang="nl-NL" dirty="0"/>
          </a:p>
          <a:p>
            <a:r>
              <a:rPr lang="nl-NL" dirty="0" smtClean="0"/>
              <a:t>Vaststellen of er een </a:t>
            </a:r>
            <a:r>
              <a:rPr lang="nl-NL" dirty="0" err="1" smtClean="0"/>
              <a:t>endpoint</a:t>
            </a:r>
            <a:r>
              <a:rPr lang="nl-NL" dirty="0" smtClean="0"/>
              <a:t> is op LOD voor het uitvragen van combinatie onderwijsaanbieder + onderwijslocatie</a:t>
            </a:r>
          </a:p>
          <a:p>
            <a:pPr lvl="1"/>
            <a:r>
              <a:rPr lang="nl-NL" dirty="0" smtClean="0"/>
              <a:t>DUO, 2-10-2020</a:t>
            </a:r>
          </a:p>
          <a:p>
            <a:r>
              <a:rPr lang="nl-NL" dirty="0" smtClean="0"/>
              <a:t>Sessie plannen (Erik, Edwin, Marcel) o.b.v. input DUO</a:t>
            </a:r>
          </a:p>
          <a:p>
            <a:pPr lvl="1"/>
            <a:r>
              <a:rPr lang="nl-NL" dirty="0" smtClean="0"/>
              <a:t>Marcel, 5-10-2020</a:t>
            </a:r>
          </a:p>
          <a:p>
            <a:r>
              <a:rPr lang="nl-NL" dirty="0" smtClean="0"/>
              <a:t>Vervolgsessie plannen DUO - SEM pilot</a:t>
            </a:r>
          </a:p>
          <a:p>
            <a:pPr lvl="1"/>
            <a:r>
              <a:rPr lang="nl-NL" dirty="0" smtClean="0"/>
              <a:t>Marcel</a:t>
            </a:r>
            <a:r>
              <a:rPr lang="nl-NL" smtClean="0"/>
              <a:t>, </a:t>
            </a:r>
            <a:r>
              <a:rPr lang="nl-NL" smtClean="0"/>
              <a:t>T.B.D.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42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Achtergrondinformatie digitale keten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Stichting SEM</a:t>
            </a:r>
          </a:p>
          <a:p>
            <a:pPr lvl="1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stichtingsem.org/default.aspx</a:t>
            </a:r>
            <a:endParaRPr lang="nl-NL" dirty="0"/>
          </a:p>
          <a:p>
            <a:r>
              <a:rPr lang="nl-NL" dirty="0" smtClean="0"/>
              <a:t>Programma Start Schooljaar</a:t>
            </a:r>
          </a:p>
          <a:p>
            <a:pPr lvl="1"/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www.startschooljaarvo.nl/20202021</a:t>
            </a:r>
            <a:endParaRPr lang="nl-NL" dirty="0" smtClean="0"/>
          </a:p>
          <a:p>
            <a:pPr lvl="1"/>
            <a:r>
              <a:rPr lang="nl-NL" dirty="0">
                <a:hlinkClick r:id="rId4"/>
              </a:rPr>
              <a:t>https://www.startschooljaarmbo.nl</a:t>
            </a:r>
            <a:r>
              <a:rPr lang="nl-NL" dirty="0" smtClean="0">
                <a:hlinkClick r:id="rId4"/>
              </a:rPr>
              <a:t>/</a:t>
            </a:r>
            <a:endParaRPr lang="nl-NL" dirty="0" smtClean="0"/>
          </a:p>
          <a:p>
            <a:pPr lvl="1"/>
            <a:r>
              <a:rPr lang="nl-NL" dirty="0">
                <a:hlinkClick r:id="rId5"/>
              </a:rPr>
              <a:t>https://www.directetoegang.nl</a:t>
            </a:r>
            <a:r>
              <a:rPr lang="nl-NL" dirty="0" smtClean="0">
                <a:hlinkClick r:id="rId5"/>
              </a:rPr>
              <a:t>/</a:t>
            </a:r>
            <a:endParaRPr lang="nl-NL" dirty="0"/>
          </a:p>
          <a:p>
            <a:r>
              <a:rPr lang="nl-NL" dirty="0" err="1" smtClean="0"/>
              <a:t>Afsprakenset</a:t>
            </a:r>
            <a:endParaRPr lang="nl-NL" dirty="0" smtClean="0"/>
          </a:p>
          <a:p>
            <a:pPr lvl="1"/>
            <a:r>
              <a:rPr lang="nl-NL" dirty="0">
                <a:hlinkClick r:id="rId6"/>
              </a:rPr>
              <a:t>https://static1.squarespace.com/static/582171d81b631bd084b24eef/t/5dcdcfa8b67aa26494d309e9/1573769131459/VO+190702+Edu-K+Afsprakenset+3.2+%</a:t>
            </a:r>
            <a:r>
              <a:rPr lang="nl-NL" dirty="0" smtClean="0">
                <a:hlinkClick r:id="rId6"/>
              </a:rPr>
              <a:t>283%29.pdf</a:t>
            </a:r>
            <a:endParaRPr lang="nl-NL" dirty="0" smtClean="0"/>
          </a:p>
          <a:p>
            <a:r>
              <a:rPr lang="nl-NL" dirty="0" smtClean="0"/>
              <a:t>ECK Distributie &amp; Toegang </a:t>
            </a:r>
            <a:r>
              <a:rPr lang="nl-NL" smtClean="0"/>
              <a:t>(Techniek)</a:t>
            </a:r>
            <a:endParaRPr lang="nl-NL" dirty="0" smtClean="0"/>
          </a:p>
          <a:p>
            <a:pPr lvl="1"/>
            <a:r>
              <a:rPr lang="nl-NL" dirty="0">
                <a:hlinkClick r:id="rId7"/>
              </a:rPr>
              <a:t>https://www.edustandaard.nl/standaard_afspraken/eck-distributie-en-toegang/eck-distributie-en-toegang-2-3</a:t>
            </a:r>
            <a:r>
              <a:rPr lang="nl-NL" dirty="0" smtClean="0">
                <a:hlinkClick r:id="rId7"/>
              </a:rPr>
              <a:t>/</a:t>
            </a:r>
            <a:endParaRPr lang="nl-NL" dirty="0" smtClean="0"/>
          </a:p>
          <a:p>
            <a:pPr lvl="1"/>
            <a:r>
              <a:rPr lang="nl-NL" dirty="0">
                <a:hlinkClick r:id="rId8"/>
              </a:rPr>
              <a:t>https://www.edustandaard.nl/standaard_afspraken/fijndistributie/fde-set1-0</a:t>
            </a:r>
            <a:r>
              <a:rPr lang="nl-NL" dirty="0" smtClean="0">
                <a:hlinkClick r:id="rId8"/>
              </a:rPr>
              <a:t>/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2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348</Words>
  <Application>Microsoft Office PowerPoint</Application>
  <PresentationFormat>Breedbeeld</PresentationFormat>
  <Paragraphs>58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Gespreksverslag RIO Sessie</vt:lpstr>
      <vt:lpstr>Inhoud</vt:lpstr>
      <vt:lpstr>Gespreksverslag</vt:lpstr>
      <vt:lpstr>Acties</vt:lpstr>
      <vt:lpstr>Achtergrondinformatie digitale keten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Marcel Untied</cp:lastModifiedBy>
  <cp:revision>106</cp:revision>
  <dcterms:created xsi:type="dcterms:W3CDTF">2020-04-21T09:43:53Z</dcterms:created>
  <dcterms:modified xsi:type="dcterms:W3CDTF">2020-09-25T06:46:18Z</dcterms:modified>
</cp:coreProperties>
</file>