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8" r:id="rId3"/>
    <p:sldId id="260" r:id="rId4"/>
    <p:sldId id="263" r:id="rId5"/>
    <p:sldId id="262" r:id="rId6"/>
    <p:sldId id="261" r:id="rId7"/>
    <p:sldId id="265" r:id="rId8"/>
    <p:sldId id="266" r:id="rId9"/>
    <p:sldId id="303" r:id="rId10"/>
    <p:sldId id="305" r:id="rId11"/>
    <p:sldId id="308" r:id="rId12"/>
    <p:sldId id="259" r:id="rId13"/>
    <p:sldId id="299" r:id="rId14"/>
    <p:sldId id="302" r:id="rId15"/>
    <p:sldId id="295" r:id="rId16"/>
    <p:sldId id="294" r:id="rId17"/>
    <p:sldId id="298" r:id="rId18"/>
    <p:sldId id="297" r:id="rId19"/>
    <p:sldId id="296" r:id="rId20"/>
    <p:sldId id="292" r:id="rId21"/>
    <p:sldId id="269" r:id="rId22"/>
    <p:sldId id="268" r:id="rId23"/>
    <p:sldId id="301" r:id="rId24"/>
    <p:sldId id="304" r:id="rId25"/>
    <p:sldId id="300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93" r:id="rId43"/>
    <p:sldId id="267" r:id="rId44"/>
    <p:sldId id="291" r:id="rId45"/>
    <p:sldId id="286" r:id="rId46"/>
    <p:sldId id="287" r:id="rId47"/>
    <p:sldId id="288" r:id="rId48"/>
    <p:sldId id="289" r:id="rId49"/>
    <p:sldId id="29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6395" autoAdjust="0"/>
  </p:normalViewPr>
  <p:slideViewPr>
    <p:cSldViewPr snapToGrid="0" snapToObjects="1">
      <p:cViewPr varScale="1">
        <p:scale>
          <a:sx n="115" d="100"/>
          <a:sy n="115" d="100"/>
        </p:scale>
        <p:origin x="4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0C1DC6-FF82-4C10-B51B-369A8AB442F7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AB107953-5838-484E-9049-F6FBF6A1FB0A}">
      <dgm:prSet phldrT="[Tekst]"/>
      <dgm:spPr>
        <a:solidFill>
          <a:schemeClr val="tx1"/>
        </a:solidFill>
      </dgm:spPr>
      <dgm:t>
        <a:bodyPr/>
        <a:lstStyle/>
        <a:p>
          <a:r>
            <a:rPr lang="en-GB" noProof="0" dirty="0"/>
            <a:t>Out-Of-Scope</a:t>
          </a:r>
        </a:p>
        <a:p>
          <a:r>
            <a:rPr lang="en-GB" noProof="0" dirty="0"/>
            <a:t>Finance &amp; Admin</a:t>
          </a:r>
        </a:p>
      </dgm:t>
    </dgm:pt>
    <dgm:pt modelId="{224D3B55-92C3-4EDB-83F1-CC6217712614}" type="parTrans" cxnId="{641FE017-6822-4C0F-A035-DD420924EA1B}">
      <dgm:prSet/>
      <dgm:spPr/>
      <dgm:t>
        <a:bodyPr/>
        <a:lstStyle/>
        <a:p>
          <a:endParaRPr lang="nl-NL"/>
        </a:p>
      </dgm:t>
    </dgm:pt>
    <dgm:pt modelId="{3DDE9804-C634-4CE4-85C7-19D99E781EFA}" type="sibTrans" cxnId="{641FE017-6822-4C0F-A035-DD420924EA1B}">
      <dgm:prSet/>
      <dgm:spPr>
        <a:noFill/>
      </dgm:spPr>
      <dgm:t>
        <a:bodyPr/>
        <a:lstStyle/>
        <a:p>
          <a:endParaRPr lang="nl-NL"/>
        </a:p>
      </dgm:t>
    </dgm:pt>
    <dgm:pt modelId="{418F3D06-2613-41FE-A191-83BF04932411}">
      <dgm:prSet phldrT="[Tekst]"/>
      <dgm:spPr>
        <a:solidFill>
          <a:schemeClr val="accent5"/>
        </a:solidFill>
      </dgm:spPr>
      <dgm:t>
        <a:bodyPr/>
        <a:lstStyle/>
        <a:p>
          <a:r>
            <a:rPr lang="nl-NL" dirty="0"/>
            <a:t>Out-Of- Scope</a:t>
          </a:r>
        </a:p>
        <a:p>
          <a:r>
            <a:rPr lang="nl-NL" dirty="0"/>
            <a:t>POC</a:t>
          </a:r>
        </a:p>
      </dgm:t>
    </dgm:pt>
    <dgm:pt modelId="{875DA366-E643-4D93-98AE-B7D65C75BFD5}" type="parTrans" cxnId="{50E2DE97-8D01-4C80-AA1F-9AFE52D47109}">
      <dgm:prSet/>
      <dgm:spPr/>
      <dgm:t>
        <a:bodyPr/>
        <a:lstStyle/>
        <a:p>
          <a:endParaRPr lang="nl-NL"/>
        </a:p>
      </dgm:t>
    </dgm:pt>
    <dgm:pt modelId="{37274B4B-31C6-43D9-9EF9-B41D00111931}" type="sibTrans" cxnId="{50E2DE97-8D01-4C80-AA1F-9AFE52D47109}">
      <dgm:prSet/>
      <dgm:spPr>
        <a:noFill/>
      </dgm:spPr>
      <dgm:t>
        <a:bodyPr/>
        <a:lstStyle/>
        <a:p>
          <a:endParaRPr lang="nl-NL"/>
        </a:p>
      </dgm:t>
    </dgm:pt>
    <dgm:pt modelId="{5F2ACED7-181E-4B02-A7E8-0628F78AF012}">
      <dgm:prSet phldrT="[Teks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nl-NL" dirty="0"/>
            <a:t>In Scope</a:t>
          </a:r>
        </a:p>
        <a:p>
          <a:r>
            <a:rPr lang="nl-NL" dirty="0"/>
            <a:t>POC</a:t>
          </a:r>
        </a:p>
      </dgm:t>
    </dgm:pt>
    <dgm:pt modelId="{C0630857-1DFF-4590-9CE4-79930855A15F}" type="parTrans" cxnId="{D6BB776B-D8EF-42A6-AB63-2A876D8F2547}">
      <dgm:prSet/>
      <dgm:spPr/>
      <dgm:t>
        <a:bodyPr/>
        <a:lstStyle/>
        <a:p>
          <a:endParaRPr lang="nl-NL"/>
        </a:p>
      </dgm:t>
    </dgm:pt>
    <dgm:pt modelId="{74A8F9B1-2B9D-4346-9164-0862ABC5D171}" type="sibTrans" cxnId="{D6BB776B-D8EF-42A6-AB63-2A876D8F2547}">
      <dgm:prSet/>
      <dgm:spPr/>
      <dgm:t>
        <a:bodyPr/>
        <a:lstStyle/>
        <a:p>
          <a:endParaRPr lang="nl-NL"/>
        </a:p>
      </dgm:t>
    </dgm:pt>
    <dgm:pt modelId="{D5164B06-ED7D-4E5B-A237-53D40AFFAB92}" type="pres">
      <dgm:prSet presAssocID="{A80C1DC6-FF82-4C10-B51B-369A8AB442F7}" presName="Name0" presStyleCnt="0">
        <dgm:presLayoutVars>
          <dgm:dir/>
          <dgm:resizeHandles val="exact"/>
        </dgm:presLayoutVars>
      </dgm:prSet>
      <dgm:spPr/>
    </dgm:pt>
    <dgm:pt modelId="{9C83F1D7-3E44-45EC-9FBC-11F223D9D883}" type="pres">
      <dgm:prSet presAssocID="{AB107953-5838-484E-9049-F6FBF6A1FB0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84646E5E-664E-46DF-B09A-7B05F821F269}" type="pres">
      <dgm:prSet presAssocID="{3DDE9804-C634-4CE4-85C7-19D99E781EFA}" presName="sibTrans" presStyleLbl="sibTrans2D1" presStyleIdx="0" presStyleCnt="2" custLinFactNeighborX="3453" custLinFactNeighborY="8857"/>
      <dgm:spPr/>
      <dgm:t>
        <a:bodyPr/>
        <a:lstStyle/>
        <a:p>
          <a:endParaRPr lang="nl-NL"/>
        </a:p>
      </dgm:t>
    </dgm:pt>
    <dgm:pt modelId="{DEC02DF9-3AB9-43A2-8AC2-65B6F3AE0735}" type="pres">
      <dgm:prSet presAssocID="{3DDE9804-C634-4CE4-85C7-19D99E781EFA}" presName="connectorText" presStyleLbl="sibTrans2D1" presStyleIdx="0" presStyleCnt="2"/>
      <dgm:spPr/>
      <dgm:t>
        <a:bodyPr/>
        <a:lstStyle/>
        <a:p>
          <a:endParaRPr lang="nl-NL"/>
        </a:p>
      </dgm:t>
    </dgm:pt>
    <dgm:pt modelId="{3451C6C4-6A3A-40E2-B941-BDEEADE2A7D4}" type="pres">
      <dgm:prSet presAssocID="{418F3D06-2613-41FE-A191-83BF0493241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41E14910-03D6-46D5-9B91-FB79A380EDC9}" type="pres">
      <dgm:prSet presAssocID="{37274B4B-31C6-43D9-9EF9-B41D00111931}" presName="sibTrans" presStyleLbl="sibTrans2D1" presStyleIdx="1" presStyleCnt="2" custLinFactNeighborY="7381"/>
      <dgm:spPr/>
      <dgm:t>
        <a:bodyPr/>
        <a:lstStyle/>
        <a:p>
          <a:endParaRPr lang="nl-NL"/>
        </a:p>
      </dgm:t>
    </dgm:pt>
    <dgm:pt modelId="{39F5DB3B-33EB-4838-8607-5B1100CDE942}" type="pres">
      <dgm:prSet presAssocID="{37274B4B-31C6-43D9-9EF9-B41D00111931}" presName="connectorText" presStyleLbl="sibTrans2D1" presStyleIdx="1" presStyleCnt="2"/>
      <dgm:spPr/>
      <dgm:t>
        <a:bodyPr/>
        <a:lstStyle/>
        <a:p>
          <a:endParaRPr lang="nl-NL"/>
        </a:p>
      </dgm:t>
    </dgm:pt>
    <dgm:pt modelId="{C051DCFF-CEB6-4474-85C9-82495DFA768A}" type="pres">
      <dgm:prSet presAssocID="{5F2ACED7-181E-4B02-A7E8-0628F78AF01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F2A8A4E2-3039-4A50-93D7-1ACD65236F79}" type="presOf" srcId="{5F2ACED7-181E-4B02-A7E8-0628F78AF012}" destId="{C051DCFF-CEB6-4474-85C9-82495DFA768A}" srcOrd="0" destOrd="0" presId="urn:microsoft.com/office/officeart/2005/8/layout/process1"/>
    <dgm:cxn modelId="{B7D61B9C-AAC0-455A-AF7D-28D868D51104}" type="presOf" srcId="{A80C1DC6-FF82-4C10-B51B-369A8AB442F7}" destId="{D5164B06-ED7D-4E5B-A237-53D40AFFAB92}" srcOrd="0" destOrd="0" presId="urn:microsoft.com/office/officeart/2005/8/layout/process1"/>
    <dgm:cxn modelId="{50E2DE97-8D01-4C80-AA1F-9AFE52D47109}" srcId="{A80C1DC6-FF82-4C10-B51B-369A8AB442F7}" destId="{418F3D06-2613-41FE-A191-83BF04932411}" srcOrd="1" destOrd="0" parTransId="{875DA366-E643-4D93-98AE-B7D65C75BFD5}" sibTransId="{37274B4B-31C6-43D9-9EF9-B41D00111931}"/>
    <dgm:cxn modelId="{641FE017-6822-4C0F-A035-DD420924EA1B}" srcId="{A80C1DC6-FF82-4C10-B51B-369A8AB442F7}" destId="{AB107953-5838-484E-9049-F6FBF6A1FB0A}" srcOrd="0" destOrd="0" parTransId="{224D3B55-92C3-4EDB-83F1-CC6217712614}" sibTransId="{3DDE9804-C634-4CE4-85C7-19D99E781EFA}"/>
    <dgm:cxn modelId="{F610A511-1466-4932-89C3-309DAAE22982}" type="presOf" srcId="{AB107953-5838-484E-9049-F6FBF6A1FB0A}" destId="{9C83F1D7-3E44-45EC-9FBC-11F223D9D883}" srcOrd="0" destOrd="0" presId="urn:microsoft.com/office/officeart/2005/8/layout/process1"/>
    <dgm:cxn modelId="{01A844B3-D4F2-4456-A428-A98193DB1ECF}" type="presOf" srcId="{37274B4B-31C6-43D9-9EF9-B41D00111931}" destId="{41E14910-03D6-46D5-9B91-FB79A380EDC9}" srcOrd="0" destOrd="0" presId="urn:microsoft.com/office/officeart/2005/8/layout/process1"/>
    <dgm:cxn modelId="{0F8E27A6-DE63-4945-A700-75BEC7825939}" type="presOf" srcId="{37274B4B-31C6-43D9-9EF9-B41D00111931}" destId="{39F5DB3B-33EB-4838-8607-5B1100CDE942}" srcOrd="1" destOrd="0" presId="urn:microsoft.com/office/officeart/2005/8/layout/process1"/>
    <dgm:cxn modelId="{DEF1D4E2-CF54-4E29-9AF2-4959EBCF9D15}" type="presOf" srcId="{418F3D06-2613-41FE-A191-83BF04932411}" destId="{3451C6C4-6A3A-40E2-B941-BDEEADE2A7D4}" srcOrd="0" destOrd="0" presId="urn:microsoft.com/office/officeart/2005/8/layout/process1"/>
    <dgm:cxn modelId="{D6BB776B-D8EF-42A6-AB63-2A876D8F2547}" srcId="{A80C1DC6-FF82-4C10-B51B-369A8AB442F7}" destId="{5F2ACED7-181E-4B02-A7E8-0628F78AF012}" srcOrd="2" destOrd="0" parTransId="{C0630857-1DFF-4590-9CE4-79930855A15F}" sibTransId="{74A8F9B1-2B9D-4346-9164-0862ABC5D171}"/>
    <dgm:cxn modelId="{5C828271-D207-4E29-91AF-FDB5CDFF558A}" type="presOf" srcId="{3DDE9804-C634-4CE4-85C7-19D99E781EFA}" destId="{84646E5E-664E-46DF-B09A-7B05F821F269}" srcOrd="0" destOrd="0" presId="urn:microsoft.com/office/officeart/2005/8/layout/process1"/>
    <dgm:cxn modelId="{59796377-567D-402C-B8BE-C0570D971676}" type="presOf" srcId="{3DDE9804-C634-4CE4-85C7-19D99E781EFA}" destId="{DEC02DF9-3AB9-43A2-8AC2-65B6F3AE0735}" srcOrd="1" destOrd="0" presId="urn:microsoft.com/office/officeart/2005/8/layout/process1"/>
    <dgm:cxn modelId="{62365537-8543-42ED-A573-93042980F1B9}" type="presParOf" srcId="{D5164B06-ED7D-4E5B-A237-53D40AFFAB92}" destId="{9C83F1D7-3E44-45EC-9FBC-11F223D9D883}" srcOrd="0" destOrd="0" presId="urn:microsoft.com/office/officeart/2005/8/layout/process1"/>
    <dgm:cxn modelId="{47FA23F7-22FB-423C-A492-F962E539C764}" type="presParOf" srcId="{D5164B06-ED7D-4E5B-A237-53D40AFFAB92}" destId="{84646E5E-664E-46DF-B09A-7B05F821F269}" srcOrd="1" destOrd="0" presId="urn:microsoft.com/office/officeart/2005/8/layout/process1"/>
    <dgm:cxn modelId="{D2CA304B-5B84-494C-9276-AE7B3D88712B}" type="presParOf" srcId="{84646E5E-664E-46DF-B09A-7B05F821F269}" destId="{DEC02DF9-3AB9-43A2-8AC2-65B6F3AE0735}" srcOrd="0" destOrd="0" presId="urn:microsoft.com/office/officeart/2005/8/layout/process1"/>
    <dgm:cxn modelId="{86BF8532-3D15-4ABD-BDAD-E08B8BB077CC}" type="presParOf" srcId="{D5164B06-ED7D-4E5B-A237-53D40AFFAB92}" destId="{3451C6C4-6A3A-40E2-B941-BDEEADE2A7D4}" srcOrd="2" destOrd="0" presId="urn:microsoft.com/office/officeart/2005/8/layout/process1"/>
    <dgm:cxn modelId="{028E1B4B-F843-4097-9F82-399806F1DCCF}" type="presParOf" srcId="{D5164B06-ED7D-4E5B-A237-53D40AFFAB92}" destId="{41E14910-03D6-46D5-9B91-FB79A380EDC9}" srcOrd="3" destOrd="0" presId="urn:microsoft.com/office/officeart/2005/8/layout/process1"/>
    <dgm:cxn modelId="{76224641-4197-4680-AF3E-3BD49340E2DB}" type="presParOf" srcId="{41E14910-03D6-46D5-9B91-FB79A380EDC9}" destId="{39F5DB3B-33EB-4838-8607-5B1100CDE942}" srcOrd="0" destOrd="0" presId="urn:microsoft.com/office/officeart/2005/8/layout/process1"/>
    <dgm:cxn modelId="{8BC3734D-8B1E-49F5-A783-6B94DDBD6882}" type="presParOf" srcId="{D5164B06-ED7D-4E5B-A237-53D40AFFAB92}" destId="{C051DCFF-CEB6-4474-85C9-82495DFA768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0C1DC6-FF82-4C10-B51B-369A8AB442F7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AB107953-5838-484E-9049-F6FBF6A1FB0A}">
      <dgm:prSet phldrT="[Tekst]"/>
      <dgm:spPr>
        <a:solidFill>
          <a:schemeClr val="tx1"/>
        </a:solidFill>
      </dgm:spPr>
      <dgm:t>
        <a:bodyPr/>
        <a:lstStyle/>
        <a:p>
          <a:r>
            <a:rPr lang="en-GB" noProof="0" dirty="0"/>
            <a:t>UC 1.0 </a:t>
          </a:r>
        </a:p>
        <a:p>
          <a:r>
            <a:rPr lang="en-GB" noProof="0" dirty="0"/>
            <a:t>Create &amp; Finalize LML</a:t>
          </a:r>
        </a:p>
      </dgm:t>
    </dgm:pt>
    <dgm:pt modelId="{224D3B55-92C3-4EDB-83F1-CC6217712614}" type="parTrans" cxnId="{641FE017-6822-4C0F-A035-DD420924EA1B}">
      <dgm:prSet/>
      <dgm:spPr/>
      <dgm:t>
        <a:bodyPr/>
        <a:lstStyle/>
        <a:p>
          <a:endParaRPr lang="nl-NL"/>
        </a:p>
      </dgm:t>
    </dgm:pt>
    <dgm:pt modelId="{3DDE9804-C634-4CE4-85C7-19D99E781EFA}" type="sibTrans" cxnId="{641FE017-6822-4C0F-A035-DD420924EA1B}">
      <dgm:prSet/>
      <dgm:spPr/>
      <dgm:t>
        <a:bodyPr/>
        <a:lstStyle/>
        <a:p>
          <a:endParaRPr lang="nl-NL"/>
        </a:p>
      </dgm:t>
    </dgm:pt>
    <dgm:pt modelId="{28B7F738-D7C3-4451-984D-76514EF2699E}">
      <dgm:prSet phldrT="[Tekst]"/>
      <dgm:spPr/>
      <dgm:t>
        <a:bodyPr/>
        <a:lstStyle/>
        <a:p>
          <a:r>
            <a:rPr lang="en-GB" noProof="0" dirty="0"/>
            <a:t>UC 2.0 </a:t>
          </a:r>
        </a:p>
        <a:p>
          <a:r>
            <a:rPr lang="en-GB" noProof="0" dirty="0"/>
            <a:t>Confirm Order</a:t>
          </a:r>
        </a:p>
      </dgm:t>
    </dgm:pt>
    <dgm:pt modelId="{2054DF6D-CE3F-4B81-814B-A117BE54940C}" type="parTrans" cxnId="{730042B4-CC2D-4A11-BEFC-005B0FE7B6AC}">
      <dgm:prSet/>
      <dgm:spPr/>
      <dgm:t>
        <a:bodyPr/>
        <a:lstStyle/>
        <a:p>
          <a:endParaRPr lang="nl-NL"/>
        </a:p>
      </dgm:t>
    </dgm:pt>
    <dgm:pt modelId="{D42FE8F7-A01E-4ECF-BDAA-AA678E9B687E}" type="sibTrans" cxnId="{730042B4-CC2D-4A11-BEFC-005B0FE7B6AC}">
      <dgm:prSet/>
      <dgm:spPr/>
      <dgm:t>
        <a:bodyPr/>
        <a:lstStyle/>
        <a:p>
          <a:endParaRPr lang="nl-NL"/>
        </a:p>
      </dgm:t>
    </dgm:pt>
    <dgm:pt modelId="{6DA52A63-4B9A-42D9-83CF-E57A5EF950E9}">
      <dgm:prSet phldrT="[Teks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noProof="0" dirty="0"/>
            <a:t>UC 3.0</a:t>
          </a:r>
        </a:p>
        <a:p>
          <a:r>
            <a:rPr lang="en-GB" noProof="0" dirty="0"/>
            <a:t>Deliver Order</a:t>
          </a:r>
        </a:p>
      </dgm:t>
    </dgm:pt>
    <dgm:pt modelId="{C334E23A-C9B2-4FE6-B107-4F0877420907}" type="parTrans" cxnId="{6496ADA2-5653-45C7-B0B8-10D14E8B1EBC}">
      <dgm:prSet/>
      <dgm:spPr/>
      <dgm:t>
        <a:bodyPr/>
        <a:lstStyle/>
        <a:p>
          <a:endParaRPr lang="nl-NL"/>
        </a:p>
      </dgm:t>
    </dgm:pt>
    <dgm:pt modelId="{656A1B02-7911-4404-AD2E-01DD71BE3B22}" type="sibTrans" cxnId="{6496ADA2-5653-45C7-B0B8-10D14E8B1EBC}">
      <dgm:prSet/>
      <dgm:spPr/>
      <dgm:t>
        <a:bodyPr/>
        <a:lstStyle/>
        <a:p>
          <a:endParaRPr lang="nl-NL"/>
        </a:p>
      </dgm:t>
    </dgm:pt>
    <dgm:pt modelId="{418F3D06-2613-41FE-A191-83BF04932411}">
      <dgm:prSet phldrT="[Teks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noProof="0" dirty="0"/>
            <a:t>UC 4.0</a:t>
          </a:r>
        </a:p>
        <a:p>
          <a:r>
            <a:rPr lang="en-GB" noProof="0" dirty="0"/>
            <a:t>(First) Use of Content</a:t>
          </a:r>
        </a:p>
      </dgm:t>
    </dgm:pt>
    <dgm:pt modelId="{875DA366-E643-4D93-98AE-B7D65C75BFD5}" type="parTrans" cxnId="{50E2DE97-8D01-4C80-AA1F-9AFE52D47109}">
      <dgm:prSet/>
      <dgm:spPr/>
      <dgm:t>
        <a:bodyPr/>
        <a:lstStyle/>
        <a:p>
          <a:endParaRPr lang="nl-NL"/>
        </a:p>
      </dgm:t>
    </dgm:pt>
    <dgm:pt modelId="{37274B4B-31C6-43D9-9EF9-B41D00111931}" type="sibTrans" cxnId="{50E2DE97-8D01-4C80-AA1F-9AFE52D47109}">
      <dgm:prSet/>
      <dgm:spPr/>
      <dgm:t>
        <a:bodyPr/>
        <a:lstStyle/>
        <a:p>
          <a:endParaRPr lang="nl-NL"/>
        </a:p>
      </dgm:t>
    </dgm:pt>
    <dgm:pt modelId="{5F2ACED7-181E-4B02-A7E8-0628F78AF012}">
      <dgm:prSet phldrT="[Tekst]"/>
      <dgm:spPr/>
      <dgm:t>
        <a:bodyPr/>
        <a:lstStyle/>
        <a:p>
          <a:r>
            <a:rPr lang="en-GB" noProof="0" dirty="0"/>
            <a:t>UC 5.0</a:t>
          </a:r>
        </a:p>
        <a:p>
          <a:r>
            <a:rPr lang="en-GB" noProof="0" dirty="0"/>
            <a:t>Buy &amp; Use Additional</a:t>
          </a:r>
        </a:p>
      </dgm:t>
    </dgm:pt>
    <dgm:pt modelId="{C0630857-1DFF-4590-9CE4-79930855A15F}" type="parTrans" cxnId="{D6BB776B-D8EF-42A6-AB63-2A876D8F2547}">
      <dgm:prSet/>
      <dgm:spPr/>
      <dgm:t>
        <a:bodyPr/>
        <a:lstStyle/>
        <a:p>
          <a:endParaRPr lang="nl-NL"/>
        </a:p>
      </dgm:t>
    </dgm:pt>
    <dgm:pt modelId="{74A8F9B1-2B9D-4346-9164-0862ABC5D171}" type="sibTrans" cxnId="{D6BB776B-D8EF-42A6-AB63-2A876D8F2547}">
      <dgm:prSet/>
      <dgm:spPr/>
      <dgm:t>
        <a:bodyPr/>
        <a:lstStyle/>
        <a:p>
          <a:endParaRPr lang="nl-NL"/>
        </a:p>
      </dgm:t>
    </dgm:pt>
    <dgm:pt modelId="{D5164B06-ED7D-4E5B-A237-53D40AFFAB92}" type="pres">
      <dgm:prSet presAssocID="{A80C1DC6-FF82-4C10-B51B-369A8AB442F7}" presName="Name0" presStyleCnt="0">
        <dgm:presLayoutVars>
          <dgm:dir/>
          <dgm:resizeHandles val="exact"/>
        </dgm:presLayoutVars>
      </dgm:prSet>
      <dgm:spPr/>
    </dgm:pt>
    <dgm:pt modelId="{9C83F1D7-3E44-45EC-9FBC-11F223D9D883}" type="pres">
      <dgm:prSet presAssocID="{AB107953-5838-484E-9049-F6FBF6A1FB0A}" presName="node" presStyleLbl="node1" presStyleIdx="0" presStyleCnt="5" custLinFactNeighborX="-1207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84646E5E-664E-46DF-B09A-7B05F821F269}" type="pres">
      <dgm:prSet presAssocID="{3DDE9804-C634-4CE4-85C7-19D99E781EFA}" presName="sibTrans" presStyleLbl="sibTrans2D1" presStyleIdx="0" presStyleCnt="4"/>
      <dgm:spPr/>
      <dgm:t>
        <a:bodyPr/>
        <a:lstStyle/>
        <a:p>
          <a:endParaRPr lang="nl-NL"/>
        </a:p>
      </dgm:t>
    </dgm:pt>
    <dgm:pt modelId="{DEC02DF9-3AB9-43A2-8AC2-65B6F3AE0735}" type="pres">
      <dgm:prSet presAssocID="{3DDE9804-C634-4CE4-85C7-19D99E781EFA}" presName="connectorText" presStyleLbl="sibTrans2D1" presStyleIdx="0" presStyleCnt="4"/>
      <dgm:spPr/>
      <dgm:t>
        <a:bodyPr/>
        <a:lstStyle/>
        <a:p>
          <a:endParaRPr lang="nl-NL"/>
        </a:p>
      </dgm:t>
    </dgm:pt>
    <dgm:pt modelId="{7EA4F2B9-E4BF-4534-9285-23B9913CB723}" type="pres">
      <dgm:prSet presAssocID="{28B7F738-D7C3-4451-984D-76514EF2699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D2D9BDCF-D9A2-428B-89CC-1B1851E7A8D6}" type="pres">
      <dgm:prSet presAssocID="{D42FE8F7-A01E-4ECF-BDAA-AA678E9B687E}" presName="sibTrans" presStyleLbl="sibTrans2D1" presStyleIdx="1" presStyleCnt="4"/>
      <dgm:spPr/>
      <dgm:t>
        <a:bodyPr/>
        <a:lstStyle/>
        <a:p>
          <a:endParaRPr lang="nl-NL"/>
        </a:p>
      </dgm:t>
    </dgm:pt>
    <dgm:pt modelId="{54CBADBA-E4D9-4D4C-8B8E-0AE956390EC0}" type="pres">
      <dgm:prSet presAssocID="{D42FE8F7-A01E-4ECF-BDAA-AA678E9B687E}" presName="connectorText" presStyleLbl="sibTrans2D1" presStyleIdx="1" presStyleCnt="4"/>
      <dgm:spPr/>
      <dgm:t>
        <a:bodyPr/>
        <a:lstStyle/>
        <a:p>
          <a:endParaRPr lang="nl-NL"/>
        </a:p>
      </dgm:t>
    </dgm:pt>
    <dgm:pt modelId="{E4442F5E-3F59-4496-9E80-8F1D75B0C763}" type="pres">
      <dgm:prSet presAssocID="{6DA52A63-4B9A-42D9-83CF-E57A5EF950E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3A045C23-EB27-4C1F-8559-3ED6C6BE8A38}" type="pres">
      <dgm:prSet presAssocID="{656A1B02-7911-4404-AD2E-01DD71BE3B22}" presName="sibTrans" presStyleLbl="sibTrans2D1" presStyleIdx="2" presStyleCnt="4"/>
      <dgm:spPr/>
      <dgm:t>
        <a:bodyPr/>
        <a:lstStyle/>
        <a:p>
          <a:endParaRPr lang="nl-NL"/>
        </a:p>
      </dgm:t>
    </dgm:pt>
    <dgm:pt modelId="{EA4AFACC-A1F5-41A0-9725-38636B1BE491}" type="pres">
      <dgm:prSet presAssocID="{656A1B02-7911-4404-AD2E-01DD71BE3B22}" presName="connectorText" presStyleLbl="sibTrans2D1" presStyleIdx="2" presStyleCnt="4"/>
      <dgm:spPr/>
      <dgm:t>
        <a:bodyPr/>
        <a:lstStyle/>
        <a:p>
          <a:endParaRPr lang="nl-NL"/>
        </a:p>
      </dgm:t>
    </dgm:pt>
    <dgm:pt modelId="{3451C6C4-6A3A-40E2-B941-BDEEADE2A7D4}" type="pres">
      <dgm:prSet presAssocID="{418F3D06-2613-41FE-A191-83BF0493241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41E14910-03D6-46D5-9B91-FB79A380EDC9}" type="pres">
      <dgm:prSet presAssocID="{37274B4B-31C6-43D9-9EF9-B41D00111931}" presName="sibTrans" presStyleLbl="sibTrans2D1" presStyleIdx="3" presStyleCnt="4"/>
      <dgm:spPr/>
      <dgm:t>
        <a:bodyPr/>
        <a:lstStyle/>
        <a:p>
          <a:endParaRPr lang="nl-NL"/>
        </a:p>
      </dgm:t>
    </dgm:pt>
    <dgm:pt modelId="{39F5DB3B-33EB-4838-8607-5B1100CDE942}" type="pres">
      <dgm:prSet presAssocID="{37274B4B-31C6-43D9-9EF9-B41D00111931}" presName="connectorText" presStyleLbl="sibTrans2D1" presStyleIdx="3" presStyleCnt="4"/>
      <dgm:spPr/>
      <dgm:t>
        <a:bodyPr/>
        <a:lstStyle/>
        <a:p>
          <a:endParaRPr lang="nl-NL"/>
        </a:p>
      </dgm:t>
    </dgm:pt>
    <dgm:pt modelId="{C051DCFF-CEB6-4474-85C9-82495DFA768A}" type="pres">
      <dgm:prSet presAssocID="{5F2ACED7-181E-4B02-A7E8-0628F78AF01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6496ADA2-5653-45C7-B0B8-10D14E8B1EBC}" srcId="{A80C1DC6-FF82-4C10-B51B-369A8AB442F7}" destId="{6DA52A63-4B9A-42D9-83CF-E57A5EF950E9}" srcOrd="2" destOrd="0" parTransId="{C334E23A-C9B2-4FE6-B107-4F0877420907}" sibTransId="{656A1B02-7911-4404-AD2E-01DD71BE3B22}"/>
    <dgm:cxn modelId="{F2A8A4E2-3039-4A50-93D7-1ACD65236F79}" type="presOf" srcId="{5F2ACED7-181E-4B02-A7E8-0628F78AF012}" destId="{C051DCFF-CEB6-4474-85C9-82495DFA768A}" srcOrd="0" destOrd="0" presId="urn:microsoft.com/office/officeart/2005/8/layout/process1"/>
    <dgm:cxn modelId="{B7D61B9C-AAC0-455A-AF7D-28D868D51104}" type="presOf" srcId="{A80C1DC6-FF82-4C10-B51B-369A8AB442F7}" destId="{D5164B06-ED7D-4E5B-A237-53D40AFFAB92}" srcOrd="0" destOrd="0" presId="urn:microsoft.com/office/officeart/2005/8/layout/process1"/>
    <dgm:cxn modelId="{A807320A-DD17-4D13-ACC3-74E3C44FA16A}" type="presOf" srcId="{28B7F738-D7C3-4451-984D-76514EF2699E}" destId="{7EA4F2B9-E4BF-4534-9285-23B9913CB723}" srcOrd="0" destOrd="0" presId="urn:microsoft.com/office/officeart/2005/8/layout/process1"/>
    <dgm:cxn modelId="{2F9275FF-D214-4A66-849D-678781C83623}" type="presOf" srcId="{D42FE8F7-A01E-4ECF-BDAA-AA678E9B687E}" destId="{54CBADBA-E4D9-4D4C-8B8E-0AE956390EC0}" srcOrd="1" destOrd="0" presId="urn:microsoft.com/office/officeart/2005/8/layout/process1"/>
    <dgm:cxn modelId="{50E2DE97-8D01-4C80-AA1F-9AFE52D47109}" srcId="{A80C1DC6-FF82-4C10-B51B-369A8AB442F7}" destId="{418F3D06-2613-41FE-A191-83BF04932411}" srcOrd="3" destOrd="0" parTransId="{875DA366-E643-4D93-98AE-B7D65C75BFD5}" sibTransId="{37274B4B-31C6-43D9-9EF9-B41D00111931}"/>
    <dgm:cxn modelId="{641FE017-6822-4C0F-A035-DD420924EA1B}" srcId="{A80C1DC6-FF82-4C10-B51B-369A8AB442F7}" destId="{AB107953-5838-484E-9049-F6FBF6A1FB0A}" srcOrd="0" destOrd="0" parTransId="{224D3B55-92C3-4EDB-83F1-CC6217712614}" sibTransId="{3DDE9804-C634-4CE4-85C7-19D99E781EFA}"/>
    <dgm:cxn modelId="{D0EC761C-4AE9-4ABD-87AF-F0B3FA899112}" type="presOf" srcId="{656A1B02-7911-4404-AD2E-01DD71BE3B22}" destId="{EA4AFACC-A1F5-41A0-9725-38636B1BE491}" srcOrd="1" destOrd="0" presId="urn:microsoft.com/office/officeart/2005/8/layout/process1"/>
    <dgm:cxn modelId="{F610A511-1466-4932-89C3-309DAAE22982}" type="presOf" srcId="{AB107953-5838-484E-9049-F6FBF6A1FB0A}" destId="{9C83F1D7-3E44-45EC-9FBC-11F223D9D883}" srcOrd="0" destOrd="0" presId="urn:microsoft.com/office/officeart/2005/8/layout/process1"/>
    <dgm:cxn modelId="{01A844B3-D4F2-4456-A428-A98193DB1ECF}" type="presOf" srcId="{37274B4B-31C6-43D9-9EF9-B41D00111931}" destId="{41E14910-03D6-46D5-9B91-FB79A380EDC9}" srcOrd="0" destOrd="0" presId="urn:microsoft.com/office/officeart/2005/8/layout/process1"/>
    <dgm:cxn modelId="{0F8E27A6-DE63-4945-A700-75BEC7825939}" type="presOf" srcId="{37274B4B-31C6-43D9-9EF9-B41D00111931}" destId="{39F5DB3B-33EB-4838-8607-5B1100CDE942}" srcOrd="1" destOrd="0" presId="urn:microsoft.com/office/officeart/2005/8/layout/process1"/>
    <dgm:cxn modelId="{DEF1D4E2-CF54-4E29-9AF2-4959EBCF9D15}" type="presOf" srcId="{418F3D06-2613-41FE-A191-83BF04932411}" destId="{3451C6C4-6A3A-40E2-B941-BDEEADE2A7D4}" srcOrd="0" destOrd="0" presId="urn:microsoft.com/office/officeart/2005/8/layout/process1"/>
    <dgm:cxn modelId="{E297864B-854F-47AF-BDE9-D70EED6B9964}" type="presOf" srcId="{D42FE8F7-A01E-4ECF-BDAA-AA678E9B687E}" destId="{D2D9BDCF-D9A2-428B-89CC-1B1851E7A8D6}" srcOrd="0" destOrd="0" presId="urn:microsoft.com/office/officeart/2005/8/layout/process1"/>
    <dgm:cxn modelId="{D6BB776B-D8EF-42A6-AB63-2A876D8F2547}" srcId="{A80C1DC6-FF82-4C10-B51B-369A8AB442F7}" destId="{5F2ACED7-181E-4B02-A7E8-0628F78AF012}" srcOrd="4" destOrd="0" parTransId="{C0630857-1DFF-4590-9CE4-79930855A15F}" sibTransId="{74A8F9B1-2B9D-4346-9164-0862ABC5D171}"/>
    <dgm:cxn modelId="{5C828271-D207-4E29-91AF-FDB5CDFF558A}" type="presOf" srcId="{3DDE9804-C634-4CE4-85C7-19D99E781EFA}" destId="{84646E5E-664E-46DF-B09A-7B05F821F269}" srcOrd="0" destOrd="0" presId="urn:microsoft.com/office/officeart/2005/8/layout/process1"/>
    <dgm:cxn modelId="{BCE955D3-8ECE-4033-A071-6E5D27984674}" type="presOf" srcId="{6DA52A63-4B9A-42D9-83CF-E57A5EF950E9}" destId="{E4442F5E-3F59-4496-9E80-8F1D75B0C763}" srcOrd="0" destOrd="0" presId="urn:microsoft.com/office/officeart/2005/8/layout/process1"/>
    <dgm:cxn modelId="{730042B4-CC2D-4A11-BEFC-005B0FE7B6AC}" srcId="{A80C1DC6-FF82-4C10-B51B-369A8AB442F7}" destId="{28B7F738-D7C3-4451-984D-76514EF2699E}" srcOrd="1" destOrd="0" parTransId="{2054DF6D-CE3F-4B81-814B-A117BE54940C}" sibTransId="{D42FE8F7-A01E-4ECF-BDAA-AA678E9B687E}"/>
    <dgm:cxn modelId="{913E9A08-2EB3-4EEF-A6FC-45D1223EDF73}" type="presOf" srcId="{656A1B02-7911-4404-AD2E-01DD71BE3B22}" destId="{3A045C23-EB27-4C1F-8559-3ED6C6BE8A38}" srcOrd="0" destOrd="0" presId="urn:microsoft.com/office/officeart/2005/8/layout/process1"/>
    <dgm:cxn modelId="{59796377-567D-402C-B8BE-C0570D971676}" type="presOf" srcId="{3DDE9804-C634-4CE4-85C7-19D99E781EFA}" destId="{DEC02DF9-3AB9-43A2-8AC2-65B6F3AE0735}" srcOrd="1" destOrd="0" presId="urn:microsoft.com/office/officeart/2005/8/layout/process1"/>
    <dgm:cxn modelId="{62365537-8543-42ED-A573-93042980F1B9}" type="presParOf" srcId="{D5164B06-ED7D-4E5B-A237-53D40AFFAB92}" destId="{9C83F1D7-3E44-45EC-9FBC-11F223D9D883}" srcOrd="0" destOrd="0" presId="urn:microsoft.com/office/officeart/2005/8/layout/process1"/>
    <dgm:cxn modelId="{47FA23F7-22FB-423C-A492-F962E539C764}" type="presParOf" srcId="{D5164B06-ED7D-4E5B-A237-53D40AFFAB92}" destId="{84646E5E-664E-46DF-B09A-7B05F821F269}" srcOrd="1" destOrd="0" presId="urn:microsoft.com/office/officeart/2005/8/layout/process1"/>
    <dgm:cxn modelId="{D2CA304B-5B84-494C-9276-AE7B3D88712B}" type="presParOf" srcId="{84646E5E-664E-46DF-B09A-7B05F821F269}" destId="{DEC02DF9-3AB9-43A2-8AC2-65B6F3AE0735}" srcOrd="0" destOrd="0" presId="urn:microsoft.com/office/officeart/2005/8/layout/process1"/>
    <dgm:cxn modelId="{D0B88993-86B7-4EB4-8D44-F5AC13F6AC83}" type="presParOf" srcId="{D5164B06-ED7D-4E5B-A237-53D40AFFAB92}" destId="{7EA4F2B9-E4BF-4534-9285-23B9913CB723}" srcOrd="2" destOrd="0" presId="urn:microsoft.com/office/officeart/2005/8/layout/process1"/>
    <dgm:cxn modelId="{F112A5F8-A720-4CF3-AB01-10AB63DCA36F}" type="presParOf" srcId="{D5164B06-ED7D-4E5B-A237-53D40AFFAB92}" destId="{D2D9BDCF-D9A2-428B-89CC-1B1851E7A8D6}" srcOrd="3" destOrd="0" presId="urn:microsoft.com/office/officeart/2005/8/layout/process1"/>
    <dgm:cxn modelId="{4659549B-2438-4E28-9222-A086ABC4049F}" type="presParOf" srcId="{D2D9BDCF-D9A2-428B-89CC-1B1851E7A8D6}" destId="{54CBADBA-E4D9-4D4C-8B8E-0AE956390EC0}" srcOrd="0" destOrd="0" presId="urn:microsoft.com/office/officeart/2005/8/layout/process1"/>
    <dgm:cxn modelId="{EFA2EE3E-15F2-4AC1-860A-E621C35701EB}" type="presParOf" srcId="{D5164B06-ED7D-4E5B-A237-53D40AFFAB92}" destId="{E4442F5E-3F59-4496-9E80-8F1D75B0C763}" srcOrd="4" destOrd="0" presId="urn:microsoft.com/office/officeart/2005/8/layout/process1"/>
    <dgm:cxn modelId="{439E1C5C-76C7-4C92-A3BD-3D31189D04CB}" type="presParOf" srcId="{D5164B06-ED7D-4E5B-A237-53D40AFFAB92}" destId="{3A045C23-EB27-4C1F-8559-3ED6C6BE8A38}" srcOrd="5" destOrd="0" presId="urn:microsoft.com/office/officeart/2005/8/layout/process1"/>
    <dgm:cxn modelId="{58EF6E69-E41A-438F-AB57-8F8F402C0173}" type="presParOf" srcId="{3A045C23-EB27-4C1F-8559-3ED6C6BE8A38}" destId="{EA4AFACC-A1F5-41A0-9725-38636B1BE491}" srcOrd="0" destOrd="0" presId="urn:microsoft.com/office/officeart/2005/8/layout/process1"/>
    <dgm:cxn modelId="{86BF8532-3D15-4ABD-BDAD-E08B8BB077CC}" type="presParOf" srcId="{D5164B06-ED7D-4E5B-A237-53D40AFFAB92}" destId="{3451C6C4-6A3A-40E2-B941-BDEEADE2A7D4}" srcOrd="6" destOrd="0" presId="urn:microsoft.com/office/officeart/2005/8/layout/process1"/>
    <dgm:cxn modelId="{028E1B4B-F843-4097-9F82-399806F1DCCF}" type="presParOf" srcId="{D5164B06-ED7D-4E5B-A237-53D40AFFAB92}" destId="{41E14910-03D6-46D5-9B91-FB79A380EDC9}" srcOrd="7" destOrd="0" presId="urn:microsoft.com/office/officeart/2005/8/layout/process1"/>
    <dgm:cxn modelId="{76224641-4197-4680-AF3E-3BD49340E2DB}" type="presParOf" srcId="{41E14910-03D6-46D5-9B91-FB79A380EDC9}" destId="{39F5DB3B-33EB-4838-8607-5B1100CDE942}" srcOrd="0" destOrd="0" presId="urn:microsoft.com/office/officeart/2005/8/layout/process1"/>
    <dgm:cxn modelId="{8BC3734D-8B1E-49F5-A783-6B94DDBD6882}" type="presParOf" srcId="{D5164B06-ED7D-4E5B-A237-53D40AFFAB92}" destId="{C051DCFF-CEB6-4474-85C9-82495DFA768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6A024F-01BA-4AA8-913D-85961E695624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1DDF635C-DE8E-4971-8FE7-A5CC6784F6D2}">
      <dgm:prSet phldrT="[Tekst]"/>
      <dgm:spPr>
        <a:solidFill>
          <a:schemeClr val="tx1"/>
        </a:solidFill>
      </dgm:spPr>
      <dgm:t>
        <a:bodyPr/>
        <a:lstStyle/>
        <a:p>
          <a:r>
            <a:rPr lang="nl-NL" dirty="0"/>
            <a:t>No Transaction</a:t>
          </a:r>
        </a:p>
      </dgm:t>
    </dgm:pt>
    <dgm:pt modelId="{0EA20902-5B2A-4A2B-8ABF-0DBA7D9AFE99}" type="parTrans" cxnId="{AEACE667-0598-4D09-9D2E-8AB6FBC7CE07}">
      <dgm:prSet/>
      <dgm:spPr/>
      <dgm:t>
        <a:bodyPr/>
        <a:lstStyle/>
        <a:p>
          <a:endParaRPr lang="nl-NL"/>
        </a:p>
      </dgm:t>
    </dgm:pt>
    <dgm:pt modelId="{57BE5E28-D825-46EF-A772-2C12B9EC52F6}" type="sibTrans" cxnId="{AEACE667-0598-4D09-9D2E-8AB6FBC7CE07}">
      <dgm:prSet/>
      <dgm:spPr/>
      <dgm:t>
        <a:bodyPr/>
        <a:lstStyle/>
        <a:p>
          <a:endParaRPr lang="nl-NL"/>
        </a:p>
      </dgm:t>
    </dgm:pt>
    <dgm:pt modelId="{AC4D80B5-B1F8-4A35-B41A-11EEEDB231AF}">
      <dgm:prSet phldrT="[Tekst]"/>
      <dgm:spPr/>
      <dgm:t>
        <a:bodyPr/>
        <a:lstStyle/>
        <a:p>
          <a:r>
            <a:rPr lang="nl-NL" dirty="0"/>
            <a:t>Start Transaction</a:t>
          </a:r>
        </a:p>
      </dgm:t>
    </dgm:pt>
    <dgm:pt modelId="{890FFF38-3A4D-4EA8-89DD-3A0939BA4DC2}" type="parTrans" cxnId="{477B6AE6-8D31-475F-9709-2E6F83C893BF}">
      <dgm:prSet/>
      <dgm:spPr/>
      <dgm:t>
        <a:bodyPr/>
        <a:lstStyle/>
        <a:p>
          <a:endParaRPr lang="nl-NL"/>
        </a:p>
      </dgm:t>
    </dgm:pt>
    <dgm:pt modelId="{33EEA049-27B7-4897-A2C6-9668475FAC70}" type="sibTrans" cxnId="{477B6AE6-8D31-475F-9709-2E6F83C893BF}">
      <dgm:prSet/>
      <dgm:spPr/>
      <dgm:t>
        <a:bodyPr/>
        <a:lstStyle/>
        <a:p>
          <a:endParaRPr lang="nl-NL"/>
        </a:p>
      </dgm:t>
    </dgm:pt>
    <dgm:pt modelId="{A0778978-3935-498E-B446-B62DA5E7AC02}">
      <dgm:prSet phldrT="[Teks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nl-NL" dirty="0"/>
            <a:t>Transaction</a:t>
          </a:r>
        </a:p>
      </dgm:t>
    </dgm:pt>
    <dgm:pt modelId="{44B828FC-F03A-44BD-95CA-830CD553CA4E}" type="parTrans" cxnId="{46F0E51B-F5FE-4D72-A29D-18736BC077B8}">
      <dgm:prSet/>
      <dgm:spPr/>
      <dgm:t>
        <a:bodyPr/>
        <a:lstStyle/>
        <a:p>
          <a:endParaRPr lang="nl-NL"/>
        </a:p>
      </dgm:t>
    </dgm:pt>
    <dgm:pt modelId="{890DB113-4783-4144-961C-A3BE893B1F46}" type="sibTrans" cxnId="{46F0E51B-F5FE-4D72-A29D-18736BC077B8}">
      <dgm:prSet/>
      <dgm:spPr/>
      <dgm:t>
        <a:bodyPr/>
        <a:lstStyle/>
        <a:p>
          <a:endParaRPr lang="nl-NL"/>
        </a:p>
      </dgm:t>
    </dgm:pt>
    <dgm:pt modelId="{89A13496-BFBA-4B46-85E2-606092BFD1DC}">
      <dgm:prSet phldrT="[Teks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nl-NL" dirty="0"/>
            <a:t>End Transaction</a:t>
          </a:r>
        </a:p>
      </dgm:t>
    </dgm:pt>
    <dgm:pt modelId="{25A6F6CC-A509-4285-BCB8-D4938FC5D54C}" type="parTrans" cxnId="{BFB731CC-AC62-4B18-856C-B624F104E617}">
      <dgm:prSet/>
      <dgm:spPr/>
      <dgm:t>
        <a:bodyPr/>
        <a:lstStyle/>
        <a:p>
          <a:endParaRPr lang="nl-NL"/>
        </a:p>
      </dgm:t>
    </dgm:pt>
    <dgm:pt modelId="{48DEC90D-5EE5-46DF-A062-8A297CF00962}" type="sibTrans" cxnId="{BFB731CC-AC62-4B18-856C-B624F104E617}">
      <dgm:prSet/>
      <dgm:spPr/>
      <dgm:t>
        <a:bodyPr/>
        <a:lstStyle/>
        <a:p>
          <a:endParaRPr lang="nl-NL"/>
        </a:p>
      </dgm:t>
    </dgm:pt>
    <dgm:pt modelId="{F6FE5A80-078A-42BB-8DD6-752A995FB790}">
      <dgm:prSet phldrT="[Tekst]"/>
      <dgm:spPr/>
      <dgm:t>
        <a:bodyPr/>
        <a:lstStyle/>
        <a:p>
          <a:r>
            <a:rPr lang="en-GB" noProof="0" dirty="0"/>
            <a:t>Additional Transaction</a:t>
          </a:r>
        </a:p>
      </dgm:t>
    </dgm:pt>
    <dgm:pt modelId="{B9C7AF76-C3E5-492E-8082-58AB45A8BC70}" type="parTrans" cxnId="{57B51DC5-F4DA-4A76-8195-9294DEEB9F11}">
      <dgm:prSet/>
      <dgm:spPr/>
      <dgm:t>
        <a:bodyPr/>
        <a:lstStyle/>
        <a:p>
          <a:endParaRPr lang="nl-NL"/>
        </a:p>
      </dgm:t>
    </dgm:pt>
    <dgm:pt modelId="{02AAA32B-2DD7-4E9F-98AE-18809E8FA1DA}" type="sibTrans" cxnId="{57B51DC5-F4DA-4A76-8195-9294DEEB9F11}">
      <dgm:prSet/>
      <dgm:spPr/>
      <dgm:t>
        <a:bodyPr/>
        <a:lstStyle/>
        <a:p>
          <a:endParaRPr lang="nl-NL"/>
        </a:p>
      </dgm:t>
    </dgm:pt>
    <dgm:pt modelId="{0181572D-FE2D-493B-AB85-90B520E64D0A}" type="pres">
      <dgm:prSet presAssocID="{826A024F-01BA-4AA8-913D-85961E695624}" presName="Name0" presStyleCnt="0">
        <dgm:presLayoutVars>
          <dgm:dir/>
          <dgm:resizeHandles val="exact"/>
        </dgm:presLayoutVars>
      </dgm:prSet>
      <dgm:spPr/>
    </dgm:pt>
    <dgm:pt modelId="{A5FAE24A-0F82-452E-A8A1-7D6B57A0039E}" type="pres">
      <dgm:prSet presAssocID="{1DDF635C-DE8E-4971-8FE7-A5CC6784F6D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3A8B836E-2168-4388-B19E-C33687488C78}" type="pres">
      <dgm:prSet presAssocID="{57BE5E28-D825-46EF-A772-2C12B9EC52F6}" presName="sibTrans" presStyleLbl="sibTrans2D1" presStyleIdx="0" presStyleCnt="4"/>
      <dgm:spPr/>
      <dgm:t>
        <a:bodyPr/>
        <a:lstStyle/>
        <a:p>
          <a:endParaRPr lang="nl-NL"/>
        </a:p>
      </dgm:t>
    </dgm:pt>
    <dgm:pt modelId="{63FE38A6-C5B7-4FAC-BF26-62F70B81B605}" type="pres">
      <dgm:prSet presAssocID="{57BE5E28-D825-46EF-A772-2C12B9EC52F6}" presName="connectorText" presStyleLbl="sibTrans2D1" presStyleIdx="0" presStyleCnt="4"/>
      <dgm:spPr/>
      <dgm:t>
        <a:bodyPr/>
        <a:lstStyle/>
        <a:p>
          <a:endParaRPr lang="nl-NL"/>
        </a:p>
      </dgm:t>
    </dgm:pt>
    <dgm:pt modelId="{5B7CF51B-5117-44E0-88FE-4F694BD445D2}" type="pres">
      <dgm:prSet presAssocID="{AC4D80B5-B1F8-4A35-B41A-11EEEDB231A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0C857211-F631-40CF-8D69-84253E826F03}" type="pres">
      <dgm:prSet presAssocID="{33EEA049-27B7-4897-A2C6-9668475FAC70}" presName="sibTrans" presStyleLbl="sibTrans2D1" presStyleIdx="1" presStyleCnt="4"/>
      <dgm:spPr/>
      <dgm:t>
        <a:bodyPr/>
        <a:lstStyle/>
        <a:p>
          <a:endParaRPr lang="nl-NL"/>
        </a:p>
      </dgm:t>
    </dgm:pt>
    <dgm:pt modelId="{5629C227-976F-44CB-BAD2-9FBA4B090BCD}" type="pres">
      <dgm:prSet presAssocID="{33EEA049-27B7-4897-A2C6-9668475FAC70}" presName="connectorText" presStyleLbl="sibTrans2D1" presStyleIdx="1" presStyleCnt="4"/>
      <dgm:spPr/>
      <dgm:t>
        <a:bodyPr/>
        <a:lstStyle/>
        <a:p>
          <a:endParaRPr lang="nl-NL"/>
        </a:p>
      </dgm:t>
    </dgm:pt>
    <dgm:pt modelId="{053221E9-D0DC-4C20-9961-985DE41BB10C}" type="pres">
      <dgm:prSet presAssocID="{A0778978-3935-498E-B446-B62DA5E7AC02}" presName="node" presStyleLbl="node1" presStyleIdx="2" presStyleCnt="5" custLinFactNeighborX="43" custLinFactNeighborY="3848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80E6072-67C1-484F-B1DD-0181C8FCF54C}" type="pres">
      <dgm:prSet presAssocID="{890DB113-4783-4144-961C-A3BE893B1F46}" presName="sibTrans" presStyleLbl="sibTrans2D1" presStyleIdx="2" presStyleCnt="4"/>
      <dgm:spPr/>
      <dgm:t>
        <a:bodyPr/>
        <a:lstStyle/>
        <a:p>
          <a:endParaRPr lang="nl-NL"/>
        </a:p>
      </dgm:t>
    </dgm:pt>
    <dgm:pt modelId="{7DF12146-F303-4E84-89AD-60C6CD8BDB73}" type="pres">
      <dgm:prSet presAssocID="{890DB113-4783-4144-961C-A3BE893B1F46}" presName="connectorText" presStyleLbl="sibTrans2D1" presStyleIdx="2" presStyleCnt="4"/>
      <dgm:spPr/>
      <dgm:t>
        <a:bodyPr/>
        <a:lstStyle/>
        <a:p>
          <a:endParaRPr lang="nl-NL"/>
        </a:p>
      </dgm:t>
    </dgm:pt>
    <dgm:pt modelId="{6FBF0640-6190-442E-A2F4-2FF38C293103}" type="pres">
      <dgm:prSet presAssocID="{89A13496-BFBA-4B46-85E2-606092BFD1D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24A4F8AC-9062-4911-ABAF-67E8E4D78376}" type="pres">
      <dgm:prSet presAssocID="{48DEC90D-5EE5-46DF-A062-8A297CF00962}" presName="sibTrans" presStyleLbl="sibTrans2D1" presStyleIdx="3" presStyleCnt="4"/>
      <dgm:spPr/>
      <dgm:t>
        <a:bodyPr/>
        <a:lstStyle/>
        <a:p>
          <a:endParaRPr lang="nl-NL"/>
        </a:p>
      </dgm:t>
    </dgm:pt>
    <dgm:pt modelId="{D3B776AE-D6A1-4D46-A629-A44473BED90A}" type="pres">
      <dgm:prSet presAssocID="{48DEC90D-5EE5-46DF-A062-8A297CF00962}" presName="connectorText" presStyleLbl="sibTrans2D1" presStyleIdx="3" presStyleCnt="4"/>
      <dgm:spPr/>
      <dgm:t>
        <a:bodyPr/>
        <a:lstStyle/>
        <a:p>
          <a:endParaRPr lang="nl-NL"/>
        </a:p>
      </dgm:t>
    </dgm:pt>
    <dgm:pt modelId="{A2C60ACE-602E-4AFC-A65B-020EF2ECAA3E}" type="pres">
      <dgm:prSet presAssocID="{F6FE5A80-078A-42BB-8DD6-752A995FB79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8EA80705-E50E-4E0C-9660-AC6167B7397E}" type="presOf" srcId="{57BE5E28-D825-46EF-A772-2C12B9EC52F6}" destId="{3A8B836E-2168-4388-B19E-C33687488C78}" srcOrd="0" destOrd="0" presId="urn:microsoft.com/office/officeart/2005/8/layout/process1"/>
    <dgm:cxn modelId="{0FC66F6F-704E-4144-85CF-0869A3913668}" type="presOf" srcId="{48DEC90D-5EE5-46DF-A062-8A297CF00962}" destId="{24A4F8AC-9062-4911-ABAF-67E8E4D78376}" srcOrd="0" destOrd="0" presId="urn:microsoft.com/office/officeart/2005/8/layout/process1"/>
    <dgm:cxn modelId="{3899EAB2-D86E-41AC-ABD2-E0616A722F5A}" type="presOf" srcId="{890DB113-4783-4144-961C-A3BE893B1F46}" destId="{7DF12146-F303-4E84-89AD-60C6CD8BDB73}" srcOrd="1" destOrd="0" presId="urn:microsoft.com/office/officeart/2005/8/layout/process1"/>
    <dgm:cxn modelId="{46F0E51B-F5FE-4D72-A29D-18736BC077B8}" srcId="{826A024F-01BA-4AA8-913D-85961E695624}" destId="{A0778978-3935-498E-B446-B62DA5E7AC02}" srcOrd="2" destOrd="0" parTransId="{44B828FC-F03A-44BD-95CA-830CD553CA4E}" sibTransId="{890DB113-4783-4144-961C-A3BE893B1F46}"/>
    <dgm:cxn modelId="{AC08AB16-9A9C-4A46-B808-AA69D85F18F7}" type="presOf" srcId="{890DB113-4783-4144-961C-A3BE893B1F46}" destId="{A80E6072-67C1-484F-B1DD-0181C8FCF54C}" srcOrd="0" destOrd="0" presId="urn:microsoft.com/office/officeart/2005/8/layout/process1"/>
    <dgm:cxn modelId="{AEACE667-0598-4D09-9D2E-8AB6FBC7CE07}" srcId="{826A024F-01BA-4AA8-913D-85961E695624}" destId="{1DDF635C-DE8E-4971-8FE7-A5CC6784F6D2}" srcOrd="0" destOrd="0" parTransId="{0EA20902-5B2A-4A2B-8ABF-0DBA7D9AFE99}" sibTransId="{57BE5E28-D825-46EF-A772-2C12B9EC52F6}"/>
    <dgm:cxn modelId="{694889C8-CBF6-471B-B3FB-A005368CAC8C}" type="presOf" srcId="{33EEA049-27B7-4897-A2C6-9668475FAC70}" destId="{0C857211-F631-40CF-8D69-84253E826F03}" srcOrd="0" destOrd="0" presId="urn:microsoft.com/office/officeart/2005/8/layout/process1"/>
    <dgm:cxn modelId="{EA18E89A-C3F5-4746-BD75-8C215E070B21}" type="presOf" srcId="{1DDF635C-DE8E-4971-8FE7-A5CC6784F6D2}" destId="{A5FAE24A-0F82-452E-A8A1-7D6B57A0039E}" srcOrd="0" destOrd="0" presId="urn:microsoft.com/office/officeart/2005/8/layout/process1"/>
    <dgm:cxn modelId="{C0635C0D-0FB4-40F6-AAF2-B51A0B78B280}" type="presOf" srcId="{57BE5E28-D825-46EF-A772-2C12B9EC52F6}" destId="{63FE38A6-C5B7-4FAC-BF26-62F70B81B605}" srcOrd="1" destOrd="0" presId="urn:microsoft.com/office/officeart/2005/8/layout/process1"/>
    <dgm:cxn modelId="{EEF1EC3D-12D0-47DA-80F1-D5BCDC333530}" type="presOf" srcId="{89A13496-BFBA-4B46-85E2-606092BFD1DC}" destId="{6FBF0640-6190-442E-A2F4-2FF38C293103}" srcOrd="0" destOrd="0" presId="urn:microsoft.com/office/officeart/2005/8/layout/process1"/>
    <dgm:cxn modelId="{477B6AE6-8D31-475F-9709-2E6F83C893BF}" srcId="{826A024F-01BA-4AA8-913D-85961E695624}" destId="{AC4D80B5-B1F8-4A35-B41A-11EEEDB231AF}" srcOrd="1" destOrd="0" parTransId="{890FFF38-3A4D-4EA8-89DD-3A0939BA4DC2}" sibTransId="{33EEA049-27B7-4897-A2C6-9668475FAC70}"/>
    <dgm:cxn modelId="{315D2885-DFD9-43B3-B0B4-89F1626AE85F}" type="presOf" srcId="{AC4D80B5-B1F8-4A35-B41A-11EEEDB231AF}" destId="{5B7CF51B-5117-44E0-88FE-4F694BD445D2}" srcOrd="0" destOrd="0" presId="urn:microsoft.com/office/officeart/2005/8/layout/process1"/>
    <dgm:cxn modelId="{1B9E0CF5-19E0-4518-8C18-AAAD5B501796}" type="presOf" srcId="{F6FE5A80-078A-42BB-8DD6-752A995FB790}" destId="{A2C60ACE-602E-4AFC-A65B-020EF2ECAA3E}" srcOrd="0" destOrd="0" presId="urn:microsoft.com/office/officeart/2005/8/layout/process1"/>
    <dgm:cxn modelId="{16656331-07EF-40E4-9FDF-F73AA5A72641}" type="presOf" srcId="{48DEC90D-5EE5-46DF-A062-8A297CF00962}" destId="{D3B776AE-D6A1-4D46-A629-A44473BED90A}" srcOrd="1" destOrd="0" presId="urn:microsoft.com/office/officeart/2005/8/layout/process1"/>
    <dgm:cxn modelId="{D81DAE69-9AC1-4FF5-AA22-33D54563DCC2}" type="presOf" srcId="{33EEA049-27B7-4897-A2C6-9668475FAC70}" destId="{5629C227-976F-44CB-BAD2-9FBA4B090BCD}" srcOrd="1" destOrd="0" presId="urn:microsoft.com/office/officeart/2005/8/layout/process1"/>
    <dgm:cxn modelId="{57B51DC5-F4DA-4A76-8195-9294DEEB9F11}" srcId="{826A024F-01BA-4AA8-913D-85961E695624}" destId="{F6FE5A80-078A-42BB-8DD6-752A995FB790}" srcOrd="4" destOrd="0" parTransId="{B9C7AF76-C3E5-492E-8082-58AB45A8BC70}" sibTransId="{02AAA32B-2DD7-4E9F-98AE-18809E8FA1DA}"/>
    <dgm:cxn modelId="{BFB731CC-AC62-4B18-856C-B624F104E617}" srcId="{826A024F-01BA-4AA8-913D-85961E695624}" destId="{89A13496-BFBA-4B46-85E2-606092BFD1DC}" srcOrd="3" destOrd="0" parTransId="{25A6F6CC-A509-4285-BCB8-D4938FC5D54C}" sibTransId="{48DEC90D-5EE5-46DF-A062-8A297CF00962}"/>
    <dgm:cxn modelId="{241EEC24-A096-4A9E-9230-39AEB134756A}" type="presOf" srcId="{826A024F-01BA-4AA8-913D-85961E695624}" destId="{0181572D-FE2D-493B-AB85-90B520E64D0A}" srcOrd="0" destOrd="0" presId="urn:microsoft.com/office/officeart/2005/8/layout/process1"/>
    <dgm:cxn modelId="{D4185F19-2F89-4B1A-8635-A474524036DA}" type="presOf" srcId="{A0778978-3935-498E-B446-B62DA5E7AC02}" destId="{053221E9-D0DC-4C20-9961-985DE41BB10C}" srcOrd="0" destOrd="0" presId="urn:microsoft.com/office/officeart/2005/8/layout/process1"/>
    <dgm:cxn modelId="{4899FC0D-139A-43A9-973E-9BFBFC551726}" type="presParOf" srcId="{0181572D-FE2D-493B-AB85-90B520E64D0A}" destId="{A5FAE24A-0F82-452E-A8A1-7D6B57A0039E}" srcOrd="0" destOrd="0" presId="urn:microsoft.com/office/officeart/2005/8/layout/process1"/>
    <dgm:cxn modelId="{4166C99C-10D5-41BF-AE7F-A8BF3494A3C1}" type="presParOf" srcId="{0181572D-FE2D-493B-AB85-90B520E64D0A}" destId="{3A8B836E-2168-4388-B19E-C33687488C78}" srcOrd="1" destOrd="0" presId="urn:microsoft.com/office/officeart/2005/8/layout/process1"/>
    <dgm:cxn modelId="{8B1751F4-1E11-4F34-8B79-0E53077419F5}" type="presParOf" srcId="{3A8B836E-2168-4388-B19E-C33687488C78}" destId="{63FE38A6-C5B7-4FAC-BF26-62F70B81B605}" srcOrd="0" destOrd="0" presId="urn:microsoft.com/office/officeart/2005/8/layout/process1"/>
    <dgm:cxn modelId="{BD554353-E981-42D7-89BB-DA076E820AB1}" type="presParOf" srcId="{0181572D-FE2D-493B-AB85-90B520E64D0A}" destId="{5B7CF51B-5117-44E0-88FE-4F694BD445D2}" srcOrd="2" destOrd="0" presId="urn:microsoft.com/office/officeart/2005/8/layout/process1"/>
    <dgm:cxn modelId="{4A43D71D-5BA1-480A-B62D-444679D41CCB}" type="presParOf" srcId="{0181572D-FE2D-493B-AB85-90B520E64D0A}" destId="{0C857211-F631-40CF-8D69-84253E826F03}" srcOrd="3" destOrd="0" presId="urn:microsoft.com/office/officeart/2005/8/layout/process1"/>
    <dgm:cxn modelId="{A970529A-4299-4AF0-BE9C-159FA2F8EC7E}" type="presParOf" srcId="{0C857211-F631-40CF-8D69-84253E826F03}" destId="{5629C227-976F-44CB-BAD2-9FBA4B090BCD}" srcOrd="0" destOrd="0" presId="urn:microsoft.com/office/officeart/2005/8/layout/process1"/>
    <dgm:cxn modelId="{A315D546-9DE2-4AEB-A335-6C18068DFE9B}" type="presParOf" srcId="{0181572D-FE2D-493B-AB85-90B520E64D0A}" destId="{053221E9-D0DC-4C20-9961-985DE41BB10C}" srcOrd="4" destOrd="0" presId="urn:microsoft.com/office/officeart/2005/8/layout/process1"/>
    <dgm:cxn modelId="{D7215438-7363-4353-A322-16A9FB8ECF60}" type="presParOf" srcId="{0181572D-FE2D-493B-AB85-90B520E64D0A}" destId="{A80E6072-67C1-484F-B1DD-0181C8FCF54C}" srcOrd="5" destOrd="0" presId="urn:microsoft.com/office/officeart/2005/8/layout/process1"/>
    <dgm:cxn modelId="{C4E05222-ADFD-4D96-986B-608B0E8E9C25}" type="presParOf" srcId="{A80E6072-67C1-484F-B1DD-0181C8FCF54C}" destId="{7DF12146-F303-4E84-89AD-60C6CD8BDB73}" srcOrd="0" destOrd="0" presId="urn:microsoft.com/office/officeart/2005/8/layout/process1"/>
    <dgm:cxn modelId="{48C63FD5-3146-455B-B403-16C9F4FCC54E}" type="presParOf" srcId="{0181572D-FE2D-493B-AB85-90B520E64D0A}" destId="{6FBF0640-6190-442E-A2F4-2FF38C293103}" srcOrd="6" destOrd="0" presId="urn:microsoft.com/office/officeart/2005/8/layout/process1"/>
    <dgm:cxn modelId="{29E250B2-8FE6-47E6-BFC4-AF43FDFEE57B}" type="presParOf" srcId="{0181572D-FE2D-493B-AB85-90B520E64D0A}" destId="{24A4F8AC-9062-4911-ABAF-67E8E4D78376}" srcOrd="7" destOrd="0" presId="urn:microsoft.com/office/officeart/2005/8/layout/process1"/>
    <dgm:cxn modelId="{06E5EECD-2154-49CB-91F1-8168BCB977DE}" type="presParOf" srcId="{24A4F8AC-9062-4911-ABAF-67E8E4D78376}" destId="{D3B776AE-D6A1-4D46-A629-A44473BED90A}" srcOrd="0" destOrd="0" presId="urn:microsoft.com/office/officeart/2005/8/layout/process1"/>
    <dgm:cxn modelId="{543A432F-7EF9-4CB2-B832-80D08ADD8F4D}" type="presParOf" srcId="{0181572D-FE2D-493B-AB85-90B520E64D0A}" destId="{A2C60ACE-602E-4AFC-A65B-020EF2ECAA3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0C1DC6-FF82-4C10-B51B-369A8AB442F7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AB107953-5838-484E-9049-F6FBF6A1FB0A}">
      <dgm:prSet phldrT="[Tekst]"/>
      <dgm:spPr>
        <a:solidFill>
          <a:schemeClr val="tx1"/>
        </a:solidFill>
      </dgm:spPr>
      <dgm:t>
        <a:bodyPr/>
        <a:lstStyle/>
        <a:p>
          <a:r>
            <a:rPr lang="en-GB" noProof="0" dirty="0"/>
            <a:t>UC 1.0 </a:t>
          </a:r>
        </a:p>
        <a:p>
          <a:r>
            <a:rPr lang="en-GB" noProof="0" dirty="0"/>
            <a:t>Create &amp; Finalize LML</a:t>
          </a:r>
        </a:p>
      </dgm:t>
    </dgm:pt>
    <dgm:pt modelId="{224D3B55-92C3-4EDB-83F1-CC6217712614}" type="parTrans" cxnId="{641FE017-6822-4C0F-A035-DD420924EA1B}">
      <dgm:prSet/>
      <dgm:spPr/>
      <dgm:t>
        <a:bodyPr/>
        <a:lstStyle/>
        <a:p>
          <a:endParaRPr lang="nl-NL"/>
        </a:p>
      </dgm:t>
    </dgm:pt>
    <dgm:pt modelId="{3DDE9804-C634-4CE4-85C7-19D99E781EFA}" type="sibTrans" cxnId="{641FE017-6822-4C0F-A035-DD420924EA1B}">
      <dgm:prSet/>
      <dgm:spPr/>
      <dgm:t>
        <a:bodyPr/>
        <a:lstStyle/>
        <a:p>
          <a:endParaRPr lang="nl-NL"/>
        </a:p>
      </dgm:t>
    </dgm:pt>
    <dgm:pt modelId="{28B7F738-D7C3-4451-984D-76514EF2699E}">
      <dgm:prSet phldrT="[Tekst]"/>
      <dgm:spPr/>
      <dgm:t>
        <a:bodyPr/>
        <a:lstStyle/>
        <a:p>
          <a:r>
            <a:rPr lang="en-GB" noProof="0" dirty="0"/>
            <a:t>UC 2.0 </a:t>
          </a:r>
        </a:p>
        <a:p>
          <a:r>
            <a:rPr lang="en-GB" noProof="0" dirty="0"/>
            <a:t>Confirm Order</a:t>
          </a:r>
        </a:p>
      </dgm:t>
    </dgm:pt>
    <dgm:pt modelId="{2054DF6D-CE3F-4B81-814B-A117BE54940C}" type="parTrans" cxnId="{730042B4-CC2D-4A11-BEFC-005B0FE7B6AC}">
      <dgm:prSet/>
      <dgm:spPr/>
      <dgm:t>
        <a:bodyPr/>
        <a:lstStyle/>
        <a:p>
          <a:endParaRPr lang="nl-NL"/>
        </a:p>
      </dgm:t>
    </dgm:pt>
    <dgm:pt modelId="{D42FE8F7-A01E-4ECF-BDAA-AA678E9B687E}" type="sibTrans" cxnId="{730042B4-CC2D-4A11-BEFC-005B0FE7B6AC}">
      <dgm:prSet/>
      <dgm:spPr/>
      <dgm:t>
        <a:bodyPr/>
        <a:lstStyle/>
        <a:p>
          <a:endParaRPr lang="nl-NL"/>
        </a:p>
      </dgm:t>
    </dgm:pt>
    <dgm:pt modelId="{6DA52A63-4B9A-42D9-83CF-E57A5EF950E9}">
      <dgm:prSet phldrT="[Teks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noProof="0" dirty="0"/>
            <a:t>UC 3.0</a:t>
          </a:r>
        </a:p>
        <a:p>
          <a:r>
            <a:rPr lang="en-GB" noProof="0" dirty="0"/>
            <a:t>Deliver Order</a:t>
          </a:r>
        </a:p>
      </dgm:t>
    </dgm:pt>
    <dgm:pt modelId="{C334E23A-C9B2-4FE6-B107-4F0877420907}" type="parTrans" cxnId="{6496ADA2-5653-45C7-B0B8-10D14E8B1EBC}">
      <dgm:prSet/>
      <dgm:spPr/>
      <dgm:t>
        <a:bodyPr/>
        <a:lstStyle/>
        <a:p>
          <a:endParaRPr lang="nl-NL"/>
        </a:p>
      </dgm:t>
    </dgm:pt>
    <dgm:pt modelId="{656A1B02-7911-4404-AD2E-01DD71BE3B22}" type="sibTrans" cxnId="{6496ADA2-5653-45C7-B0B8-10D14E8B1EBC}">
      <dgm:prSet/>
      <dgm:spPr/>
      <dgm:t>
        <a:bodyPr/>
        <a:lstStyle/>
        <a:p>
          <a:endParaRPr lang="nl-NL"/>
        </a:p>
      </dgm:t>
    </dgm:pt>
    <dgm:pt modelId="{418F3D06-2613-41FE-A191-83BF04932411}">
      <dgm:prSet phldrT="[Teks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noProof="0" dirty="0"/>
            <a:t>UC 4.0</a:t>
          </a:r>
        </a:p>
        <a:p>
          <a:r>
            <a:rPr lang="en-GB" noProof="0" dirty="0"/>
            <a:t>(First) Use of Content</a:t>
          </a:r>
        </a:p>
      </dgm:t>
    </dgm:pt>
    <dgm:pt modelId="{875DA366-E643-4D93-98AE-B7D65C75BFD5}" type="parTrans" cxnId="{50E2DE97-8D01-4C80-AA1F-9AFE52D47109}">
      <dgm:prSet/>
      <dgm:spPr/>
      <dgm:t>
        <a:bodyPr/>
        <a:lstStyle/>
        <a:p>
          <a:endParaRPr lang="nl-NL"/>
        </a:p>
      </dgm:t>
    </dgm:pt>
    <dgm:pt modelId="{37274B4B-31C6-43D9-9EF9-B41D00111931}" type="sibTrans" cxnId="{50E2DE97-8D01-4C80-AA1F-9AFE52D47109}">
      <dgm:prSet/>
      <dgm:spPr/>
      <dgm:t>
        <a:bodyPr/>
        <a:lstStyle/>
        <a:p>
          <a:endParaRPr lang="nl-NL"/>
        </a:p>
      </dgm:t>
    </dgm:pt>
    <dgm:pt modelId="{5F2ACED7-181E-4B02-A7E8-0628F78AF012}">
      <dgm:prSet phldrT="[Tekst]"/>
      <dgm:spPr/>
      <dgm:t>
        <a:bodyPr/>
        <a:lstStyle/>
        <a:p>
          <a:r>
            <a:rPr lang="en-GB" noProof="0" dirty="0"/>
            <a:t>UC 5.0</a:t>
          </a:r>
        </a:p>
        <a:p>
          <a:r>
            <a:rPr lang="en-GB" noProof="0" dirty="0"/>
            <a:t>Buy &amp; Use Additional</a:t>
          </a:r>
        </a:p>
      </dgm:t>
    </dgm:pt>
    <dgm:pt modelId="{C0630857-1DFF-4590-9CE4-79930855A15F}" type="parTrans" cxnId="{D6BB776B-D8EF-42A6-AB63-2A876D8F2547}">
      <dgm:prSet/>
      <dgm:spPr/>
      <dgm:t>
        <a:bodyPr/>
        <a:lstStyle/>
        <a:p>
          <a:endParaRPr lang="nl-NL"/>
        </a:p>
      </dgm:t>
    </dgm:pt>
    <dgm:pt modelId="{74A8F9B1-2B9D-4346-9164-0862ABC5D171}" type="sibTrans" cxnId="{D6BB776B-D8EF-42A6-AB63-2A876D8F2547}">
      <dgm:prSet/>
      <dgm:spPr/>
      <dgm:t>
        <a:bodyPr/>
        <a:lstStyle/>
        <a:p>
          <a:endParaRPr lang="nl-NL"/>
        </a:p>
      </dgm:t>
    </dgm:pt>
    <dgm:pt modelId="{D5164B06-ED7D-4E5B-A237-53D40AFFAB92}" type="pres">
      <dgm:prSet presAssocID="{A80C1DC6-FF82-4C10-B51B-369A8AB442F7}" presName="Name0" presStyleCnt="0">
        <dgm:presLayoutVars>
          <dgm:dir/>
          <dgm:resizeHandles val="exact"/>
        </dgm:presLayoutVars>
      </dgm:prSet>
      <dgm:spPr/>
    </dgm:pt>
    <dgm:pt modelId="{9C83F1D7-3E44-45EC-9FBC-11F223D9D883}" type="pres">
      <dgm:prSet presAssocID="{AB107953-5838-484E-9049-F6FBF6A1FB0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84646E5E-664E-46DF-B09A-7B05F821F269}" type="pres">
      <dgm:prSet presAssocID="{3DDE9804-C634-4CE4-85C7-19D99E781EFA}" presName="sibTrans" presStyleLbl="sibTrans2D1" presStyleIdx="0" presStyleCnt="4"/>
      <dgm:spPr/>
      <dgm:t>
        <a:bodyPr/>
        <a:lstStyle/>
        <a:p>
          <a:endParaRPr lang="nl-NL"/>
        </a:p>
      </dgm:t>
    </dgm:pt>
    <dgm:pt modelId="{DEC02DF9-3AB9-43A2-8AC2-65B6F3AE0735}" type="pres">
      <dgm:prSet presAssocID="{3DDE9804-C634-4CE4-85C7-19D99E781EFA}" presName="connectorText" presStyleLbl="sibTrans2D1" presStyleIdx="0" presStyleCnt="4"/>
      <dgm:spPr/>
      <dgm:t>
        <a:bodyPr/>
        <a:lstStyle/>
        <a:p>
          <a:endParaRPr lang="nl-NL"/>
        </a:p>
      </dgm:t>
    </dgm:pt>
    <dgm:pt modelId="{7EA4F2B9-E4BF-4534-9285-23B9913CB723}" type="pres">
      <dgm:prSet presAssocID="{28B7F738-D7C3-4451-984D-76514EF2699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D2D9BDCF-D9A2-428B-89CC-1B1851E7A8D6}" type="pres">
      <dgm:prSet presAssocID="{D42FE8F7-A01E-4ECF-BDAA-AA678E9B687E}" presName="sibTrans" presStyleLbl="sibTrans2D1" presStyleIdx="1" presStyleCnt="4"/>
      <dgm:spPr/>
      <dgm:t>
        <a:bodyPr/>
        <a:lstStyle/>
        <a:p>
          <a:endParaRPr lang="nl-NL"/>
        </a:p>
      </dgm:t>
    </dgm:pt>
    <dgm:pt modelId="{54CBADBA-E4D9-4D4C-8B8E-0AE956390EC0}" type="pres">
      <dgm:prSet presAssocID="{D42FE8F7-A01E-4ECF-BDAA-AA678E9B687E}" presName="connectorText" presStyleLbl="sibTrans2D1" presStyleIdx="1" presStyleCnt="4"/>
      <dgm:spPr/>
      <dgm:t>
        <a:bodyPr/>
        <a:lstStyle/>
        <a:p>
          <a:endParaRPr lang="nl-NL"/>
        </a:p>
      </dgm:t>
    </dgm:pt>
    <dgm:pt modelId="{E4442F5E-3F59-4496-9E80-8F1D75B0C763}" type="pres">
      <dgm:prSet presAssocID="{6DA52A63-4B9A-42D9-83CF-E57A5EF950E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3A045C23-EB27-4C1F-8559-3ED6C6BE8A38}" type="pres">
      <dgm:prSet presAssocID="{656A1B02-7911-4404-AD2E-01DD71BE3B22}" presName="sibTrans" presStyleLbl="sibTrans2D1" presStyleIdx="2" presStyleCnt="4"/>
      <dgm:spPr/>
      <dgm:t>
        <a:bodyPr/>
        <a:lstStyle/>
        <a:p>
          <a:endParaRPr lang="nl-NL"/>
        </a:p>
      </dgm:t>
    </dgm:pt>
    <dgm:pt modelId="{EA4AFACC-A1F5-41A0-9725-38636B1BE491}" type="pres">
      <dgm:prSet presAssocID="{656A1B02-7911-4404-AD2E-01DD71BE3B22}" presName="connectorText" presStyleLbl="sibTrans2D1" presStyleIdx="2" presStyleCnt="4"/>
      <dgm:spPr/>
      <dgm:t>
        <a:bodyPr/>
        <a:lstStyle/>
        <a:p>
          <a:endParaRPr lang="nl-NL"/>
        </a:p>
      </dgm:t>
    </dgm:pt>
    <dgm:pt modelId="{3451C6C4-6A3A-40E2-B941-BDEEADE2A7D4}" type="pres">
      <dgm:prSet presAssocID="{418F3D06-2613-41FE-A191-83BF0493241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41E14910-03D6-46D5-9B91-FB79A380EDC9}" type="pres">
      <dgm:prSet presAssocID="{37274B4B-31C6-43D9-9EF9-B41D00111931}" presName="sibTrans" presStyleLbl="sibTrans2D1" presStyleIdx="3" presStyleCnt="4"/>
      <dgm:spPr/>
      <dgm:t>
        <a:bodyPr/>
        <a:lstStyle/>
        <a:p>
          <a:endParaRPr lang="nl-NL"/>
        </a:p>
      </dgm:t>
    </dgm:pt>
    <dgm:pt modelId="{39F5DB3B-33EB-4838-8607-5B1100CDE942}" type="pres">
      <dgm:prSet presAssocID="{37274B4B-31C6-43D9-9EF9-B41D00111931}" presName="connectorText" presStyleLbl="sibTrans2D1" presStyleIdx="3" presStyleCnt="4"/>
      <dgm:spPr/>
      <dgm:t>
        <a:bodyPr/>
        <a:lstStyle/>
        <a:p>
          <a:endParaRPr lang="nl-NL"/>
        </a:p>
      </dgm:t>
    </dgm:pt>
    <dgm:pt modelId="{C051DCFF-CEB6-4474-85C9-82495DFA768A}" type="pres">
      <dgm:prSet presAssocID="{5F2ACED7-181E-4B02-A7E8-0628F78AF01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6496ADA2-5653-45C7-B0B8-10D14E8B1EBC}" srcId="{A80C1DC6-FF82-4C10-B51B-369A8AB442F7}" destId="{6DA52A63-4B9A-42D9-83CF-E57A5EF950E9}" srcOrd="2" destOrd="0" parTransId="{C334E23A-C9B2-4FE6-B107-4F0877420907}" sibTransId="{656A1B02-7911-4404-AD2E-01DD71BE3B22}"/>
    <dgm:cxn modelId="{F2A8A4E2-3039-4A50-93D7-1ACD65236F79}" type="presOf" srcId="{5F2ACED7-181E-4B02-A7E8-0628F78AF012}" destId="{C051DCFF-CEB6-4474-85C9-82495DFA768A}" srcOrd="0" destOrd="0" presId="urn:microsoft.com/office/officeart/2005/8/layout/process1"/>
    <dgm:cxn modelId="{B7D61B9C-AAC0-455A-AF7D-28D868D51104}" type="presOf" srcId="{A80C1DC6-FF82-4C10-B51B-369A8AB442F7}" destId="{D5164B06-ED7D-4E5B-A237-53D40AFFAB92}" srcOrd="0" destOrd="0" presId="urn:microsoft.com/office/officeart/2005/8/layout/process1"/>
    <dgm:cxn modelId="{A807320A-DD17-4D13-ACC3-74E3C44FA16A}" type="presOf" srcId="{28B7F738-D7C3-4451-984D-76514EF2699E}" destId="{7EA4F2B9-E4BF-4534-9285-23B9913CB723}" srcOrd="0" destOrd="0" presId="urn:microsoft.com/office/officeart/2005/8/layout/process1"/>
    <dgm:cxn modelId="{2F9275FF-D214-4A66-849D-678781C83623}" type="presOf" srcId="{D42FE8F7-A01E-4ECF-BDAA-AA678E9B687E}" destId="{54CBADBA-E4D9-4D4C-8B8E-0AE956390EC0}" srcOrd="1" destOrd="0" presId="urn:microsoft.com/office/officeart/2005/8/layout/process1"/>
    <dgm:cxn modelId="{50E2DE97-8D01-4C80-AA1F-9AFE52D47109}" srcId="{A80C1DC6-FF82-4C10-B51B-369A8AB442F7}" destId="{418F3D06-2613-41FE-A191-83BF04932411}" srcOrd="3" destOrd="0" parTransId="{875DA366-E643-4D93-98AE-B7D65C75BFD5}" sibTransId="{37274B4B-31C6-43D9-9EF9-B41D00111931}"/>
    <dgm:cxn modelId="{641FE017-6822-4C0F-A035-DD420924EA1B}" srcId="{A80C1DC6-FF82-4C10-B51B-369A8AB442F7}" destId="{AB107953-5838-484E-9049-F6FBF6A1FB0A}" srcOrd="0" destOrd="0" parTransId="{224D3B55-92C3-4EDB-83F1-CC6217712614}" sibTransId="{3DDE9804-C634-4CE4-85C7-19D99E781EFA}"/>
    <dgm:cxn modelId="{D0EC761C-4AE9-4ABD-87AF-F0B3FA899112}" type="presOf" srcId="{656A1B02-7911-4404-AD2E-01DD71BE3B22}" destId="{EA4AFACC-A1F5-41A0-9725-38636B1BE491}" srcOrd="1" destOrd="0" presId="urn:microsoft.com/office/officeart/2005/8/layout/process1"/>
    <dgm:cxn modelId="{F610A511-1466-4932-89C3-309DAAE22982}" type="presOf" srcId="{AB107953-5838-484E-9049-F6FBF6A1FB0A}" destId="{9C83F1D7-3E44-45EC-9FBC-11F223D9D883}" srcOrd="0" destOrd="0" presId="urn:microsoft.com/office/officeart/2005/8/layout/process1"/>
    <dgm:cxn modelId="{01A844B3-D4F2-4456-A428-A98193DB1ECF}" type="presOf" srcId="{37274B4B-31C6-43D9-9EF9-B41D00111931}" destId="{41E14910-03D6-46D5-9B91-FB79A380EDC9}" srcOrd="0" destOrd="0" presId="urn:microsoft.com/office/officeart/2005/8/layout/process1"/>
    <dgm:cxn modelId="{0F8E27A6-DE63-4945-A700-75BEC7825939}" type="presOf" srcId="{37274B4B-31C6-43D9-9EF9-B41D00111931}" destId="{39F5DB3B-33EB-4838-8607-5B1100CDE942}" srcOrd="1" destOrd="0" presId="urn:microsoft.com/office/officeart/2005/8/layout/process1"/>
    <dgm:cxn modelId="{DEF1D4E2-CF54-4E29-9AF2-4959EBCF9D15}" type="presOf" srcId="{418F3D06-2613-41FE-A191-83BF04932411}" destId="{3451C6C4-6A3A-40E2-B941-BDEEADE2A7D4}" srcOrd="0" destOrd="0" presId="urn:microsoft.com/office/officeart/2005/8/layout/process1"/>
    <dgm:cxn modelId="{E297864B-854F-47AF-BDE9-D70EED6B9964}" type="presOf" srcId="{D42FE8F7-A01E-4ECF-BDAA-AA678E9B687E}" destId="{D2D9BDCF-D9A2-428B-89CC-1B1851E7A8D6}" srcOrd="0" destOrd="0" presId="urn:microsoft.com/office/officeart/2005/8/layout/process1"/>
    <dgm:cxn modelId="{D6BB776B-D8EF-42A6-AB63-2A876D8F2547}" srcId="{A80C1DC6-FF82-4C10-B51B-369A8AB442F7}" destId="{5F2ACED7-181E-4B02-A7E8-0628F78AF012}" srcOrd="4" destOrd="0" parTransId="{C0630857-1DFF-4590-9CE4-79930855A15F}" sibTransId="{74A8F9B1-2B9D-4346-9164-0862ABC5D171}"/>
    <dgm:cxn modelId="{5C828271-D207-4E29-91AF-FDB5CDFF558A}" type="presOf" srcId="{3DDE9804-C634-4CE4-85C7-19D99E781EFA}" destId="{84646E5E-664E-46DF-B09A-7B05F821F269}" srcOrd="0" destOrd="0" presId="urn:microsoft.com/office/officeart/2005/8/layout/process1"/>
    <dgm:cxn modelId="{BCE955D3-8ECE-4033-A071-6E5D27984674}" type="presOf" srcId="{6DA52A63-4B9A-42D9-83CF-E57A5EF950E9}" destId="{E4442F5E-3F59-4496-9E80-8F1D75B0C763}" srcOrd="0" destOrd="0" presId="urn:microsoft.com/office/officeart/2005/8/layout/process1"/>
    <dgm:cxn modelId="{730042B4-CC2D-4A11-BEFC-005B0FE7B6AC}" srcId="{A80C1DC6-FF82-4C10-B51B-369A8AB442F7}" destId="{28B7F738-D7C3-4451-984D-76514EF2699E}" srcOrd="1" destOrd="0" parTransId="{2054DF6D-CE3F-4B81-814B-A117BE54940C}" sibTransId="{D42FE8F7-A01E-4ECF-BDAA-AA678E9B687E}"/>
    <dgm:cxn modelId="{913E9A08-2EB3-4EEF-A6FC-45D1223EDF73}" type="presOf" srcId="{656A1B02-7911-4404-AD2E-01DD71BE3B22}" destId="{3A045C23-EB27-4C1F-8559-3ED6C6BE8A38}" srcOrd="0" destOrd="0" presId="urn:microsoft.com/office/officeart/2005/8/layout/process1"/>
    <dgm:cxn modelId="{59796377-567D-402C-B8BE-C0570D971676}" type="presOf" srcId="{3DDE9804-C634-4CE4-85C7-19D99E781EFA}" destId="{DEC02DF9-3AB9-43A2-8AC2-65B6F3AE0735}" srcOrd="1" destOrd="0" presId="urn:microsoft.com/office/officeart/2005/8/layout/process1"/>
    <dgm:cxn modelId="{62365537-8543-42ED-A573-93042980F1B9}" type="presParOf" srcId="{D5164B06-ED7D-4E5B-A237-53D40AFFAB92}" destId="{9C83F1D7-3E44-45EC-9FBC-11F223D9D883}" srcOrd="0" destOrd="0" presId="urn:microsoft.com/office/officeart/2005/8/layout/process1"/>
    <dgm:cxn modelId="{47FA23F7-22FB-423C-A492-F962E539C764}" type="presParOf" srcId="{D5164B06-ED7D-4E5B-A237-53D40AFFAB92}" destId="{84646E5E-664E-46DF-B09A-7B05F821F269}" srcOrd="1" destOrd="0" presId="urn:microsoft.com/office/officeart/2005/8/layout/process1"/>
    <dgm:cxn modelId="{D2CA304B-5B84-494C-9276-AE7B3D88712B}" type="presParOf" srcId="{84646E5E-664E-46DF-B09A-7B05F821F269}" destId="{DEC02DF9-3AB9-43A2-8AC2-65B6F3AE0735}" srcOrd="0" destOrd="0" presId="urn:microsoft.com/office/officeart/2005/8/layout/process1"/>
    <dgm:cxn modelId="{D0B88993-86B7-4EB4-8D44-F5AC13F6AC83}" type="presParOf" srcId="{D5164B06-ED7D-4E5B-A237-53D40AFFAB92}" destId="{7EA4F2B9-E4BF-4534-9285-23B9913CB723}" srcOrd="2" destOrd="0" presId="urn:microsoft.com/office/officeart/2005/8/layout/process1"/>
    <dgm:cxn modelId="{F112A5F8-A720-4CF3-AB01-10AB63DCA36F}" type="presParOf" srcId="{D5164B06-ED7D-4E5B-A237-53D40AFFAB92}" destId="{D2D9BDCF-D9A2-428B-89CC-1B1851E7A8D6}" srcOrd="3" destOrd="0" presId="urn:microsoft.com/office/officeart/2005/8/layout/process1"/>
    <dgm:cxn modelId="{4659549B-2438-4E28-9222-A086ABC4049F}" type="presParOf" srcId="{D2D9BDCF-D9A2-428B-89CC-1B1851E7A8D6}" destId="{54CBADBA-E4D9-4D4C-8B8E-0AE956390EC0}" srcOrd="0" destOrd="0" presId="urn:microsoft.com/office/officeart/2005/8/layout/process1"/>
    <dgm:cxn modelId="{EFA2EE3E-15F2-4AC1-860A-E621C35701EB}" type="presParOf" srcId="{D5164B06-ED7D-4E5B-A237-53D40AFFAB92}" destId="{E4442F5E-3F59-4496-9E80-8F1D75B0C763}" srcOrd="4" destOrd="0" presId="urn:microsoft.com/office/officeart/2005/8/layout/process1"/>
    <dgm:cxn modelId="{439E1C5C-76C7-4C92-A3BD-3D31189D04CB}" type="presParOf" srcId="{D5164B06-ED7D-4E5B-A237-53D40AFFAB92}" destId="{3A045C23-EB27-4C1F-8559-3ED6C6BE8A38}" srcOrd="5" destOrd="0" presId="urn:microsoft.com/office/officeart/2005/8/layout/process1"/>
    <dgm:cxn modelId="{58EF6E69-E41A-438F-AB57-8F8F402C0173}" type="presParOf" srcId="{3A045C23-EB27-4C1F-8559-3ED6C6BE8A38}" destId="{EA4AFACC-A1F5-41A0-9725-38636B1BE491}" srcOrd="0" destOrd="0" presId="urn:microsoft.com/office/officeart/2005/8/layout/process1"/>
    <dgm:cxn modelId="{86BF8532-3D15-4ABD-BDAD-E08B8BB077CC}" type="presParOf" srcId="{D5164B06-ED7D-4E5B-A237-53D40AFFAB92}" destId="{3451C6C4-6A3A-40E2-B941-BDEEADE2A7D4}" srcOrd="6" destOrd="0" presId="urn:microsoft.com/office/officeart/2005/8/layout/process1"/>
    <dgm:cxn modelId="{028E1B4B-F843-4097-9F82-399806F1DCCF}" type="presParOf" srcId="{D5164B06-ED7D-4E5B-A237-53D40AFFAB92}" destId="{41E14910-03D6-46D5-9B91-FB79A380EDC9}" srcOrd="7" destOrd="0" presId="urn:microsoft.com/office/officeart/2005/8/layout/process1"/>
    <dgm:cxn modelId="{76224641-4197-4680-AF3E-3BD49340E2DB}" type="presParOf" srcId="{41E14910-03D6-46D5-9B91-FB79A380EDC9}" destId="{39F5DB3B-33EB-4838-8607-5B1100CDE942}" srcOrd="0" destOrd="0" presId="urn:microsoft.com/office/officeart/2005/8/layout/process1"/>
    <dgm:cxn modelId="{8BC3734D-8B1E-49F5-A783-6B94DDBD6882}" type="presParOf" srcId="{D5164B06-ED7D-4E5B-A237-53D40AFFAB92}" destId="{C051DCFF-CEB6-4474-85C9-82495DFA768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9E8B19-3A4A-498E-9B6E-10E920603B10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8F7A9CD0-7B69-4278-81DE-9D83FF4827EE}">
      <dgm:prSet phldrT="[Tekst]"/>
      <dgm:spPr>
        <a:solidFill>
          <a:schemeClr val="tx1"/>
        </a:solidFill>
      </dgm:spPr>
      <dgm:t>
        <a:bodyPr/>
        <a:lstStyle/>
        <a:p>
          <a:r>
            <a:rPr lang="nl-NL" dirty="0"/>
            <a:t>- LML</a:t>
          </a:r>
        </a:p>
      </dgm:t>
    </dgm:pt>
    <dgm:pt modelId="{20527CEE-F5A0-4C0D-A01E-297A934D1ACC}" type="parTrans" cxnId="{E969FD5F-1093-4812-A43F-1D2812E0FE2D}">
      <dgm:prSet/>
      <dgm:spPr/>
      <dgm:t>
        <a:bodyPr/>
        <a:lstStyle/>
        <a:p>
          <a:endParaRPr lang="nl-NL"/>
        </a:p>
      </dgm:t>
    </dgm:pt>
    <dgm:pt modelId="{EAB14805-88F4-40C8-95CC-F85249830187}" type="sibTrans" cxnId="{E969FD5F-1093-4812-A43F-1D2812E0FE2D}">
      <dgm:prSet/>
      <dgm:spPr/>
      <dgm:t>
        <a:bodyPr/>
        <a:lstStyle/>
        <a:p>
          <a:endParaRPr lang="nl-NL"/>
        </a:p>
      </dgm:t>
    </dgm:pt>
    <dgm:pt modelId="{224E4AB3-E4DA-4A29-AF0A-C12D9322D102}">
      <dgm:prSet phldrT="[Tekst]"/>
      <dgm:spPr/>
      <dgm:t>
        <a:bodyPr/>
        <a:lstStyle/>
        <a:p>
          <a:r>
            <a:rPr lang="en-GB" noProof="0" dirty="0"/>
            <a:t>- LML</a:t>
          </a:r>
        </a:p>
        <a:p>
          <a:endParaRPr lang="en-GB" noProof="0" dirty="0"/>
        </a:p>
        <a:p>
          <a:r>
            <a:rPr lang="en-GB" noProof="0" dirty="0"/>
            <a:t>- Shopping Basket</a:t>
          </a:r>
        </a:p>
        <a:p>
          <a:endParaRPr lang="en-GB" noProof="0" dirty="0"/>
        </a:p>
        <a:p>
          <a:r>
            <a:rPr lang="en-GB" noProof="0" dirty="0"/>
            <a:t>- Sales Order Confirmation</a:t>
          </a:r>
        </a:p>
      </dgm:t>
    </dgm:pt>
    <dgm:pt modelId="{27CE2F07-23A7-4BEC-8ACE-45172667848F}" type="parTrans" cxnId="{0C601B4E-CD0F-40C2-A25E-31119D38DE9F}">
      <dgm:prSet/>
      <dgm:spPr/>
      <dgm:t>
        <a:bodyPr/>
        <a:lstStyle/>
        <a:p>
          <a:endParaRPr lang="nl-NL"/>
        </a:p>
      </dgm:t>
    </dgm:pt>
    <dgm:pt modelId="{0FA3AD43-61EF-442E-8EAF-D33E5D086EFF}" type="sibTrans" cxnId="{0C601B4E-CD0F-40C2-A25E-31119D38DE9F}">
      <dgm:prSet/>
      <dgm:spPr/>
      <dgm:t>
        <a:bodyPr/>
        <a:lstStyle/>
        <a:p>
          <a:endParaRPr lang="nl-NL"/>
        </a:p>
      </dgm:t>
    </dgm:pt>
    <dgm:pt modelId="{57D8850B-3416-4CF7-8883-8FECC83A1A4A}">
      <dgm:prSet phldrT="[Teks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noProof="0" dirty="0"/>
            <a:t>- Fulfilment Order(s)</a:t>
          </a:r>
        </a:p>
        <a:p>
          <a:r>
            <a:rPr lang="en-GB" noProof="0" dirty="0"/>
            <a:t>- Packing Slip (Folio)</a:t>
          </a:r>
        </a:p>
        <a:p>
          <a:r>
            <a:rPr lang="en-GB" noProof="0" dirty="0"/>
            <a:t>- Fulfilment Update LMS</a:t>
          </a:r>
        </a:p>
        <a:p>
          <a:r>
            <a:rPr lang="en-GB" noProof="0" dirty="0"/>
            <a:t>- Fulfilment Update LA</a:t>
          </a:r>
        </a:p>
        <a:p>
          <a:r>
            <a:rPr lang="en-GB" noProof="0" dirty="0"/>
            <a:t>- Entitlement</a:t>
          </a:r>
        </a:p>
        <a:p>
          <a:r>
            <a:rPr lang="en-GB" noProof="0" dirty="0"/>
            <a:t>- Entitlement Update LMS</a:t>
          </a:r>
        </a:p>
      </dgm:t>
    </dgm:pt>
    <dgm:pt modelId="{75BF4B6E-5FA5-4E3C-B991-E42F5E438787}" type="parTrans" cxnId="{41129BC7-C2CB-4B76-9E48-430AB8CB911A}">
      <dgm:prSet/>
      <dgm:spPr/>
      <dgm:t>
        <a:bodyPr/>
        <a:lstStyle/>
        <a:p>
          <a:endParaRPr lang="nl-NL"/>
        </a:p>
      </dgm:t>
    </dgm:pt>
    <dgm:pt modelId="{6A61A0B3-7766-4002-BB87-50651B3BB327}" type="sibTrans" cxnId="{41129BC7-C2CB-4B76-9E48-430AB8CB911A}">
      <dgm:prSet/>
      <dgm:spPr/>
      <dgm:t>
        <a:bodyPr/>
        <a:lstStyle/>
        <a:p>
          <a:endParaRPr lang="nl-NL"/>
        </a:p>
      </dgm:t>
    </dgm:pt>
    <dgm:pt modelId="{CE9607F0-1072-4A81-B94D-FED7CB95C62F}">
      <dgm:prSet phldrT="[Tekst]"/>
      <dgm:spPr/>
      <dgm:t>
        <a:bodyPr/>
        <a:lstStyle/>
        <a:p>
          <a:r>
            <a:rPr lang="nl-NL" dirty="0"/>
            <a:t>See UC 3.0 &amp; 4.0</a:t>
          </a:r>
        </a:p>
      </dgm:t>
    </dgm:pt>
    <dgm:pt modelId="{D91D51A0-C475-49F8-B24A-CE3131F20AC0}" type="parTrans" cxnId="{D2F53598-A416-42CB-A13D-75F4A9C52F30}">
      <dgm:prSet/>
      <dgm:spPr/>
      <dgm:t>
        <a:bodyPr/>
        <a:lstStyle/>
        <a:p>
          <a:endParaRPr lang="nl-NL"/>
        </a:p>
      </dgm:t>
    </dgm:pt>
    <dgm:pt modelId="{D934876E-5A6D-4663-B129-B4AC7C69D1E4}" type="sibTrans" cxnId="{D2F53598-A416-42CB-A13D-75F4A9C52F30}">
      <dgm:prSet/>
      <dgm:spPr/>
      <dgm:t>
        <a:bodyPr/>
        <a:lstStyle/>
        <a:p>
          <a:endParaRPr lang="nl-NL"/>
        </a:p>
      </dgm:t>
    </dgm:pt>
    <dgm:pt modelId="{54FA5A97-8FE6-4C59-9C9B-109383A5D94C}">
      <dgm:prSet phldrT="[Teks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GB" noProof="0" dirty="0"/>
            <a:t>- Entitlement Control</a:t>
          </a:r>
        </a:p>
        <a:p>
          <a:pPr algn="ctr"/>
          <a:endParaRPr lang="en-GB" noProof="0" dirty="0"/>
        </a:p>
        <a:p>
          <a:pPr algn="ctr"/>
          <a:r>
            <a:rPr lang="en-GB" noProof="0" dirty="0"/>
            <a:t>- Sales Invoice</a:t>
          </a:r>
        </a:p>
        <a:p>
          <a:pPr algn="ctr"/>
          <a:endParaRPr lang="en-GB" noProof="0" dirty="0"/>
        </a:p>
        <a:p>
          <a:pPr algn="ctr"/>
          <a:r>
            <a:rPr lang="en-GB" noProof="0" dirty="0"/>
            <a:t>- (Buyer) Payment (Confirmation)</a:t>
          </a:r>
        </a:p>
      </dgm:t>
    </dgm:pt>
    <dgm:pt modelId="{2683CB5C-42D6-4981-92D4-0A0632EB8A6C}" type="parTrans" cxnId="{EE87C07D-7E7B-4343-88BC-64ACE73221E5}">
      <dgm:prSet/>
      <dgm:spPr/>
      <dgm:t>
        <a:bodyPr/>
        <a:lstStyle/>
        <a:p>
          <a:endParaRPr lang="nl-NL"/>
        </a:p>
      </dgm:t>
    </dgm:pt>
    <dgm:pt modelId="{1F6267C4-0549-4E4D-B1E0-B6CFD02F7455}" type="sibTrans" cxnId="{EE87C07D-7E7B-4343-88BC-64ACE73221E5}">
      <dgm:prSet/>
      <dgm:spPr/>
      <dgm:t>
        <a:bodyPr/>
        <a:lstStyle/>
        <a:p>
          <a:endParaRPr lang="nl-NL"/>
        </a:p>
      </dgm:t>
    </dgm:pt>
    <dgm:pt modelId="{7B07F85B-184D-4757-914B-3A3561253CB6}" type="pres">
      <dgm:prSet presAssocID="{8D9E8B19-3A4A-498E-9B6E-10E920603B10}" presName="Name0" presStyleCnt="0">
        <dgm:presLayoutVars>
          <dgm:dir/>
          <dgm:resizeHandles val="exact"/>
        </dgm:presLayoutVars>
      </dgm:prSet>
      <dgm:spPr/>
    </dgm:pt>
    <dgm:pt modelId="{899D45B9-2F53-4A6B-B553-54FFBD07BC92}" type="pres">
      <dgm:prSet presAssocID="{8F7A9CD0-7B69-4278-81DE-9D83FF4827EE}" presName="node" presStyleLbl="node1" presStyleIdx="0" presStyleCnt="5" custLinFactNeighborX="-721" custLinFactNeighborY="324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B6B6118-82F5-412A-93FB-FFF0CEB737BF}" type="pres">
      <dgm:prSet presAssocID="{EAB14805-88F4-40C8-95CC-F85249830187}" presName="sibTrans" presStyleLbl="sibTrans2D1" presStyleIdx="0" presStyleCnt="4"/>
      <dgm:spPr/>
      <dgm:t>
        <a:bodyPr/>
        <a:lstStyle/>
        <a:p>
          <a:endParaRPr lang="nl-NL"/>
        </a:p>
      </dgm:t>
    </dgm:pt>
    <dgm:pt modelId="{655C84AE-96C0-4BA7-80C9-441731B74760}" type="pres">
      <dgm:prSet presAssocID="{EAB14805-88F4-40C8-95CC-F85249830187}" presName="connectorText" presStyleLbl="sibTrans2D1" presStyleIdx="0" presStyleCnt="4"/>
      <dgm:spPr/>
      <dgm:t>
        <a:bodyPr/>
        <a:lstStyle/>
        <a:p>
          <a:endParaRPr lang="nl-NL"/>
        </a:p>
      </dgm:t>
    </dgm:pt>
    <dgm:pt modelId="{0034DA3A-1245-474A-ADF4-94ECADB05BC0}" type="pres">
      <dgm:prSet presAssocID="{224E4AB3-E4DA-4A29-AF0A-C12D9322D102}" presName="node" presStyleLbl="node1" presStyleIdx="1" presStyleCnt="5" custLinFactNeighborY="324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1193E14C-19B5-4ED0-AB08-D8AD961E4F10}" type="pres">
      <dgm:prSet presAssocID="{0FA3AD43-61EF-442E-8EAF-D33E5D086EFF}" presName="sibTrans" presStyleLbl="sibTrans2D1" presStyleIdx="1" presStyleCnt="4"/>
      <dgm:spPr/>
      <dgm:t>
        <a:bodyPr/>
        <a:lstStyle/>
        <a:p>
          <a:endParaRPr lang="nl-NL"/>
        </a:p>
      </dgm:t>
    </dgm:pt>
    <dgm:pt modelId="{87E4E62F-9248-48BF-8CA8-9AA15552826C}" type="pres">
      <dgm:prSet presAssocID="{0FA3AD43-61EF-442E-8EAF-D33E5D086EFF}" presName="connectorText" presStyleLbl="sibTrans2D1" presStyleIdx="1" presStyleCnt="4"/>
      <dgm:spPr/>
      <dgm:t>
        <a:bodyPr/>
        <a:lstStyle/>
        <a:p>
          <a:endParaRPr lang="nl-NL"/>
        </a:p>
      </dgm:t>
    </dgm:pt>
    <dgm:pt modelId="{645FE75B-766E-4E24-85C8-240EA6D6FA89}" type="pres">
      <dgm:prSet presAssocID="{57D8850B-3416-4CF7-8883-8FECC83A1A4A}" presName="node" presStyleLbl="node1" presStyleIdx="2" presStyleCnt="5" custLinFactNeighborY="324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D737B6DB-40DA-4F43-BF1F-91F9BDA6B8C5}" type="pres">
      <dgm:prSet presAssocID="{6A61A0B3-7766-4002-BB87-50651B3BB327}" presName="sibTrans" presStyleLbl="sibTrans2D1" presStyleIdx="2" presStyleCnt="4"/>
      <dgm:spPr/>
      <dgm:t>
        <a:bodyPr/>
        <a:lstStyle/>
        <a:p>
          <a:endParaRPr lang="nl-NL"/>
        </a:p>
      </dgm:t>
    </dgm:pt>
    <dgm:pt modelId="{F25F58EA-6F3F-4F49-8C26-67670905A0E1}" type="pres">
      <dgm:prSet presAssocID="{6A61A0B3-7766-4002-BB87-50651B3BB327}" presName="connectorText" presStyleLbl="sibTrans2D1" presStyleIdx="2" presStyleCnt="4"/>
      <dgm:spPr/>
      <dgm:t>
        <a:bodyPr/>
        <a:lstStyle/>
        <a:p>
          <a:endParaRPr lang="nl-NL"/>
        </a:p>
      </dgm:t>
    </dgm:pt>
    <dgm:pt modelId="{AB957E62-1FA4-4D37-A0B2-5F115A4A9FA4}" type="pres">
      <dgm:prSet presAssocID="{54FA5A97-8FE6-4C59-9C9B-109383A5D94C}" presName="node" presStyleLbl="node1" presStyleIdx="3" presStyleCnt="5" custScaleY="93510" custLinFactNeighborX="-1430" custLinFactNeighborY="0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A00F522-518A-4C45-8ADB-F5700988C2D3}" type="pres">
      <dgm:prSet presAssocID="{1F6267C4-0549-4E4D-B1E0-B6CFD02F7455}" presName="sibTrans" presStyleLbl="sibTrans2D1" presStyleIdx="3" presStyleCnt="4"/>
      <dgm:spPr/>
      <dgm:t>
        <a:bodyPr/>
        <a:lstStyle/>
        <a:p>
          <a:endParaRPr lang="nl-NL"/>
        </a:p>
      </dgm:t>
    </dgm:pt>
    <dgm:pt modelId="{6D74913C-E5E6-4DA8-8302-4AA82B0180E1}" type="pres">
      <dgm:prSet presAssocID="{1F6267C4-0549-4E4D-B1E0-B6CFD02F7455}" presName="connectorText" presStyleLbl="sibTrans2D1" presStyleIdx="3" presStyleCnt="4"/>
      <dgm:spPr/>
      <dgm:t>
        <a:bodyPr/>
        <a:lstStyle/>
        <a:p>
          <a:endParaRPr lang="nl-NL"/>
        </a:p>
      </dgm:t>
    </dgm:pt>
    <dgm:pt modelId="{587E035F-4D52-4FE7-B792-2E3827B86FB5}" type="pres">
      <dgm:prSet presAssocID="{CE9607F0-1072-4A81-B94D-FED7CB95C62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41129BC7-C2CB-4B76-9E48-430AB8CB911A}" srcId="{8D9E8B19-3A4A-498E-9B6E-10E920603B10}" destId="{57D8850B-3416-4CF7-8883-8FECC83A1A4A}" srcOrd="2" destOrd="0" parTransId="{75BF4B6E-5FA5-4E3C-B991-E42F5E438787}" sibTransId="{6A61A0B3-7766-4002-BB87-50651B3BB327}"/>
    <dgm:cxn modelId="{A8541819-7A51-4A15-848B-3FE90271F525}" type="presOf" srcId="{54FA5A97-8FE6-4C59-9C9B-109383A5D94C}" destId="{AB957E62-1FA4-4D37-A0B2-5F115A4A9FA4}" srcOrd="0" destOrd="0" presId="urn:microsoft.com/office/officeart/2005/8/layout/process1"/>
    <dgm:cxn modelId="{3E2C5FAB-2DD8-4956-B813-5B1AA6E064C6}" type="presOf" srcId="{57D8850B-3416-4CF7-8883-8FECC83A1A4A}" destId="{645FE75B-766E-4E24-85C8-240EA6D6FA89}" srcOrd="0" destOrd="0" presId="urn:microsoft.com/office/officeart/2005/8/layout/process1"/>
    <dgm:cxn modelId="{E5861AC3-C5BA-4129-ABBA-DB46D54248C8}" type="presOf" srcId="{224E4AB3-E4DA-4A29-AF0A-C12D9322D102}" destId="{0034DA3A-1245-474A-ADF4-94ECADB05BC0}" srcOrd="0" destOrd="0" presId="urn:microsoft.com/office/officeart/2005/8/layout/process1"/>
    <dgm:cxn modelId="{84FECDC9-F826-472F-B54D-5E5B8C9B6696}" type="presOf" srcId="{0FA3AD43-61EF-442E-8EAF-D33E5D086EFF}" destId="{87E4E62F-9248-48BF-8CA8-9AA15552826C}" srcOrd="1" destOrd="0" presId="urn:microsoft.com/office/officeart/2005/8/layout/process1"/>
    <dgm:cxn modelId="{0C601B4E-CD0F-40C2-A25E-31119D38DE9F}" srcId="{8D9E8B19-3A4A-498E-9B6E-10E920603B10}" destId="{224E4AB3-E4DA-4A29-AF0A-C12D9322D102}" srcOrd="1" destOrd="0" parTransId="{27CE2F07-23A7-4BEC-8ACE-45172667848F}" sibTransId="{0FA3AD43-61EF-442E-8EAF-D33E5D086EFF}"/>
    <dgm:cxn modelId="{EE87C07D-7E7B-4343-88BC-64ACE73221E5}" srcId="{8D9E8B19-3A4A-498E-9B6E-10E920603B10}" destId="{54FA5A97-8FE6-4C59-9C9B-109383A5D94C}" srcOrd="3" destOrd="0" parTransId="{2683CB5C-42D6-4981-92D4-0A0632EB8A6C}" sibTransId="{1F6267C4-0549-4E4D-B1E0-B6CFD02F7455}"/>
    <dgm:cxn modelId="{A3128AE6-AB69-4AAD-AA5B-A63AB941C0BE}" type="presOf" srcId="{1F6267C4-0549-4E4D-B1E0-B6CFD02F7455}" destId="{6D74913C-E5E6-4DA8-8302-4AA82B0180E1}" srcOrd="1" destOrd="0" presId="urn:microsoft.com/office/officeart/2005/8/layout/process1"/>
    <dgm:cxn modelId="{9D934A63-67CB-4041-A8E4-7E80FB0D151F}" type="presOf" srcId="{6A61A0B3-7766-4002-BB87-50651B3BB327}" destId="{F25F58EA-6F3F-4F49-8C26-67670905A0E1}" srcOrd="1" destOrd="0" presId="urn:microsoft.com/office/officeart/2005/8/layout/process1"/>
    <dgm:cxn modelId="{2D3FFF23-19EC-4E0A-BC8F-CEC45BE02E52}" type="presOf" srcId="{8D9E8B19-3A4A-498E-9B6E-10E920603B10}" destId="{7B07F85B-184D-4757-914B-3A3561253CB6}" srcOrd="0" destOrd="0" presId="urn:microsoft.com/office/officeart/2005/8/layout/process1"/>
    <dgm:cxn modelId="{649CC77A-3BE1-4715-8A1D-35CAE7BD9E7B}" type="presOf" srcId="{EAB14805-88F4-40C8-95CC-F85249830187}" destId="{7B6B6118-82F5-412A-93FB-FFF0CEB737BF}" srcOrd="0" destOrd="0" presId="urn:microsoft.com/office/officeart/2005/8/layout/process1"/>
    <dgm:cxn modelId="{90F45BFA-BCEE-4370-9C60-38B40E16D060}" type="presOf" srcId="{EAB14805-88F4-40C8-95CC-F85249830187}" destId="{655C84AE-96C0-4BA7-80C9-441731B74760}" srcOrd="1" destOrd="0" presId="urn:microsoft.com/office/officeart/2005/8/layout/process1"/>
    <dgm:cxn modelId="{90CEBAA2-642B-49E5-9C27-903E8E7BF0CB}" type="presOf" srcId="{8F7A9CD0-7B69-4278-81DE-9D83FF4827EE}" destId="{899D45B9-2F53-4A6B-B553-54FFBD07BC92}" srcOrd="0" destOrd="0" presId="urn:microsoft.com/office/officeart/2005/8/layout/process1"/>
    <dgm:cxn modelId="{F524610D-F584-4616-B4B6-68A0D9A83754}" type="presOf" srcId="{CE9607F0-1072-4A81-B94D-FED7CB95C62F}" destId="{587E035F-4D52-4FE7-B792-2E3827B86FB5}" srcOrd="0" destOrd="0" presId="urn:microsoft.com/office/officeart/2005/8/layout/process1"/>
    <dgm:cxn modelId="{455E2919-4D5D-431F-AC55-AAC4687F05BE}" type="presOf" srcId="{0FA3AD43-61EF-442E-8EAF-D33E5D086EFF}" destId="{1193E14C-19B5-4ED0-AB08-D8AD961E4F10}" srcOrd="0" destOrd="0" presId="urn:microsoft.com/office/officeart/2005/8/layout/process1"/>
    <dgm:cxn modelId="{11D33A25-7859-4E4B-B789-CC3684841A2B}" type="presOf" srcId="{1F6267C4-0549-4E4D-B1E0-B6CFD02F7455}" destId="{AA00F522-518A-4C45-8ADB-F5700988C2D3}" srcOrd="0" destOrd="0" presId="urn:microsoft.com/office/officeart/2005/8/layout/process1"/>
    <dgm:cxn modelId="{D2F53598-A416-42CB-A13D-75F4A9C52F30}" srcId="{8D9E8B19-3A4A-498E-9B6E-10E920603B10}" destId="{CE9607F0-1072-4A81-B94D-FED7CB95C62F}" srcOrd="4" destOrd="0" parTransId="{D91D51A0-C475-49F8-B24A-CE3131F20AC0}" sibTransId="{D934876E-5A6D-4663-B129-B4AC7C69D1E4}"/>
    <dgm:cxn modelId="{E969FD5F-1093-4812-A43F-1D2812E0FE2D}" srcId="{8D9E8B19-3A4A-498E-9B6E-10E920603B10}" destId="{8F7A9CD0-7B69-4278-81DE-9D83FF4827EE}" srcOrd="0" destOrd="0" parTransId="{20527CEE-F5A0-4C0D-A01E-297A934D1ACC}" sibTransId="{EAB14805-88F4-40C8-95CC-F85249830187}"/>
    <dgm:cxn modelId="{15E6B82A-247C-48DA-927E-4AA32B704AD7}" type="presOf" srcId="{6A61A0B3-7766-4002-BB87-50651B3BB327}" destId="{D737B6DB-40DA-4F43-BF1F-91F9BDA6B8C5}" srcOrd="0" destOrd="0" presId="urn:microsoft.com/office/officeart/2005/8/layout/process1"/>
    <dgm:cxn modelId="{C4972C84-9677-40E0-B2D7-9279A929F8F2}" type="presParOf" srcId="{7B07F85B-184D-4757-914B-3A3561253CB6}" destId="{899D45B9-2F53-4A6B-B553-54FFBD07BC92}" srcOrd="0" destOrd="0" presId="urn:microsoft.com/office/officeart/2005/8/layout/process1"/>
    <dgm:cxn modelId="{49D56639-018A-4151-B89E-8F2055491CDB}" type="presParOf" srcId="{7B07F85B-184D-4757-914B-3A3561253CB6}" destId="{7B6B6118-82F5-412A-93FB-FFF0CEB737BF}" srcOrd="1" destOrd="0" presId="urn:microsoft.com/office/officeart/2005/8/layout/process1"/>
    <dgm:cxn modelId="{3A28E747-03AC-4B3F-BDF7-8F655D2AFC76}" type="presParOf" srcId="{7B6B6118-82F5-412A-93FB-FFF0CEB737BF}" destId="{655C84AE-96C0-4BA7-80C9-441731B74760}" srcOrd="0" destOrd="0" presId="urn:microsoft.com/office/officeart/2005/8/layout/process1"/>
    <dgm:cxn modelId="{B9AD477C-477E-450A-878C-C6CC28301C61}" type="presParOf" srcId="{7B07F85B-184D-4757-914B-3A3561253CB6}" destId="{0034DA3A-1245-474A-ADF4-94ECADB05BC0}" srcOrd="2" destOrd="0" presId="urn:microsoft.com/office/officeart/2005/8/layout/process1"/>
    <dgm:cxn modelId="{A9B1CEE1-5E83-4F8F-A5F2-4DF3104CAE04}" type="presParOf" srcId="{7B07F85B-184D-4757-914B-3A3561253CB6}" destId="{1193E14C-19B5-4ED0-AB08-D8AD961E4F10}" srcOrd="3" destOrd="0" presId="urn:microsoft.com/office/officeart/2005/8/layout/process1"/>
    <dgm:cxn modelId="{1ACFC83C-77AF-4CFF-AFF4-9817B3AE724B}" type="presParOf" srcId="{1193E14C-19B5-4ED0-AB08-D8AD961E4F10}" destId="{87E4E62F-9248-48BF-8CA8-9AA15552826C}" srcOrd="0" destOrd="0" presId="urn:microsoft.com/office/officeart/2005/8/layout/process1"/>
    <dgm:cxn modelId="{DAC77B03-2B0E-4496-BFAD-39F92D845D5F}" type="presParOf" srcId="{7B07F85B-184D-4757-914B-3A3561253CB6}" destId="{645FE75B-766E-4E24-85C8-240EA6D6FA89}" srcOrd="4" destOrd="0" presId="urn:microsoft.com/office/officeart/2005/8/layout/process1"/>
    <dgm:cxn modelId="{9D05D45F-DACA-4947-A392-E453DFF8199C}" type="presParOf" srcId="{7B07F85B-184D-4757-914B-3A3561253CB6}" destId="{D737B6DB-40DA-4F43-BF1F-91F9BDA6B8C5}" srcOrd="5" destOrd="0" presId="urn:microsoft.com/office/officeart/2005/8/layout/process1"/>
    <dgm:cxn modelId="{A5C18220-EF6C-44F1-BC0C-A15BCECEC67E}" type="presParOf" srcId="{D737B6DB-40DA-4F43-BF1F-91F9BDA6B8C5}" destId="{F25F58EA-6F3F-4F49-8C26-67670905A0E1}" srcOrd="0" destOrd="0" presId="urn:microsoft.com/office/officeart/2005/8/layout/process1"/>
    <dgm:cxn modelId="{DA591013-E77C-4650-8B9E-C8BB53AB9AFB}" type="presParOf" srcId="{7B07F85B-184D-4757-914B-3A3561253CB6}" destId="{AB957E62-1FA4-4D37-A0B2-5F115A4A9FA4}" srcOrd="6" destOrd="0" presId="urn:microsoft.com/office/officeart/2005/8/layout/process1"/>
    <dgm:cxn modelId="{02A41CC3-14A4-4BE2-922E-AAC670A888AB}" type="presParOf" srcId="{7B07F85B-184D-4757-914B-3A3561253CB6}" destId="{AA00F522-518A-4C45-8ADB-F5700988C2D3}" srcOrd="7" destOrd="0" presId="urn:microsoft.com/office/officeart/2005/8/layout/process1"/>
    <dgm:cxn modelId="{37ABBACC-7C0B-483B-8421-0519A24296CA}" type="presParOf" srcId="{AA00F522-518A-4C45-8ADB-F5700988C2D3}" destId="{6D74913C-E5E6-4DA8-8302-4AA82B0180E1}" srcOrd="0" destOrd="0" presId="urn:microsoft.com/office/officeart/2005/8/layout/process1"/>
    <dgm:cxn modelId="{A19CAB2A-7A46-4BED-A02C-EF4AF152A69A}" type="presParOf" srcId="{7B07F85B-184D-4757-914B-3A3561253CB6}" destId="{587E035F-4D52-4FE7-B792-2E3827B86FB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D9E8B19-3A4A-498E-9B6E-10E920603B10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224E4AB3-E4DA-4A29-AF0A-C12D9322D102}">
      <dgm:prSet phldrT="[Tekst]"/>
      <dgm:spPr/>
      <dgm:t>
        <a:bodyPr/>
        <a:lstStyle/>
        <a:p>
          <a:r>
            <a:rPr lang="en-GB" noProof="0" dirty="0"/>
            <a:t>LMC</a:t>
          </a:r>
        </a:p>
        <a:p>
          <a:r>
            <a:rPr lang="en-GB" noProof="0" dirty="0"/>
            <a:t>Sales Agent (MP)</a:t>
          </a:r>
        </a:p>
        <a:p>
          <a:r>
            <a:rPr lang="en-GB" noProof="0" dirty="0"/>
            <a:t>Buyer/User</a:t>
          </a:r>
        </a:p>
      </dgm:t>
    </dgm:pt>
    <dgm:pt modelId="{27CE2F07-23A7-4BEC-8ACE-45172667848F}" type="parTrans" cxnId="{0C601B4E-CD0F-40C2-A25E-31119D38DE9F}">
      <dgm:prSet/>
      <dgm:spPr/>
      <dgm:t>
        <a:bodyPr/>
        <a:lstStyle/>
        <a:p>
          <a:endParaRPr lang="nl-NL"/>
        </a:p>
      </dgm:t>
    </dgm:pt>
    <dgm:pt modelId="{0FA3AD43-61EF-442E-8EAF-D33E5D086EFF}" type="sibTrans" cxnId="{0C601B4E-CD0F-40C2-A25E-31119D38DE9F}">
      <dgm:prSet/>
      <dgm:spPr/>
      <dgm:t>
        <a:bodyPr/>
        <a:lstStyle/>
        <a:p>
          <a:endParaRPr lang="nl-NL"/>
        </a:p>
      </dgm:t>
    </dgm:pt>
    <dgm:pt modelId="{57D8850B-3416-4CF7-8883-8FECC83A1A4A}">
      <dgm:prSet phldrT="[Teks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nl-NL" dirty="0"/>
            <a:t>Sales Agent (MP)</a:t>
          </a:r>
        </a:p>
        <a:p>
          <a:r>
            <a:rPr lang="nl-NL" dirty="0"/>
            <a:t>Fulfilment Agent (MP)</a:t>
          </a:r>
        </a:p>
        <a:p>
          <a:r>
            <a:rPr lang="nl-NL" dirty="0"/>
            <a:t>LMS Provider</a:t>
          </a:r>
        </a:p>
        <a:p>
          <a:r>
            <a:rPr lang="nl-NL" dirty="0"/>
            <a:t>LA Provider</a:t>
          </a:r>
        </a:p>
      </dgm:t>
    </dgm:pt>
    <dgm:pt modelId="{75BF4B6E-5FA5-4E3C-B991-E42F5E438787}" type="parTrans" cxnId="{41129BC7-C2CB-4B76-9E48-430AB8CB911A}">
      <dgm:prSet/>
      <dgm:spPr/>
      <dgm:t>
        <a:bodyPr/>
        <a:lstStyle/>
        <a:p>
          <a:endParaRPr lang="nl-NL"/>
        </a:p>
      </dgm:t>
    </dgm:pt>
    <dgm:pt modelId="{6A61A0B3-7766-4002-BB87-50651B3BB327}" type="sibTrans" cxnId="{41129BC7-C2CB-4B76-9E48-430AB8CB911A}">
      <dgm:prSet/>
      <dgm:spPr/>
      <dgm:t>
        <a:bodyPr/>
        <a:lstStyle/>
        <a:p>
          <a:endParaRPr lang="nl-NL"/>
        </a:p>
      </dgm:t>
    </dgm:pt>
    <dgm:pt modelId="{CE9607F0-1072-4A81-B94D-FED7CB95C62F}">
      <dgm:prSet phldrT="[Tekst]"/>
      <dgm:spPr/>
      <dgm:t>
        <a:bodyPr/>
        <a:lstStyle/>
        <a:p>
          <a:r>
            <a:rPr lang="nl-NL" dirty="0"/>
            <a:t>User</a:t>
          </a:r>
        </a:p>
        <a:p>
          <a:r>
            <a:rPr lang="nl-NL" dirty="0"/>
            <a:t>Sales Agent (MP)</a:t>
          </a:r>
        </a:p>
        <a:p>
          <a:r>
            <a:rPr lang="nl-NL" dirty="0"/>
            <a:t>Fulfilment Agent (MP)</a:t>
          </a:r>
        </a:p>
        <a:p>
          <a:r>
            <a:rPr lang="nl-NL" dirty="0"/>
            <a:t>Learning Management Provider</a:t>
          </a:r>
        </a:p>
        <a:p>
          <a:r>
            <a:rPr lang="nl-NL" dirty="0"/>
            <a:t>Learning Applications Provider</a:t>
          </a:r>
        </a:p>
      </dgm:t>
    </dgm:pt>
    <dgm:pt modelId="{D91D51A0-C475-49F8-B24A-CE3131F20AC0}" type="parTrans" cxnId="{D2F53598-A416-42CB-A13D-75F4A9C52F30}">
      <dgm:prSet/>
      <dgm:spPr/>
      <dgm:t>
        <a:bodyPr/>
        <a:lstStyle/>
        <a:p>
          <a:endParaRPr lang="nl-NL"/>
        </a:p>
      </dgm:t>
    </dgm:pt>
    <dgm:pt modelId="{D934876E-5A6D-4663-B129-B4AC7C69D1E4}" type="sibTrans" cxnId="{D2F53598-A416-42CB-A13D-75F4A9C52F30}">
      <dgm:prSet/>
      <dgm:spPr/>
      <dgm:t>
        <a:bodyPr/>
        <a:lstStyle/>
        <a:p>
          <a:endParaRPr lang="nl-NL"/>
        </a:p>
      </dgm:t>
    </dgm:pt>
    <dgm:pt modelId="{54FA5A97-8FE6-4C59-9C9B-109383A5D94C}">
      <dgm:prSet phldrT="[Teks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nl-NL" dirty="0"/>
            <a:t>User</a:t>
          </a:r>
        </a:p>
        <a:p>
          <a:r>
            <a:rPr lang="nl-NL" dirty="0"/>
            <a:t>Learning </a:t>
          </a:r>
          <a:r>
            <a:rPr lang="nl-NL" dirty="0" err="1"/>
            <a:t>Material</a:t>
          </a:r>
          <a:r>
            <a:rPr lang="nl-NL" dirty="0"/>
            <a:t> Provider</a:t>
          </a:r>
        </a:p>
        <a:p>
          <a:r>
            <a:rPr lang="nl-NL" dirty="0"/>
            <a:t>Learning Management Provider</a:t>
          </a:r>
        </a:p>
        <a:p>
          <a:r>
            <a:rPr lang="nl-NL" dirty="0"/>
            <a:t>Sales Agent (MP)</a:t>
          </a:r>
        </a:p>
      </dgm:t>
    </dgm:pt>
    <dgm:pt modelId="{2683CB5C-42D6-4981-92D4-0A0632EB8A6C}" type="parTrans" cxnId="{EE87C07D-7E7B-4343-88BC-64ACE73221E5}">
      <dgm:prSet/>
      <dgm:spPr/>
      <dgm:t>
        <a:bodyPr/>
        <a:lstStyle/>
        <a:p>
          <a:endParaRPr lang="nl-NL"/>
        </a:p>
      </dgm:t>
    </dgm:pt>
    <dgm:pt modelId="{1F6267C4-0549-4E4D-B1E0-B6CFD02F7455}" type="sibTrans" cxnId="{EE87C07D-7E7B-4343-88BC-64ACE73221E5}">
      <dgm:prSet/>
      <dgm:spPr/>
      <dgm:t>
        <a:bodyPr/>
        <a:lstStyle/>
        <a:p>
          <a:endParaRPr lang="nl-NL"/>
        </a:p>
      </dgm:t>
    </dgm:pt>
    <dgm:pt modelId="{8F7A9CD0-7B69-4278-81DE-9D83FF4827EE}">
      <dgm:prSet phldrT="[Tekst]"/>
      <dgm:spPr>
        <a:solidFill>
          <a:schemeClr val="tx1"/>
        </a:solidFill>
      </dgm:spPr>
      <dgm:t>
        <a:bodyPr/>
        <a:lstStyle/>
        <a:p>
          <a:r>
            <a:rPr lang="nl-NL" dirty="0"/>
            <a:t>LMC</a:t>
          </a:r>
        </a:p>
        <a:p>
          <a:r>
            <a:rPr lang="nl-NL" dirty="0"/>
            <a:t>Teacher</a:t>
          </a:r>
        </a:p>
        <a:p>
          <a:r>
            <a:rPr lang="nl-NL" dirty="0"/>
            <a:t>Sales Agent (MP)</a:t>
          </a:r>
        </a:p>
      </dgm:t>
    </dgm:pt>
    <dgm:pt modelId="{EAB14805-88F4-40C8-95CC-F85249830187}" type="sibTrans" cxnId="{E969FD5F-1093-4812-A43F-1D2812E0FE2D}">
      <dgm:prSet/>
      <dgm:spPr/>
      <dgm:t>
        <a:bodyPr/>
        <a:lstStyle/>
        <a:p>
          <a:endParaRPr lang="nl-NL"/>
        </a:p>
      </dgm:t>
    </dgm:pt>
    <dgm:pt modelId="{20527CEE-F5A0-4C0D-A01E-297A934D1ACC}" type="parTrans" cxnId="{E969FD5F-1093-4812-A43F-1D2812E0FE2D}">
      <dgm:prSet/>
      <dgm:spPr/>
      <dgm:t>
        <a:bodyPr/>
        <a:lstStyle/>
        <a:p>
          <a:endParaRPr lang="nl-NL"/>
        </a:p>
      </dgm:t>
    </dgm:pt>
    <dgm:pt modelId="{7B07F85B-184D-4757-914B-3A3561253CB6}" type="pres">
      <dgm:prSet presAssocID="{8D9E8B19-3A4A-498E-9B6E-10E920603B10}" presName="Name0" presStyleCnt="0">
        <dgm:presLayoutVars>
          <dgm:dir/>
          <dgm:resizeHandles val="exact"/>
        </dgm:presLayoutVars>
      </dgm:prSet>
      <dgm:spPr/>
    </dgm:pt>
    <dgm:pt modelId="{899D45B9-2F53-4A6B-B553-54FFBD07BC92}" type="pres">
      <dgm:prSet presAssocID="{8F7A9CD0-7B69-4278-81DE-9D83FF4827EE}" presName="node" presStyleLbl="node1" presStyleIdx="0" presStyleCnt="5" custLinFactNeighborX="-806" custLinFactNeighborY="-1572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B6B6118-82F5-412A-93FB-FFF0CEB737BF}" type="pres">
      <dgm:prSet presAssocID="{EAB14805-88F4-40C8-95CC-F85249830187}" presName="sibTrans" presStyleLbl="sibTrans2D1" presStyleIdx="0" presStyleCnt="4"/>
      <dgm:spPr/>
      <dgm:t>
        <a:bodyPr/>
        <a:lstStyle/>
        <a:p>
          <a:endParaRPr lang="nl-NL"/>
        </a:p>
      </dgm:t>
    </dgm:pt>
    <dgm:pt modelId="{655C84AE-96C0-4BA7-80C9-441731B74760}" type="pres">
      <dgm:prSet presAssocID="{EAB14805-88F4-40C8-95CC-F85249830187}" presName="connectorText" presStyleLbl="sibTrans2D1" presStyleIdx="0" presStyleCnt="4"/>
      <dgm:spPr/>
      <dgm:t>
        <a:bodyPr/>
        <a:lstStyle/>
        <a:p>
          <a:endParaRPr lang="nl-NL"/>
        </a:p>
      </dgm:t>
    </dgm:pt>
    <dgm:pt modelId="{0034DA3A-1245-474A-ADF4-94ECADB05BC0}" type="pres">
      <dgm:prSet presAssocID="{224E4AB3-E4DA-4A29-AF0A-C12D9322D10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1193E14C-19B5-4ED0-AB08-D8AD961E4F10}" type="pres">
      <dgm:prSet presAssocID="{0FA3AD43-61EF-442E-8EAF-D33E5D086EFF}" presName="sibTrans" presStyleLbl="sibTrans2D1" presStyleIdx="1" presStyleCnt="4"/>
      <dgm:spPr/>
      <dgm:t>
        <a:bodyPr/>
        <a:lstStyle/>
        <a:p>
          <a:endParaRPr lang="nl-NL"/>
        </a:p>
      </dgm:t>
    </dgm:pt>
    <dgm:pt modelId="{87E4E62F-9248-48BF-8CA8-9AA15552826C}" type="pres">
      <dgm:prSet presAssocID="{0FA3AD43-61EF-442E-8EAF-D33E5D086EFF}" presName="connectorText" presStyleLbl="sibTrans2D1" presStyleIdx="1" presStyleCnt="4"/>
      <dgm:spPr/>
      <dgm:t>
        <a:bodyPr/>
        <a:lstStyle/>
        <a:p>
          <a:endParaRPr lang="nl-NL"/>
        </a:p>
      </dgm:t>
    </dgm:pt>
    <dgm:pt modelId="{645FE75B-766E-4E24-85C8-240EA6D6FA89}" type="pres">
      <dgm:prSet presAssocID="{57D8850B-3416-4CF7-8883-8FECC83A1A4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D737B6DB-40DA-4F43-BF1F-91F9BDA6B8C5}" type="pres">
      <dgm:prSet presAssocID="{6A61A0B3-7766-4002-BB87-50651B3BB327}" presName="sibTrans" presStyleLbl="sibTrans2D1" presStyleIdx="2" presStyleCnt="4"/>
      <dgm:spPr/>
      <dgm:t>
        <a:bodyPr/>
        <a:lstStyle/>
        <a:p>
          <a:endParaRPr lang="nl-NL"/>
        </a:p>
      </dgm:t>
    </dgm:pt>
    <dgm:pt modelId="{F25F58EA-6F3F-4F49-8C26-67670905A0E1}" type="pres">
      <dgm:prSet presAssocID="{6A61A0B3-7766-4002-BB87-50651B3BB327}" presName="connectorText" presStyleLbl="sibTrans2D1" presStyleIdx="2" presStyleCnt="4"/>
      <dgm:spPr/>
      <dgm:t>
        <a:bodyPr/>
        <a:lstStyle/>
        <a:p>
          <a:endParaRPr lang="nl-NL"/>
        </a:p>
      </dgm:t>
    </dgm:pt>
    <dgm:pt modelId="{AB957E62-1FA4-4D37-A0B2-5F115A4A9FA4}" type="pres">
      <dgm:prSet presAssocID="{54FA5A97-8FE6-4C59-9C9B-109383A5D94C}" presName="node" presStyleLbl="node1" presStyleIdx="3" presStyleCnt="5" custScaleY="105072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A00F522-518A-4C45-8ADB-F5700988C2D3}" type="pres">
      <dgm:prSet presAssocID="{1F6267C4-0549-4E4D-B1E0-B6CFD02F7455}" presName="sibTrans" presStyleLbl="sibTrans2D1" presStyleIdx="3" presStyleCnt="4"/>
      <dgm:spPr/>
      <dgm:t>
        <a:bodyPr/>
        <a:lstStyle/>
        <a:p>
          <a:endParaRPr lang="nl-NL"/>
        </a:p>
      </dgm:t>
    </dgm:pt>
    <dgm:pt modelId="{6D74913C-E5E6-4DA8-8302-4AA82B0180E1}" type="pres">
      <dgm:prSet presAssocID="{1F6267C4-0549-4E4D-B1E0-B6CFD02F7455}" presName="connectorText" presStyleLbl="sibTrans2D1" presStyleIdx="3" presStyleCnt="4"/>
      <dgm:spPr/>
      <dgm:t>
        <a:bodyPr/>
        <a:lstStyle/>
        <a:p>
          <a:endParaRPr lang="nl-NL"/>
        </a:p>
      </dgm:t>
    </dgm:pt>
    <dgm:pt modelId="{587E035F-4D52-4FE7-B792-2E3827B86FB5}" type="pres">
      <dgm:prSet presAssocID="{CE9607F0-1072-4A81-B94D-FED7CB95C62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41129BC7-C2CB-4B76-9E48-430AB8CB911A}" srcId="{8D9E8B19-3A4A-498E-9B6E-10E920603B10}" destId="{57D8850B-3416-4CF7-8883-8FECC83A1A4A}" srcOrd="2" destOrd="0" parTransId="{75BF4B6E-5FA5-4E3C-B991-E42F5E438787}" sibTransId="{6A61A0B3-7766-4002-BB87-50651B3BB327}"/>
    <dgm:cxn modelId="{A8541819-7A51-4A15-848B-3FE90271F525}" type="presOf" srcId="{54FA5A97-8FE6-4C59-9C9B-109383A5D94C}" destId="{AB957E62-1FA4-4D37-A0B2-5F115A4A9FA4}" srcOrd="0" destOrd="0" presId="urn:microsoft.com/office/officeart/2005/8/layout/process1"/>
    <dgm:cxn modelId="{3E2C5FAB-2DD8-4956-B813-5B1AA6E064C6}" type="presOf" srcId="{57D8850B-3416-4CF7-8883-8FECC83A1A4A}" destId="{645FE75B-766E-4E24-85C8-240EA6D6FA89}" srcOrd="0" destOrd="0" presId="urn:microsoft.com/office/officeart/2005/8/layout/process1"/>
    <dgm:cxn modelId="{E5861AC3-C5BA-4129-ABBA-DB46D54248C8}" type="presOf" srcId="{224E4AB3-E4DA-4A29-AF0A-C12D9322D102}" destId="{0034DA3A-1245-474A-ADF4-94ECADB05BC0}" srcOrd="0" destOrd="0" presId="urn:microsoft.com/office/officeart/2005/8/layout/process1"/>
    <dgm:cxn modelId="{84FECDC9-F826-472F-B54D-5E5B8C9B6696}" type="presOf" srcId="{0FA3AD43-61EF-442E-8EAF-D33E5D086EFF}" destId="{87E4E62F-9248-48BF-8CA8-9AA15552826C}" srcOrd="1" destOrd="0" presId="urn:microsoft.com/office/officeart/2005/8/layout/process1"/>
    <dgm:cxn modelId="{0C601B4E-CD0F-40C2-A25E-31119D38DE9F}" srcId="{8D9E8B19-3A4A-498E-9B6E-10E920603B10}" destId="{224E4AB3-E4DA-4A29-AF0A-C12D9322D102}" srcOrd="1" destOrd="0" parTransId="{27CE2F07-23A7-4BEC-8ACE-45172667848F}" sibTransId="{0FA3AD43-61EF-442E-8EAF-D33E5D086EFF}"/>
    <dgm:cxn modelId="{EE87C07D-7E7B-4343-88BC-64ACE73221E5}" srcId="{8D9E8B19-3A4A-498E-9B6E-10E920603B10}" destId="{54FA5A97-8FE6-4C59-9C9B-109383A5D94C}" srcOrd="3" destOrd="0" parTransId="{2683CB5C-42D6-4981-92D4-0A0632EB8A6C}" sibTransId="{1F6267C4-0549-4E4D-B1E0-B6CFD02F7455}"/>
    <dgm:cxn modelId="{A3128AE6-AB69-4AAD-AA5B-A63AB941C0BE}" type="presOf" srcId="{1F6267C4-0549-4E4D-B1E0-B6CFD02F7455}" destId="{6D74913C-E5E6-4DA8-8302-4AA82B0180E1}" srcOrd="1" destOrd="0" presId="urn:microsoft.com/office/officeart/2005/8/layout/process1"/>
    <dgm:cxn modelId="{9D934A63-67CB-4041-A8E4-7E80FB0D151F}" type="presOf" srcId="{6A61A0B3-7766-4002-BB87-50651B3BB327}" destId="{F25F58EA-6F3F-4F49-8C26-67670905A0E1}" srcOrd="1" destOrd="0" presId="urn:microsoft.com/office/officeart/2005/8/layout/process1"/>
    <dgm:cxn modelId="{2D3FFF23-19EC-4E0A-BC8F-CEC45BE02E52}" type="presOf" srcId="{8D9E8B19-3A4A-498E-9B6E-10E920603B10}" destId="{7B07F85B-184D-4757-914B-3A3561253CB6}" srcOrd="0" destOrd="0" presId="urn:microsoft.com/office/officeart/2005/8/layout/process1"/>
    <dgm:cxn modelId="{649CC77A-3BE1-4715-8A1D-35CAE7BD9E7B}" type="presOf" srcId="{EAB14805-88F4-40C8-95CC-F85249830187}" destId="{7B6B6118-82F5-412A-93FB-FFF0CEB737BF}" srcOrd="0" destOrd="0" presId="urn:microsoft.com/office/officeart/2005/8/layout/process1"/>
    <dgm:cxn modelId="{90F45BFA-BCEE-4370-9C60-38B40E16D060}" type="presOf" srcId="{EAB14805-88F4-40C8-95CC-F85249830187}" destId="{655C84AE-96C0-4BA7-80C9-441731B74760}" srcOrd="1" destOrd="0" presId="urn:microsoft.com/office/officeart/2005/8/layout/process1"/>
    <dgm:cxn modelId="{90CEBAA2-642B-49E5-9C27-903E8E7BF0CB}" type="presOf" srcId="{8F7A9CD0-7B69-4278-81DE-9D83FF4827EE}" destId="{899D45B9-2F53-4A6B-B553-54FFBD07BC92}" srcOrd="0" destOrd="0" presId="urn:microsoft.com/office/officeart/2005/8/layout/process1"/>
    <dgm:cxn modelId="{F524610D-F584-4616-B4B6-68A0D9A83754}" type="presOf" srcId="{CE9607F0-1072-4A81-B94D-FED7CB95C62F}" destId="{587E035F-4D52-4FE7-B792-2E3827B86FB5}" srcOrd="0" destOrd="0" presId="urn:microsoft.com/office/officeart/2005/8/layout/process1"/>
    <dgm:cxn modelId="{455E2919-4D5D-431F-AC55-AAC4687F05BE}" type="presOf" srcId="{0FA3AD43-61EF-442E-8EAF-D33E5D086EFF}" destId="{1193E14C-19B5-4ED0-AB08-D8AD961E4F10}" srcOrd="0" destOrd="0" presId="urn:microsoft.com/office/officeart/2005/8/layout/process1"/>
    <dgm:cxn modelId="{11D33A25-7859-4E4B-B789-CC3684841A2B}" type="presOf" srcId="{1F6267C4-0549-4E4D-B1E0-B6CFD02F7455}" destId="{AA00F522-518A-4C45-8ADB-F5700988C2D3}" srcOrd="0" destOrd="0" presId="urn:microsoft.com/office/officeart/2005/8/layout/process1"/>
    <dgm:cxn modelId="{D2F53598-A416-42CB-A13D-75F4A9C52F30}" srcId="{8D9E8B19-3A4A-498E-9B6E-10E920603B10}" destId="{CE9607F0-1072-4A81-B94D-FED7CB95C62F}" srcOrd="4" destOrd="0" parTransId="{D91D51A0-C475-49F8-B24A-CE3131F20AC0}" sibTransId="{D934876E-5A6D-4663-B129-B4AC7C69D1E4}"/>
    <dgm:cxn modelId="{E969FD5F-1093-4812-A43F-1D2812E0FE2D}" srcId="{8D9E8B19-3A4A-498E-9B6E-10E920603B10}" destId="{8F7A9CD0-7B69-4278-81DE-9D83FF4827EE}" srcOrd="0" destOrd="0" parTransId="{20527CEE-F5A0-4C0D-A01E-297A934D1ACC}" sibTransId="{EAB14805-88F4-40C8-95CC-F85249830187}"/>
    <dgm:cxn modelId="{15E6B82A-247C-48DA-927E-4AA32B704AD7}" type="presOf" srcId="{6A61A0B3-7766-4002-BB87-50651B3BB327}" destId="{D737B6DB-40DA-4F43-BF1F-91F9BDA6B8C5}" srcOrd="0" destOrd="0" presId="urn:microsoft.com/office/officeart/2005/8/layout/process1"/>
    <dgm:cxn modelId="{C4972C84-9677-40E0-B2D7-9279A929F8F2}" type="presParOf" srcId="{7B07F85B-184D-4757-914B-3A3561253CB6}" destId="{899D45B9-2F53-4A6B-B553-54FFBD07BC92}" srcOrd="0" destOrd="0" presId="urn:microsoft.com/office/officeart/2005/8/layout/process1"/>
    <dgm:cxn modelId="{49D56639-018A-4151-B89E-8F2055491CDB}" type="presParOf" srcId="{7B07F85B-184D-4757-914B-3A3561253CB6}" destId="{7B6B6118-82F5-412A-93FB-FFF0CEB737BF}" srcOrd="1" destOrd="0" presId="urn:microsoft.com/office/officeart/2005/8/layout/process1"/>
    <dgm:cxn modelId="{3A28E747-03AC-4B3F-BDF7-8F655D2AFC76}" type="presParOf" srcId="{7B6B6118-82F5-412A-93FB-FFF0CEB737BF}" destId="{655C84AE-96C0-4BA7-80C9-441731B74760}" srcOrd="0" destOrd="0" presId="urn:microsoft.com/office/officeart/2005/8/layout/process1"/>
    <dgm:cxn modelId="{B9AD477C-477E-450A-878C-C6CC28301C61}" type="presParOf" srcId="{7B07F85B-184D-4757-914B-3A3561253CB6}" destId="{0034DA3A-1245-474A-ADF4-94ECADB05BC0}" srcOrd="2" destOrd="0" presId="urn:microsoft.com/office/officeart/2005/8/layout/process1"/>
    <dgm:cxn modelId="{A9B1CEE1-5E83-4F8F-A5F2-4DF3104CAE04}" type="presParOf" srcId="{7B07F85B-184D-4757-914B-3A3561253CB6}" destId="{1193E14C-19B5-4ED0-AB08-D8AD961E4F10}" srcOrd="3" destOrd="0" presId="urn:microsoft.com/office/officeart/2005/8/layout/process1"/>
    <dgm:cxn modelId="{1ACFC83C-77AF-4CFF-AFF4-9817B3AE724B}" type="presParOf" srcId="{1193E14C-19B5-4ED0-AB08-D8AD961E4F10}" destId="{87E4E62F-9248-48BF-8CA8-9AA15552826C}" srcOrd="0" destOrd="0" presId="urn:microsoft.com/office/officeart/2005/8/layout/process1"/>
    <dgm:cxn modelId="{DAC77B03-2B0E-4496-BFAD-39F92D845D5F}" type="presParOf" srcId="{7B07F85B-184D-4757-914B-3A3561253CB6}" destId="{645FE75B-766E-4E24-85C8-240EA6D6FA89}" srcOrd="4" destOrd="0" presId="urn:microsoft.com/office/officeart/2005/8/layout/process1"/>
    <dgm:cxn modelId="{9D05D45F-DACA-4947-A392-E453DFF8199C}" type="presParOf" srcId="{7B07F85B-184D-4757-914B-3A3561253CB6}" destId="{D737B6DB-40DA-4F43-BF1F-91F9BDA6B8C5}" srcOrd="5" destOrd="0" presId="urn:microsoft.com/office/officeart/2005/8/layout/process1"/>
    <dgm:cxn modelId="{A5C18220-EF6C-44F1-BC0C-A15BCECEC67E}" type="presParOf" srcId="{D737B6DB-40DA-4F43-BF1F-91F9BDA6B8C5}" destId="{F25F58EA-6F3F-4F49-8C26-67670905A0E1}" srcOrd="0" destOrd="0" presId="urn:microsoft.com/office/officeart/2005/8/layout/process1"/>
    <dgm:cxn modelId="{DA591013-E77C-4650-8B9E-C8BB53AB9AFB}" type="presParOf" srcId="{7B07F85B-184D-4757-914B-3A3561253CB6}" destId="{AB957E62-1FA4-4D37-A0B2-5F115A4A9FA4}" srcOrd="6" destOrd="0" presId="urn:microsoft.com/office/officeart/2005/8/layout/process1"/>
    <dgm:cxn modelId="{02A41CC3-14A4-4BE2-922E-AAC670A888AB}" type="presParOf" srcId="{7B07F85B-184D-4757-914B-3A3561253CB6}" destId="{AA00F522-518A-4C45-8ADB-F5700988C2D3}" srcOrd="7" destOrd="0" presId="urn:microsoft.com/office/officeart/2005/8/layout/process1"/>
    <dgm:cxn modelId="{37ABBACC-7C0B-483B-8421-0519A24296CA}" type="presParOf" srcId="{AA00F522-518A-4C45-8ADB-F5700988C2D3}" destId="{6D74913C-E5E6-4DA8-8302-4AA82B0180E1}" srcOrd="0" destOrd="0" presId="urn:microsoft.com/office/officeart/2005/8/layout/process1"/>
    <dgm:cxn modelId="{A19CAB2A-7A46-4BED-A02C-EF4AF152A69A}" type="presParOf" srcId="{7B07F85B-184D-4757-914B-3A3561253CB6}" destId="{587E035F-4D52-4FE7-B792-2E3827B86FB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3F1D7-3E44-45EC-9FBC-11F223D9D883}">
      <dsp:nvSpPr>
        <dsp:cNvPr id="0" name=""/>
        <dsp:cNvSpPr/>
      </dsp:nvSpPr>
      <dsp:spPr>
        <a:xfrm>
          <a:off x="8441" y="0"/>
          <a:ext cx="2523024" cy="1115002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noProof="0" dirty="0"/>
            <a:t>Out-Of-Scope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noProof="0" dirty="0"/>
            <a:t>Finance &amp; Admin</a:t>
          </a:r>
        </a:p>
      </dsp:txBody>
      <dsp:txXfrm>
        <a:off x="41098" y="32657"/>
        <a:ext cx="2457710" cy="1049688"/>
      </dsp:txXfrm>
    </dsp:sp>
    <dsp:sp modelId="{84646E5E-664E-46DF-B09A-7B05F821F269}">
      <dsp:nvSpPr>
        <dsp:cNvPr id="0" name=""/>
        <dsp:cNvSpPr/>
      </dsp:nvSpPr>
      <dsp:spPr>
        <a:xfrm>
          <a:off x="2802237" y="300065"/>
          <a:ext cx="534881" cy="625710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2000" kern="1200"/>
        </a:p>
      </dsp:txBody>
      <dsp:txXfrm>
        <a:off x="2802237" y="425207"/>
        <a:ext cx="374417" cy="375426"/>
      </dsp:txXfrm>
    </dsp:sp>
    <dsp:sp modelId="{3451C6C4-6A3A-40E2-B941-BDEEADE2A7D4}">
      <dsp:nvSpPr>
        <dsp:cNvPr id="0" name=""/>
        <dsp:cNvSpPr/>
      </dsp:nvSpPr>
      <dsp:spPr>
        <a:xfrm>
          <a:off x="3540675" y="0"/>
          <a:ext cx="2523024" cy="1115002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500" kern="1200" dirty="0"/>
            <a:t>Out-Of- Scope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500" kern="1200" dirty="0"/>
            <a:t>POC</a:t>
          </a:r>
        </a:p>
      </dsp:txBody>
      <dsp:txXfrm>
        <a:off x="3573332" y="32657"/>
        <a:ext cx="2457710" cy="1049688"/>
      </dsp:txXfrm>
    </dsp:sp>
    <dsp:sp modelId="{41E14910-03D6-46D5-9B91-FB79A380EDC9}">
      <dsp:nvSpPr>
        <dsp:cNvPr id="0" name=""/>
        <dsp:cNvSpPr/>
      </dsp:nvSpPr>
      <dsp:spPr>
        <a:xfrm>
          <a:off x="6316002" y="290829"/>
          <a:ext cx="534881" cy="625710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2000" kern="1200"/>
        </a:p>
      </dsp:txBody>
      <dsp:txXfrm>
        <a:off x="6316002" y="415971"/>
        <a:ext cx="374417" cy="375426"/>
      </dsp:txXfrm>
    </dsp:sp>
    <dsp:sp modelId="{C051DCFF-CEB6-4474-85C9-82495DFA768A}">
      <dsp:nvSpPr>
        <dsp:cNvPr id="0" name=""/>
        <dsp:cNvSpPr/>
      </dsp:nvSpPr>
      <dsp:spPr>
        <a:xfrm>
          <a:off x="7072909" y="0"/>
          <a:ext cx="2523024" cy="111500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500" kern="1200" dirty="0"/>
            <a:t>In Scope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500" kern="1200" dirty="0"/>
            <a:t>POC</a:t>
          </a:r>
        </a:p>
      </dsp:txBody>
      <dsp:txXfrm>
        <a:off x="7105566" y="32657"/>
        <a:ext cx="2457710" cy="1049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3F1D7-3E44-45EC-9FBC-11F223D9D883}">
      <dsp:nvSpPr>
        <dsp:cNvPr id="0" name=""/>
        <dsp:cNvSpPr/>
      </dsp:nvSpPr>
      <dsp:spPr>
        <a:xfrm>
          <a:off x="0" y="19145"/>
          <a:ext cx="1453787" cy="1076711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/>
            <a:t>UC 1.0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/>
            <a:t>Create &amp; Finalize LML</a:t>
          </a:r>
        </a:p>
      </dsp:txBody>
      <dsp:txXfrm>
        <a:off x="31536" y="50681"/>
        <a:ext cx="1390715" cy="1013639"/>
      </dsp:txXfrm>
    </dsp:sp>
    <dsp:sp modelId="{84646E5E-664E-46DF-B09A-7B05F821F269}">
      <dsp:nvSpPr>
        <dsp:cNvPr id="0" name=""/>
        <dsp:cNvSpPr/>
      </dsp:nvSpPr>
      <dsp:spPr>
        <a:xfrm>
          <a:off x="1600338" y="377231"/>
          <a:ext cx="310688" cy="360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400" kern="1200"/>
        </a:p>
      </dsp:txBody>
      <dsp:txXfrm>
        <a:off x="1600338" y="449339"/>
        <a:ext cx="217482" cy="216323"/>
      </dsp:txXfrm>
    </dsp:sp>
    <dsp:sp modelId="{7EA4F2B9-E4BF-4534-9285-23B9913CB723}">
      <dsp:nvSpPr>
        <dsp:cNvPr id="0" name=""/>
        <dsp:cNvSpPr/>
      </dsp:nvSpPr>
      <dsp:spPr>
        <a:xfrm>
          <a:off x="2039991" y="19145"/>
          <a:ext cx="1453787" cy="10767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/>
            <a:t>UC 2.0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/>
            <a:t>Confirm Order</a:t>
          </a:r>
        </a:p>
      </dsp:txBody>
      <dsp:txXfrm>
        <a:off x="2071527" y="50681"/>
        <a:ext cx="1390715" cy="1013639"/>
      </dsp:txXfrm>
    </dsp:sp>
    <dsp:sp modelId="{D2D9BDCF-D9A2-428B-89CC-1B1851E7A8D6}">
      <dsp:nvSpPr>
        <dsp:cNvPr id="0" name=""/>
        <dsp:cNvSpPr/>
      </dsp:nvSpPr>
      <dsp:spPr>
        <a:xfrm>
          <a:off x="3639157" y="377231"/>
          <a:ext cx="308202" cy="360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400" kern="1200"/>
        </a:p>
      </dsp:txBody>
      <dsp:txXfrm>
        <a:off x="3639157" y="449339"/>
        <a:ext cx="215741" cy="216323"/>
      </dsp:txXfrm>
    </dsp:sp>
    <dsp:sp modelId="{E4442F5E-3F59-4496-9E80-8F1D75B0C763}">
      <dsp:nvSpPr>
        <dsp:cNvPr id="0" name=""/>
        <dsp:cNvSpPr/>
      </dsp:nvSpPr>
      <dsp:spPr>
        <a:xfrm>
          <a:off x="4075293" y="19145"/>
          <a:ext cx="1453787" cy="107671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/>
            <a:t>UC 3.0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/>
            <a:t>Deliver Order</a:t>
          </a:r>
        </a:p>
      </dsp:txBody>
      <dsp:txXfrm>
        <a:off x="4106829" y="50681"/>
        <a:ext cx="1390715" cy="1013639"/>
      </dsp:txXfrm>
    </dsp:sp>
    <dsp:sp modelId="{3A045C23-EB27-4C1F-8559-3ED6C6BE8A38}">
      <dsp:nvSpPr>
        <dsp:cNvPr id="0" name=""/>
        <dsp:cNvSpPr/>
      </dsp:nvSpPr>
      <dsp:spPr>
        <a:xfrm>
          <a:off x="5674459" y="377231"/>
          <a:ext cx="308202" cy="360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400" kern="1200"/>
        </a:p>
      </dsp:txBody>
      <dsp:txXfrm>
        <a:off x="5674459" y="449339"/>
        <a:ext cx="215741" cy="216323"/>
      </dsp:txXfrm>
    </dsp:sp>
    <dsp:sp modelId="{3451C6C4-6A3A-40E2-B941-BDEEADE2A7D4}">
      <dsp:nvSpPr>
        <dsp:cNvPr id="0" name=""/>
        <dsp:cNvSpPr/>
      </dsp:nvSpPr>
      <dsp:spPr>
        <a:xfrm>
          <a:off x="6110596" y="19145"/>
          <a:ext cx="1453787" cy="107671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/>
            <a:t>UC 4.0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/>
            <a:t>(First) Use of Content</a:t>
          </a:r>
        </a:p>
      </dsp:txBody>
      <dsp:txXfrm>
        <a:off x="6142132" y="50681"/>
        <a:ext cx="1390715" cy="1013639"/>
      </dsp:txXfrm>
    </dsp:sp>
    <dsp:sp modelId="{41E14910-03D6-46D5-9B91-FB79A380EDC9}">
      <dsp:nvSpPr>
        <dsp:cNvPr id="0" name=""/>
        <dsp:cNvSpPr/>
      </dsp:nvSpPr>
      <dsp:spPr>
        <a:xfrm>
          <a:off x="7709761" y="377231"/>
          <a:ext cx="308202" cy="360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400" kern="1200"/>
        </a:p>
      </dsp:txBody>
      <dsp:txXfrm>
        <a:off x="7709761" y="449339"/>
        <a:ext cx="215741" cy="216323"/>
      </dsp:txXfrm>
    </dsp:sp>
    <dsp:sp modelId="{C051DCFF-CEB6-4474-85C9-82495DFA768A}">
      <dsp:nvSpPr>
        <dsp:cNvPr id="0" name=""/>
        <dsp:cNvSpPr/>
      </dsp:nvSpPr>
      <dsp:spPr>
        <a:xfrm>
          <a:off x="8145898" y="19145"/>
          <a:ext cx="1453787" cy="10767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/>
            <a:t>UC 5.0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/>
            <a:t>Buy &amp; Use Additional</a:t>
          </a:r>
        </a:p>
      </dsp:txBody>
      <dsp:txXfrm>
        <a:off x="8177434" y="50681"/>
        <a:ext cx="1390715" cy="10136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FAE24A-0F82-452E-A8A1-7D6B57A0039E}">
      <dsp:nvSpPr>
        <dsp:cNvPr id="0" name=""/>
        <dsp:cNvSpPr/>
      </dsp:nvSpPr>
      <dsp:spPr>
        <a:xfrm>
          <a:off x="4689" y="265850"/>
          <a:ext cx="1453712" cy="872227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/>
            <a:t>No Transaction</a:t>
          </a:r>
        </a:p>
      </dsp:txBody>
      <dsp:txXfrm>
        <a:off x="30236" y="291397"/>
        <a:ext cx="1402618" cy="821133"/>
      </dsp:txXfrm>
    </dsp:sp>
    <dsp:sp modelId="{3A8B836E-2168-4388-B19E-C33687488C78}">
      <dsp:nvSpPr>
        <dsp:cNvPr id="0" name=""/>
        <dsp:cNvSpPr/>
      </dsp:nvSpPr>
      <dsp:spPr>
        <a:xfrm>
          <a:off x="1603772" y="521703"/>
          <a:ext cx="308186" cy="360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500" kern="1200"/>
        </a:p>
      </dsp:txBody>
      <dsp:txXfrm>
        <a:off x="1603772" y="593807"/>
        <a:ext cx="215730" cy="216312"/>
      </dsp:txXfrm>
    </dsp:sp>
    <dsp:sp modelId="{5B7CF51B-5117-44E0-88FE-4F694BD445D2}">
      <dsp:nvSpPr>
        <dsp:cNvPr id="0" name=""/>
        <dsp:cNvSpPr/>
      </dsp:nvSpPr>
      <dsp:spPr>
        <a:xfrm>
          <a:off x="2039886" y="265850"/>
          <a:ext cx="1453712" cy="8722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/>
            <a:t>Start Transaction</a:t>
          </a:r>
        </a:p>
      </dsp:txBody>
      <dsp:txXfrm>
        <a:off x="2065433" y="291397"/>
        <a:ext cx="1402618" cy="821133"/>
      </dsp:txXfrm>
    </dsp:sp>
    <dsp:sp modelId="{0C857211-F631-40CF-8D69-84253E826F03}">
      <dsp:nvSpPr>
        <dsp:cNvPr id="0" name=""/>
        <dsp:cNvSpPr/>
      </dsp:nvSpPr>
      <dsp:spPr>
        <a:xfrm rot="56681">
          <a:off x="3639011" y="538629"/>
          <a:ext cx="308361" cy="360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500" kern="1200"/>
        </a:p>
      </dsp:txBody>
      <dsp:txXfrm>
        <a:off x="3639017" y="609970"/>
        <a:ext cx="215853" cy="216312"/>
      </dsp:txXfrm>
    </dsp:sp>
    <dsp:sp modelId="{053221E9-D0DC-4C20-9961-985DE41BB10C}">
      <dsp:nvSpPr>
        <dsp:cNvPr id="0" name=""/>
        <dsp:cNvSpPr/>
      </dsp:nvSpPr>
      <dsp:spPr>
        <a:xfrm>
          <a:off x="4075333" y="299413"/>
          <a:ext cx="1453712" cy="87222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/>
            <a:t>Transaction</a:t>
          </a:r>
        </a:p>
      </dsp:txBody>
      <dsp:txXfrm>
        <a:off x="4100880" y="324960"/>
        <a:ext cx="1402618" cy="821133"/>
      </dsp:txXfrm>
    </dsp:sp>
    <dsp:sp modelId="{A80E6072-67C1-484F-B1DD-0181C8FCF54C}">
      <dsp:nvSpPr>
        <dsp:cNvPr id="0" name=""/>
        <dsp:cNvSpPr/>
      </dsp:nvSpPr>
      <dsp:spPr>
        <a:xfrm rot="21543305">
          <a:off x="5674333" y="538341"/>
          <a:ext cx="308096" cy="360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500" kern="1200"/>
        </a:p>
      </dsp:txBody>
      <dsp:txXfrm>
        <a:off x="5674339" y="611207"/>
        <a:ext cx="215667" cy="216312"/>
      </dsp:txXfrm>
    </dsp:sp>
    <dsp:sp modelId="{6FBF0640-6190-442E-A2F4-2FF38C293103}">
      <dsp:nvSpPr>
        <dsp:cNvPr id="0" name=""/>
        <dsp:cNvSpPr/>
      </dsp:nvSpPr>
      <dsp:spPr>
        <a:xfrm>
          <a:off x="6110280" y="265850"/>
          <a:ext cx="1453712" cy="87222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/>
            <a:t>End Transaction</a:t>
          </a:r>
        </a:p>
      </dsp:txBody>
      <dsp:txXfrm>
        <a:off x="6135827" y="291397"/>
        <a:ext cx="1402618" cy="821133"/>
      </dsp:txXfrm>
    </dsp:sp>
    <dsp:sp modelId="{24A4F8AC-9062-4911-ABAF-67E8E4D78376}">
      <dsp:nvSpPr>
        <dsp:cNvPr id="0" name=""/>
        <dsp:cNvSpPr/>
      </dsp:nvSpPr>
      <dsp:spPr>
        <a:xfrm>
          <a:off x="7709363" y="521703"/>
          <a:ext cx="308186" cy="360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500" kern="1200"/>
        </a:p>
      </dsp:txBody>
      <dsp:txXfrm>
        <a:off x="7709363" y="593807"/>
        <a:ext cx="215730" cy="216312"/>
      </dsp:txXfrm>
    </dsp:sp>
    <dsp:sp modelId="{A2C60ACE-602E-4AFC-A65B-020EF2ECAA3E}">
      <dsp:nvSpPr>
        <dsp:cNvPr id="0" name=""/>
        <dsp:cNvSpPr/>
      </dsp:nvSpPr>
      <dsp:spPr>
        <a:xfrm>
          <a:off x="8145477" y="265850"/>
          <a:ext cx="1453712" cy="8722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noProof="0" dirty="0"/>
            <a:t>Additional Transaction</a:t>
          </a:r>
        </a:p>
      </dsp:txBody>
      <dsp:txXfrm>
        <a:off x="8171024" y="291397"/>
        <a:ext cx="1402618" cy="8211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3F1D7-3E44-45EC-9FBC-11F223D9D883}">
      <dsp:nvSpPr>
        <dsp:cNvPr id="0" name=""/>
        <dsp:cNvSpPr/>
      </dsp:nvSpPr>
      <dsp:spPr>
        <a:xfrm>
          <a:off x="4689" y="19145"/>
          <a:ext cx="1453787" cy="1076711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/>
            <a:t>UC 1.0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/>
            <a:t>Create &amp; Finalize LML</a:t>
          </a:r>
        </a:p>
      </dsp:txBody>
      <dsp:txXfrm>
        <a:off x="36225" y="50681"/>
        <a:ext cx="1390715" cy="1013639"/>
      </dsp:txXfrm>
    </dsp:sp>
    <dsp:sp modelId="{84646E5E-664E-46DF-B09A-7B05F821F269}">
      <dsp:nvSpPr>
        <dsp:cNvPr id="0" name=""/>
        <dsp:cNvSpPr/>
      </dsp:nvSpPr>
      <dsp:spPr>
        <a:xfrm>
          <a:off x="1603855" y="377231"/>
          <a:ext cx="308202" cy="360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400" kern="1200"/>
        </a:p>
      </dsp:txBody>
      <dsp:txXfrm>
        <a:off x="1603855" y="449339"/>
        <a:ext cx="215741" cy="216323"/>
      </dsp:txXfrm>
    </dsp:sp>
    <dsp:sp modelId="{7EA4F2B9-E4BF-4534-9285-23B9913CB723}">
      <dsp:nvSpPr>
        <dsp:cNvPr id="0" name=""/>
        <dsp:cNvSpPr/>
      </dsp:nvSpPr>
      <dsp:spPr>
        <a:xfrm>
          <a:off x="2039991" y="19145"/>
          <a:ext cx="1453787" cy="10767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/>
            <a:t>UC 2.0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/>
            <a:t>Confirm Order</a:t>
          </a:r>
        </a:p>
      </dsp:txBody>
      <dsp:txXfrm>
        <a:off x="2071527" y="50681"/>
        <a:ext cx="1390715" cy="1013639"/>
      </dsp:txXfrm>
    </dsp:sp>
    <dsp:sp modelId="{D2D9BDCF-D9A2-428B-89CC-1B1851E7A8D6}">
      <dsp:nvSpPr>
        <dsp:cNvPr id="0" name=""/>
        <dsp:cNvSpPr/>
      </dsp:nvSpPr>
      <dsp:spPr>
        <a:xfrm>
          <a:off x="3639157" y="377231"/>
          <a:ext cx="308202" cy="360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400" kern="1200"/>
        </a:p>
      </dsp:txBody>
      <dsp:txXfrm>
        <a:off x="3639157" y="449339"/>
        <a:ext cx="215741" cy="216323"/>
      </dsp:txXfrm>
    </dsp:sp>
    <dsp:sp modelId="{E4442F5E-3F59-4496-9E80-8F1D75B0C763}">
      <dsp:nvSpPr>
        <dsp:cNvPr id="0" name=""/>
        <dsp:cNvSpPr/>
      </dsp:nvSpPr>
      <dsp:spPr>
        <a:xfrm>
          <a:off x="4075293" y="19145"/>
          <a:ext cx="1453787" cy="107671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/>
            <a:t>UC 3.0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/>
            <a:t>Deliver Order</a:t>
          </a:r>
        </a:p>
      </dsp:txBody>
      <dsp:txXfrm>
        <a:off x="4106829" y="50681"/>
        <a:ext cx="1390715" cy="1013639"/>
      </dsp:txXfrm>
    </dsp:sp>
    <dsp:sp modelId="{3A045C23-EB27-4C1F-8559-3ED6C6BE8A38}">
      <dsp:nvSpPr>
        <dsp:cNvPr id="0" name=""/>
        <dsp:cNvSpPr/>
      </dsp:nvSpPr>
      <dsp:spPr>
        <a:xfrm>
          <a:off x="5674459" y="377231"/>
          <a:ext cx="308202" cy="360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400" kern="1200"/>
        </a:p>
      </dsp:txBody>
      <dsp:txXfrm>
        <a:off x="5674459" y="449339"/>
        <a:ext cx="215741" cy="216323"/>
      </dsp:txXfrm>
    </dsp:sp>
    <dsp:sp modelId="{3451C6C4-6A3A-40E2-B941-BDEEADE2A7D4}">
      <dsp:nvSpPr>
        <dsp:cNvPr id="0" name=""/>
        <dsp:cNvSpPr/>
      </dsp:nvSpPr>
      <dsp:spPr>
        <a:xfrm>
          <a:off x="6110596" y="19145"/>
          <a:ext cx="1453787" cy="107671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/>
            <a:t>UC 4.0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/>
            <a:t>(First) Use of Content</a:t>
          </a:r>
        </a:p>
      </dsp:txBody>
      <dsp:txXfrm>
        <a:off x="6142132" y="50681"/>
        <a:ext cx="1390715" cy="1013639"/>
      </dsp:txXfrm>
    </dsp:sp>
    <dsp:sp modelId="{41E14910-03D6-46D5-9B91-FB79A380EDC9}">
      <dsp:nvSpPr>
        <dsp:cNvPr id="0" name=""/>
        <dsp:cNvSpPr/>
      </dsp:nvSpPr>
      <dsp:spPr>
        <a:xfrm>
          <a:off x="7709761" y="377231"/>
          <a:ext cx="308202" cy="360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400" kern="1200"/>
        </a:p>
      </dsp:txBody>
      <dsp:txXfrm>
        <a:off x="7709761" y="449339"/>
        <a:ext cx="215741" cy="216323"/>
      </dsp:txXfrm>
    </dsp:sp>
    <dsp:sp modelId="{C051DCFF-CEB6-4474-85C9-82495DFA768A}">
      <dsp:nvSpPr>
        <dsp:cNvPr id="0" name=""/>
        <dsp:cNvSpPr/>
      </dsp:nvSpPr>
      <dsp:spPr>
        <a:xfrm>
          <a:off x="8145898" y="19145"/>
          <a:ext cx="1453787" cy="10767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/>
            <a:t>UC 5.0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/>
            <a:t>Buy &amp; Use Additional</a:t>
          </a:r>
        </a:p>
      </dsp:txBody>
      <dsp:txXfrm>
        <a:off x="8177434" y="50681"/>
        <a:ext cx="1390715" cy="10136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D45B9-2F53-4A6B-B553-54FFBD07BC92}">
      <dsp:nvSpPr>
        <dsp:cNvPr id="0" name=""/>
        <dsp:cNvSpPr/>
      </dsp:nvSpPr>
      <dsp:spPr>
        <a:xfrm>
          <a:off x="496" y="66615"/>
          <a:ext cx="1453787" cy="1416590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/>
            <a:t>- LML</a:t>
          </a:r>
        </a:p>
      </dsp:txBody>
      <dsp:txXfrm>
        <a:off x="41987" y="108106"/>
        <a:ext cx="1370805" cy="1333608"/>
      </dsp:txXfrm>
    </dsp:sp>
    <dsp:sp modelId="{7B6B6118-82F5-412A-93FB-FFF0CEB737BF}">
      <dsp:nvSpPr>
        <dsp:cNvPr id="0" name=""/>
        <dsp:cNvSpPr/>
      </dsp:nvSpPr>
      <dsp:spPr>
        <a:xfrm>
          <a:off x="1600711" y="594640"/>
          <a:ext cx="310425" cy="360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800" kern="1200"/>
        </a:p>
      </dsp:txBody>
      <dsp:txXfrm>
        <a:off x="1600711" y="666748"/>
        <a:ext cx="217298" cy="216323"/>
      </dsp:txXfrm>
    </dsp:sp>
    <dsp:sp modelId="{0034DA3A-1245-474A-ADF4-94ECADB05BC0}">
      <dsp:nvSpPr>
        <dsp:cNvPr id="0" name=""/>
        <dsp:cNvSpPr/>
      </dsp:nvSpPr>
      <dsp:spPr>
        <a:xfrm>
          <a:off x="2039991" y="66615"/>
          <a:ext cx="1453787" cy="14165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noProof="0" dirty="0"/>
            <a:t>- LML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 noProof="0" dirty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noProof="0" dirty="0"/>
            <a:t>- Shopping Basket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 noProof="0" dirty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noProof="0" dirty="0"/>
            <a:t>- Sales Order Confirmation</a:t>
          </a:r>
        </a:p>
      </dsp:txBody>
      <dsp:txXfrm>
        <a:off x="2081482" y="108106"/>
        <a:ext cx="1370805" cy="1333608"/>
      </dsp:txXfrm>
    </dsp:sp>
    <dsp:sp modelId="{1193E14C-19B5-4ED0-AB08-D8AD961E4F10}">
      <dsp:nvSpPr>
        <dsp:cNvPr id="0" name=""/>
        <dsp:cNvSpPr/>
      </dsp:nvSpPr>
      <dsp:spPr>
        <a:xfrm>
          <a:off x="3639158" y="594640"/>
          <a:ext cx="308202" cy="360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800" kern="1200"/>
        </a:p>
      </dsp:txBody>
      <dsp:txXfrm>
        <a:off x="3639158" y="666748"/>
        <a:ext cx="215741" cy="216323"/>
      </dsp:txXfrm>
    </dsp:sp>
    <dsp:sp modelId="{645FE75B-766E-4E24-85C8-240EA6D6FA89}">
      <dsp:nvSpPr>
        <dsp:cNvPr id="0" name=""/>
        <dsp:cNvSpPr/>
      </dsp:nvSpPr>
      <dsp:spPr>
        <a:xfrm>
          <a:off x="4075294" y="66615"/>
          <a:ext cx="1453787" cy="1416590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noProof="0" dirty="0"/>
            <a:t>- Fulfilment Order(s)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noProof="0" dirty="0"/>
            <a:t>- Packing Slip (Folio)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noProof="0" dirty="0"/>
            <a:t>- Fulfilment Update LMS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noProof="0" dirty="0"/>
            <a:t>- Fulfilment Update LA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noProof="0" dirty="0"/>
            <a:t>- Entitlement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noProof="0" dirty="0"/>
            <a:t>- Entitlement Update LMS</a:t>
          </a:r>
        </a:p>
      </dsp:txBody>
      <dsp:txXfrm>
        <a:off x="4116785" y="108106"/>
        <a:ext cx="1370805" cy="1333608"/>
      </dsp:txXfrm>
    </dsp:sp>
    <dsp:sp modelId="{D737B6DB-40DA-4F43-BF1F-91F9BDA6B8C5}">
      <dsp:nvSpPr>
        <dsp:cNvPr id="0" name=""/>
        <dsp:cNvSpPr/>
      </dsp:nvSpPr>
      <dsp:spPr>
        <a:xfrm rot="21543516">
          <a:off x="5672361" y="577845"/>
          <a:ext cx="303836" cy="360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800" kern="1200"/>
        </a:p>
      </dsp:txBody>
      <dsp:txXfrm>
        <a:off x="5672367" y="650702"/>
        <a:ext cx="212685" cy="216323"/>
      </dsp:txXfrm>
    </dsp:sp>
    <dsp:sp modelId="{AB957E62-1FA4-4D37-A0B2-5F115A4A9FA4}">
      <dsp:nvSpPr>
        <dsp:cNvPr id="0" name=""/>
        <dsp:cNvSpPr/>
      </dsp:nvSpPr>
      <dsp:spPr>
        <a:xfrm>
          <a:off x="6102280" y="79275"/>
          <a:ext cx="1453787" cy="1324654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noProof="0" dirty="0"/>
            <a:t>- Entitlement Control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 noProof="0" dirty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noProof="0" dirty="0"/>
            <a:t>- Sales Invoice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 noProof="0" dirty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noProof="0" dirty="0"/>
            <a:t>- (Buyer) Payment (Confirmation)</a:t>
          </a:r>
        </a:p>
      </dsp:txBody>
      <dsp:txXfrm>
        <a:off x="6141078" y="118073"/>
        <a:ext cx="1376191" cy="1247058"/>
      </dsp:txXfrm>
    </dsp:sp>
    <dsp:sp modelId="{AA00F522-518A-4C45-8ADB-F5700988C2D3}">
      <dsp:nvSpPr>
        <dsp:cNvPr id="0" name=""/>
        <dsp:cNvSpPr/>
      </dsp:nvSpPr>
      <dsp:spPr>
        <a:xfrm>
          <a:off x="7703526" y="561333"/>
          <a:ext cx="312610" cy="360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800" kern="1200"/>
        </a:p>
      </dsp:txBody>
      <dsp:txXfrm>
        <a:off x="7703526" y="633441"/>
        <a:ext cx="218827" cy="216323"/>
      </dsp:txXfrm>
    </dsp:sp>
    <dsp:sp modelId="{587E035F-4D52-4FE7-B792-2E3827B86FB5}">
      <dsp:nvSpPr>
        <dsp:cNvPr id="0" name=""/>
        <dsp:cNvSpPr/>
      </dsp:nvSpPr>
      <dsp:spPr>
        <a:xfrm>
          <a:off x="8145898" y="33307"/>
          <a:ext cx="1453787" cy="14165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/>
            <a:t>See UC 3.0 &amp; 4.0</a:t>
          </a:r>
        </a:p>
      </dsp:txBody>
      <dsp:txXfrm>
        <a:off x="8187389" y="74798"/>
        <a:ext cx="1370805" cy="13336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D45B9-2F53-4A6B-B553-54FFBD07BC92}">
      <dsp:nvSpPr>
        <dsp:cNvPr id="0" name=""/>
        <dsp:cNvSpPr/>
      </dsp:nvSpPr>
      <dsp:spPr>
        <a:xfrm>
          <a:off x="4692" y="13607"/>
          <a:ext cx="1452367" cy="1411609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/>
            <a:t>LMC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/>
            <a:t>Teacher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/>
            <a:t>Sales Agent (MP)</a:t>
          </a:r>
        </a:p>
      </dsp:txBody>
      <dsp:txXfrm>
        <a:off x="46037" y="54952"/>
        <a:ext cx="1369677" cy="1328919"/>
      </dsp:txXfrm>
    </dsp:sp>
    <dsp:sp modelId="{7B6B6118-82F5-412A-93FB-FFF0CEB737BF}">
      <dsp:nvSpPr>
        <dsp:cNvPr id="0" name=""/>
        <dsp:cNvSpPr/>
      </dsp:nvSpPr>
      <dsp:spPr>
        <a:xfrm rot="37430">
          <a:off x="1603458" y="550509"/>
          <a:ext cx="310402" cy="3601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800" kern="1200"/>
        </a:p>
      </dsp:txBody>
      <dsp:txXfrm>
        <a:off x="1603461" y="622039"/>
        <a:ext cx="217281" cy="216113"/>
      </dsp:txXfrm>
    </dsp:sp>
    <dsp:sp modelId="{0034DA3A-1245-474A-ADF4-94ECADB05BC0}">
      <dsp:nvSpPr>
        <dsp:cNvPr id="0" name=""/>
        <dsp:cNvSpPr/>
      </dsp:nvSpPr>
      <dsp:spPr>
        <a:xfrm>
          <a:off x="2042689" y="35798"/>
          <a:ext cx="1452367" cy="141160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noProof="0" dirty="0"/>
            <a:t>LMC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noProof="0" dirty="0"/>
            <a:t>Sales Agent (MP)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noProof="0" dirty="0"/>
            <a:t>Buyer/User</a:t>
          </a:r>
        </a:p>
      </dsp:txBody>
      <dsp:txXfrm>
        <a:off x="2084034" y="77143"/>
        <a:ext cx="1369677" cy="1328919"/>
      </dsp:txXfrm>
    </dsp:sp>
    <dsp:sp modelId="{1193E14C-19B5-4ED0-AB08-D8AD961E4F10}">
      <dsp:nvSpPr>
        <dsp:cNvPr id="0" name=""/>
        <dsp:cNvSpPr/>
      </dsp:nvSpPr>
      <dsp:spPr>
        <a:xfrm>
          <a:off x="3640293" y="561509"/>
          <a:ext cx="307901" cy="3601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800" kern="1200"/>
        </a:p>
      </dsp:txBody>
      <dsp:txXfrm>
        <a:off x="3640293" y="633546"/>
        <a:ext cx="215531" cy="216113"/>
      </dsp:txXfrm>
    </dsp:sp>
    <dsp:sp modelId="{645FE75B-766E-4E24-85C8-240EA6D6FA89}">
      <dsp:nvSpPr>
        <dsp:cNvPr id="0" name=""/>
        <dsp:cNvSpPr/>
      </dsp:nvSpPr>
      <dsp:spPr>
        <a:xfrm>
          <a:off x="4076004" y="35798"/>
          <a:ext cx="1452367" cy="141160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/>
            <a:t>Sales Agent (MP)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/>
            <a:t>Fulfilment Agent (MP)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/>
            <a:t>LMS Provider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/>
            <a:t>LA Provider</a:t>
          </a:r>
        </a:p>
      </dsp:txBody>
      <dsp:txXfrm>
        <a:off x="4117349" y="77143"/>
        <a:ext cx="1369677" cy="1328919"/>
      </dsp:txXfrm>
    </dsp:sp>
    <dsp:sp modelId="{D737B6DB-40DA-4F43-BF1F-91F9BDA6B8C5}">
      <dsp:nvSpPr>
        <dsp:cNvPr id="0" name=""/>
        <dsp:cNvSpPr/>
      </dsp:nvSpPr>
      <dsp:spPr>
        <a:xfrm>
          <a:off x="5673608" y="561509"/>
          <a:ext cx="307901" cy="3601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800" kern="1200"/>
        </a:p>
      </dsp:txBody>
      <dsp:txXfrm>
        <a:off x="5673608" y="633546"/>
        <a:ext cx="215531" cy="216113"/>
      </dsp:txXfrm>
    </dsp:sp>
    <dsp:sp modelId="{AB957E62-1FA4-4D37-A0B2-5F115A4A9FA4}">
      <dsp:nvSpPr>
        <dsp:cNvPr id="0" name=""/>
        <dsp:cNvSpPr/>
      </dsp:nvSpPr>
      <dsp:spPr>
        <a:xfrm>
          <a:off x="6109318" y="0"/>
          <a:ext cx="1452367" cy="1483206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/>
            <a:t>User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/>
            <a:t>Learning </a:t>
          </a:r>
          <a:r>
            <a:rPr lang="nl-NL" sz="1000" kern="1200" dirty="0" err="1"/>
            <a:t>Material</a:t>
          </a:r>
          <a:r>
            <a:rPr lang="nl-NL" sz="1000" kern="1200" dirty="0"/>
            <a:t> Provider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/>
            <a:t>Learning Management Provider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/>
            <a:t>Sales Agent (MP)</a:t>
          </a:r>
        </a:p>
      </dsp:txBody>
      <dsp:txXfrm>
        <a:off x="6151856" y="42538"/>
        <a:ext cx="1367291" cy="1398130"/>
      </dsp:txXfrm>
    </dsp:sp>
    <dsp:sp modelId="{AA00F522-518A-4C45-8ADB-F5700988C2D3}">
      <dsp:nvSpPr>
        <dsp:cNvPr id="0" name=""/>
        <dsp:cNvSpPr/>
      </dsp:nvSpPr>
      <dsp:spPr>
        <a:xfrm>
          <a:off x="7706923" y="561509"/>
          <a:ext cx="307901" cy="3601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800" kern="1200"/>
        </a:p>
      </dsp:txBody>
      <dsp:txXfrm>
        <a:off x="7706923" y="633546"/>
        <a:ext cx="215531" cy="216113"/>
      </dsp:txXfrm>
    </dsp:sp>
    <dsp:sp modelId="{587E035F-4D52-4FE7-B792-2E3827B86FB5}">
      <dsp:nvSpPr>
        <dsp:cNvPr id="0" name=""/>
        <dsp:cNvSpPr/>
      </dsp:nvSpPr>
      <dsp:spPr>
        <a:xfrm>
          <a:off x="8142633" y="35798"/>
          <a:ext cx="1452367" cy="141160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/>
            <a:t>User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/>
            <a:t>Sales Agent (MP)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/>
            <a:t>Fulfilment Agent (MP)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/>
            <a:t>Learning Management Provider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/>
            <a:t>Learning Applications Provider</a:t>
          </a:r>
        </a:p>
      </dsp:txBody>
      <dsp:txXfrm>
        <a:off x="8183978" y="77143"/>
        <a:ext cx="1369677" cy="1328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8E25D-CC19-0743-9F86-E0DCA3386663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9CA00-AB0D-A540-8ABF-87C7F2603E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27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274F226-D881-3046-B228-FABB65E60051}"/>
              </a:ext>
            </a:extLst>
          </p:cNvPr>
          <p:cNvSpPr/>
          <p:nvPr userDrawn="1"/>
        </p:nvSpPr>
        <p:spPr>
          <a:xfrm>
            <a:off x="469900" y="1231900"/>
            <a:ext cx="5409692" cy="52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48FD27-B926-B34E-AA5C-72365A3C3987}"/>
              </a:ext>
            </a:extLst>
          </p:cNvPr>
          <p:cNvSpPr/>
          <p:nvPr userDrawn="1"/>
        </p:nvSpPr>
        <p:spPr>
          <a:xfrm>
            <a:off x="5376672" y="0"/>
            <a:ext cx="6815328" cy="6858000"/>
          </a:xfrm>
          <a:prstGeom prst="rect">
            <a:avLst/>
          </a:prstGeom>
          <a:solidFill>
            <a:srgbClr val="13A4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79FDDB-B3A8-9E4B-A51D-21AFEFFBD8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7606" t="33281" b="3513"/>
          <a:stretch/>
        </p:blipFill>
        <p:spPr>
          <a:xfrm>
            <a:off x="5219700" y="0"/>
            <a:ext cx="25810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2C08FE-B92E-8847-8A38-464C902BE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9592" y="1863027"/>
            <a:ext cx="5199888" cy="1895157"/>
          </a:xfrm>
        </p:spPr>
        <p:txBody>
          <a:bodyPr anchor="t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4A117-2F64-C349-B431-99271F5EB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9592" y="4342702"/>
            <a:ext cx="5199888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3324D2-29E2-024E-AD15-55C56F9D122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4574" y="1014984"/>
            <a:ext cx="3707245" cy="4343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ECD433-B355-2042-AE60-B9B6A65738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5400000">
            <a:off x="8467885" y="1327690"/>
            <a:ext cx="95588" cy="51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5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ABD7-297E-AA41-AD61-094BB23F2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8EE6-90AD-B04D-B250-59027778A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91C6D-9A1D-B74E-AC6B-E82BC9FD0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65653-DD29-A34F-A5F3-8261CEED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4107F-BA10-8C41-A51A-480FE85F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1B490-E3D3-6F46-A68E-19089F39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2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EA92-168E-644D-921C-D1B1FA8C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5F163-BDDD-F243-A62E-DFE123D8F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F1036-97A1-AB43-AC49-9E9078B5C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2512D-4C28-F044-A48E-5DC1DEFF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67FF3-1EA8-404C-8792-D5C9D58F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0E6C4-AF7C-044C-AEDC-69D34C33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0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9D0E-F9A1-4642-B02C-F8DE9EB4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5A892-9529-F84C-8414-0075EE999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D70FB-DCC9-4E49-AFA5-816D7660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DECB9-83F4-2C42-AB7C-09EB3EBD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D353C-5A14-7D46-AAD8-E49CBDB0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5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559340-4CF8-9B40-AA50-50FF264F8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DFF84-0775-7F4F-87E7-BC2CD83CC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553DF-A818-0548-BE3D-3E29B17D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29AAF-17B3-9C4B-B80C-6F1DAD1D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FDF81-A7BA-DA43-AC58-67E49ABA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5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274F226-D881-3046-B228-FABB65E60051}"/>
              </a:ext>
            </a:extLst>
          </p:cNvPr>
          <p:cNvSpPr/>
          <p:nvPr userDrawn="1"/>
        </p:nvSpPr>
        <p:spPr>
          <a:xfrm>
            <a:off x="469900" y="1231900"/>
            <a:ext cx="5409692" cy="52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3324D2-29E2-024E-AD15-55C56F9D12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5074" y="1231900"/>
            <a:ext cx="3707245" cy="4343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ECD433-B355-2042-AE60-B9B6A65738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8467885" y="1327690"/>
            <a:ext cx="95588" cy="5127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33936D-0B94-2047-8705-896F64401AC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H="1">
            <a:off x="5515574" y="1041400"/>
            <a:ext cx="88072" cy="472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770007-84FE-3C4F-90EA-4FF49D5E7201}"/>
              </a:ext>
            </a:extLst>
          </p:cNvPr>
          <p:cNvSpPr/>
          <p:nvPr userDrawn="1"/>
        </p:nvSpPr>
        <p:spPr>
          <a:xfrm>
            <a:off x="5777992" y="1278508"/>
            <a:ext cx="6414008" cy="5579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C08FE-B92E-8847-8A38-464C902BE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4766" y="1925235"/>
            <a:ext cx="5199888" cy="1895157"/>
          </a:xfrm>
        </p:spPr>
        <p:txBody>
          <a:bodyPr anchor="t">
            <a:normAutofit/>
          </a:bodyPr>
          <a:lstStyle>
            <a:lvl1pPr algn="l">
              <a:defRPr sz="5400" b="1">
                <a:solidFill>
                  <a:srgbClr val="13A43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4A117-2F64-C349-B431-99271F5EB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4766" y="3985893"/>
            <a:ext cx="5199888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584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2956-A94A-4741-B6CD-191FA73F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1865-CFCE-034B-A8E6-5E4EF32EE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2CE94-E821-2949-B36C-0AF86FB1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err="1"/>
              <a:t>zxczc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0F19E0-DB88-1249-BF61-764B0DD1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r"/>
            <a:fld id="{964DDCB6-BA15-E147-983C-6EB0A6C5679F}" type="slidenum">
              <a:rPr lang="en-US" smtClean="0"/>
              <a:pPr algn="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7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F1FE7B-3AF3-1B47-BD19-5879DED3DB32}"/>
              </a:ext>
            </a:extLst>
          </p:cNvPr>
          <p:cNvSpPr/>
          <p:nvPr userDrawn="1"/>
        </p:nvSpPr>
        <p:spPr>
          <a:xfrm>
            <a:off x="7682669" y="2495372"/>
            <a:ext cx="4509331" cy="4362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C55D99-5DB9-4D43-BC23-B24198783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531" b="13232"/>
          <a:stretch/>
        </p:blipFill>
        <p:spPr>
          <a:xfrm>
            <a:off x="8980206" y="5398480"/>
            <a:ext cx="3211794" cy="1459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BB2956-A94A-4741-B6CD-191FA73F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1865-CFCE-034B-A8E6-5E4EF32EE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54B4B318-F93E-D049-81FB-B3564EAB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B8A6F34-0F03-E945-973B-687DB221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28891D6A-3FF4-E14B-B0A3-40AAF5B8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0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7DE8-86C2-2849-8118-A5AE3FF7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78609-D1DE-7449-8928-0C778C610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9FBE0-3D73-7A4B-9EED-2C0DE9A1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0AA26-3FD9-DB47-9D73-397A56EF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3A8B1-F8F9-084F-ACC4-99530A3A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9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5396-2EE0-9D43-A0C0-65F4ECE3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8F566-1EBA-2142-ADAE-33794AA78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D43E9-F5AB-C242-8BDE-901834C25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9D229-87AA-B746-A130-61010168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CE91B-29EC-6841-8A0C-1117A0AF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E2790-FD58-924B-BD8E-5EB88BAC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6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1C6E-93B8-2040-BE8E-3968D307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84C70-7131-BF4D-8416-A2CEDA106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4EFAA-A415-F841-AD31-75D39B420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F8DE4-14B1-C448-9269-CB5A0C9F3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CA3FF-B84E-3B4E-9FB1-0A0B42B1D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0C356-0213-4D48-BC48-949714A9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41341-FD58-054E-9F44-D4949336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A2AB63-3745-0D44-B603-D1A59788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1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F46A-2F91-6744-8E83-E761C65A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2A157-2A5C-AE40-9297-FEB40C90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A7436-F11B-2348-94FA-5A643FF61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E5975-1599-854C-A982-E441784E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2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1EC99-78FC-F348-AF67-EBDC9F02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22ADD-7965-F143-AE92-C502E9FA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D0D7D-F628-E546-AD76-13FEECFE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0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D0A171F-C1EA-8E4D-B21E-41AC62D86A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alphaModFix amt="33000"/>
          </a:blip>
          <a:srcRect r="40118" b="37154"/>
          <a:stretch/>
        </p:blipFill>
        <p:spPr>
          <a:xfrm>
            <a:off x="8305800" y="3213099"/>
            <a:ext cx="3886200" cy="36449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77504-D5A4-014F-80E1-7326E228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5A472-9736-B348-A3FB-F6EE95E00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3B353C-DDF1-DD45-8222-C40AEAA6B13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6066736" y="-3750364"/>
            <a:ext cx="58528" cy="105156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5EE2E1-9E1D-2A4E-AD01-7E8008A38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err="1"/>
              <a:t>zxczc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58D9228C-87DD-9E43-ACB9-F8CB98010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64DDCB6-BA15-E147-983C-6EB0A6C5679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ichtingsem.stoplight.io/" TargetMode="External"/><Relationship Id="rId2" Type="http://schemas.openxmlformats.org/officeDocument/2006/relationships/hyperlink" Target="https://github.com/stichtingsem/technology-prototype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iki.kennisnet.nl/index.php?title=Standaarden:ECK-DT/CatalogService" TargetMode="External"/><Relationship Id="rId2" Type="http://schemas.openxmlformats.org/officeDocument/2006/relationships/hyperlink" Target="https://www.edustandaard.nl/app/uploads/2020/02/ECK-Distributie-en-Toegang-2.3-Servicebeschrijvingen.pdf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hyperlink" Target="https://raw.githubusercontent.com/kennisnet/edurep-files/master/example/catalogservice-entry-2.3-full.x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friso.snijder@duo.nl" TargetMode="External"/><Relationship Id="rId2" Type="http://schemas.openxmlformats.org/officeDocument/2006/relationships/hyperlink" Target="mailto:heiko.kiewiet@duo.n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gido.dekoff@duo.n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M.Frijns@kennisnet.nl" TargetMode="External"/><Relationship Id="rId2" Type="http://schemas.openxmlformats.org/officeDocument/2006/relationships/hyperlink" Target="mailto:M.Nagtegaal@kennisnet.nl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ichtingsem/functional-overview/issues/9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ichtingsem/functional-overview/issues/10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ichtingsem/functional-overview/issues/11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ichtingsem/functional-overview/issues/13" TargetMode="External"/><Relationship Id="rId2" Type="http://schemas.openxmlformats.org/officeDocument/2006/relationships/hyperlink" Target="https://github.com/stichtingsem/functional-overview/issues/12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edwin.verwoerd@iddinkgroup.com" TargetMode="External"/><Relationship Id="rId3" Type="http://schemas.openxmlformats.org/officeDocument/2006/relationships/hyperlink" Target="mailto:d.wassink@boom.nl" TargetMode="External"/><Relationship Id="rId7" Type="http://schemas.openxmlformats.org/officeDocument/2006/relationships/hyperlink" Target="mailto:Erik.Dikkers@topicus.nl" TargetMode="External"/><Relationship Id="rId2" Type="http://schemas.openxmlformats.org/officeDocument/2006/relationships/hyperlink" Target="mailto:patricia.hoos@malmberg.n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Simon.vanhuffelen@thelearningnetwork.nl" TargetMode="External"/><Relationship Id="rId5" Type="http://schemas.openxmlformats.org/officeDocument/2006/relationships/hyperlink" Target="mailto:jerry.plate@iddinkgroup.com" TargetMode="External"/><Relationship Id="rId4" Type="http://schemas.openxmlformats.org/officeDocument/2006/relationships/hyperlink" Target="mailto:s.aikema@noordhoff.nl" TargetMode="External"/><Relationship Id="rId9" Type="http://schemas.openxmlformats.org/officeDocument/2006/relationships/hyperlink" Target="mailto:m.untied@ziggo.nl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ichtingsem/functional-overview/issues/14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ichtingsem/functional-overview/issues/15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ichtingsem/functional-overview/issues/16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ichtingsem/functional-overview/issues/17" TargetMode="Externa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ichtingsem/functional-overview/issues/18" TargetMode="Externa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ichtingsem/functional-overview/issues/20" TargetMode="External"/><Relationship Id="rId2" Type="http://schemas.openxmlformats.org/officeDocument/2006/relationships/hyperlink" Target="https://github.com/stichtingsem/functional-overview/issues/19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ichtingsem/functional-overview/blob/master/use-cases/oa.4.0-user-accesses-delivered-products.md" TargetMode="External"/><Relationship Id="rId2" Type="http://schemas.openxmlformats.org/officeDocument/2006/relationships/hyperlink" Target="https://github.com/stichtingsem/functional-overview/blob/master/use-cases/oa.3.0-sales-agent-delivers-products.md" TargetMode="Externa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ichtingsem.stoplight.io/docs/sem-technology-prototype/reference/entitlement.v1.yaml" TargetMode="External"/><Relationship Id="rId2" Type="http://schemas.openxmlformats.org/officeDocument/2006/relationships/hyperlink" Target="https://stichtingsem.stoplight.io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tichtingsem.stoplight.io/docs/sem-technology-prototype/reference/entitlement.v1.yaml/components/schemas/Entitlemen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8D66-8826-9C43-B598-5384836EC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9592" y="2794053"/>
            <a:ext cx="5199888" cy="1179431"/>
          </a:xfrm>
        </p:spPr>
        <p:txBody>
          <a:bodyPr>
            <a:normAutofit fontScale="90000"/>
          </a:bodyPr>
          <a:lstStyle/>
          <a:p>
            <a:r>
              <a:rPr lang="en-GB" sz="4000"/>
              <a:t>Proof Of Concept SEM:</a:t>
            </a:r>
            <a:br>
              <a:rPr lang="en-GB" sz="4000"/>
            </a:br>
            <a:r>
              <a:rPr lang="en-GB" sz="4000"/>
              <a:t>Stream Finance &amp; Admin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D0C66-DF44-6747-B44F-778AF7B2A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9592" y="4342702"/>
            <a:ext cx="5458968" cy="1655762"/>
          </a:xfrm>
        </p:spPr>
        <p:txBody>
          <a:bodyPr/>
          <a:lstStyle/>
          <a:p>
            <a:r>
              <a:rPr lang="en-GB" dirty="0" smtClean="0"/>
              <a:t>18-9-2020 </a:t>
            </a:r>
            <a:r>
              <a:rPr lang="en-GB" dirty="0"/>
              <a:t>– Work &amp; Discussion Document</a:t>
            </a:r>
          </a:p>
        </p:txBody>
      </p:sp>
    </p:spTree>
    <p:extLst>
      <p:ext uri="{BB962C8B-B14F-4D97-AF65-F5344CB8AC3E}">
        <p14:creationId xmlns:p14="http://schemas.microsoft.com/office/powerpoint/2010/main" val="407037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Discuss technical solution vs. administrative dataflow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Role of school in ecosystem is important, but can they handle it?</a:t>
            </a:r>
          </a:p>
          <a:p>
            <a:pPr lvl="1"/>
            <a:r>
              <a:rPr lang="en-GB" dirty="0" smtClean="0"/>
              <a:t>Pilot has to contain </a:t>
            </a:r>
            <a:r>
              <a:rPr lang="en-GB" b="1" dirty="0" smtClean="0"/>
              <a:t>real </a:t>
            </a:r>
            <a:r>
              <a:rPr lang="en-GB" dirty="0" smtClean="0"/>
              <a:t>setup flows to validate if this can work</a:t>
            </a:r>
          </a:p>
          <a:p>
            <a:pPr lvl="2"/>
            <a:r>
              <a:rPr lang="en-GB" dirty="0" smtClean="0"/>
              <a:t>Experiences in the current chain show schools don’t have enough knowledge which lead to errors in the delivery of and access to learning material</a:t>
            </a:r>
          </a:p>
          <a:p>
            <a:r>
              <a:rPr lang="en-GB" dirty="0" smtClean="0"/>
              <a:t>Technical solution contains all required fields for a valid transaction, but:</a:t>
            </a:r>
          </a:p>
          <a:p>
            <a:pPr lvl="1"/>
            <a:r>
              <a:rPr lang="en-GB" dirty="0" smtClean="0"/>
              <a:t>Entitlement contains (to) many required (and optional) fields</a:t>
            </a:r>
          </a:p>
          <a:p>
            <a:pPr lvl="2"/>
            <a:r>
              <a:rPr lang="en-GB" dirty="0" smtClean="0"/>
              <a:t>Discuss purpose and target binding with technical stream (next phase)</a:t>
            </a:r>
          </a:p>
          <a:p>
            <a:pPr lvl="3"/>
            <a:r>
              <a:rPr lang="en-GB" dirty="0" smtClean="0"/>
              <a:t>Examples:</a:t>
            </a:r>
          </a:p>
          <a:p>
            <a:pPr lvl="4"/>
            <a:r>
              <a:rPr lang="en-GB" dirty="0" smtClean="0"/>
              <a:t>Business model</a:t>
            </a:r>
          </a:p>
          <a:p>
            <a:pPr lvl="4"/>
            <a:r>
              <a:rPr lang="en-GB" dirty="0" smtClean="0"/>
              <a:t>Duplication of data:</a:t>
            </a:r>
          </a:p>
          <a:p>
            <a:pPr lvl="5"/>
            <a:r>
              <a:rPr lang="en-GB" dirty="0" smtClean="0"/>
              <a:t>Title (name), URL of EAN in interface</a:t>
            </a:r>
          </a:p>
          <a:p>
            <a:pPr lvl="5"/>
            <a:r>
              <a:rPr lang="en-GB" dirty="0" smtClean="0"/>
              <a:t>School name</a:t>
            </a:r>
          </a:p>
          <a:p>
            <a:pPr lvl="4"/>
            <a:r>
              <a:rPr lang="en-GB" dirty="0" smtClean="0"/>
              <a:t>Group (structure)</a:t>
            </a:r>
          </a:p>
          <a:p>
            <a:pPr lvl="1"/>
            <a:r>
              <a:rPr lang="en-GB" dirty="0" smtClean="0"/>
              <a:t>Does the source always contain all the correct and actual data?</a:t>
            </a:r>
          </a:p>
          <a:p>
            <a:pPr lvl="1"/>
            <a:r>
              <a:rPr lang="en-GB" dirty="0" smtClean="0"/>
              <a:t>Status entitlement from LA to MP and LMS in separate service/call</a:t>
            </a:r>
          </a:p>
          <a:p>
            <a:pPr lvl="2"/>
            <a:r>
              <a:rPr lang="en-GB" dirty="0" smtClean="0"/>
              <a:t>Example: entitlement quantity vs. quantity in use </a:t>
            </a:r>
          </a:p>
          <a:p>
            <a:pPr lvl="1"/>
            <a:r>
              <a:rPr lang="en-GB" dirty="0" smtClean="0"/>
              <a:t>Determine owner of data parts</a:t>
            </a:r>
          </a:p>
        </p:txBody>
      </p:sp>
    </p:spTree>
    <p:extLst>
      <p:ext uri="{BB962C8B-B14F-4D97-AF65-F5344CB8AC3E}">
        <p14:creationId xmlns:p14="http://schemas.microsoft.com/office/powerpoint/2010/main" val="248946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Discuss technical solution vs. administrative dataflow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4C47F9-40D3-4ED6-B25E-4A36E170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744927" cy="4962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79AC07-37E9-42EA-A0D4-B393662DC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277" y="1690687"/>
            <a:ext cx="2332098" cy="491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7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8D66-8826-9C43-B598-5384836EC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4766" y="1925235"/>
            <a:ext cx="5199888" cy="817965"/>
          </a:xfrm>
        </p:spPr>
        <p:txBody>
          <a:bodyPr>
            <a:normAutofit fontScale="90000"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D0C66-DF44-6747-B44F-778AF7B2A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4766" y="2743200"/>
            <a:ext cx="5199888" cy="1655762"/>
          </a:xfrm>
        </p:spPr>
        <p:txBody>
          <a:bodyPr>
            <a:normAutofit fontScale="40000" lnSpcReduction="20000"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Documentation</a:t>
            </a:r>
          </a:p>
          <a:p>
            <a:pPr marL="342900" indent="-342900">
              <a:buFontTx/>
              <a:buChar char="-"/>
            </a:pPr>
            <a:r>
              <a:rPr lang="en-US" dirty="0"/>
              <a:t>Preparations</a:t>
            </a:r>
          </a:p>
          <a:p>
            <a:pPr marL="342900" indent="-342900">
              <a:buFontTx/>
              <a:buChar char="-"/>
            </a:pPr>
            <a:r>
              <a:rPr lang="en-US" dirty="0"/>
              <a:t>Starting Points</a:t>
            </a:r>
          </a:p>
          <a:p>
            <a:pPr marL="342900" indent="-342900">
              <a:buFontTx/>
              <a:buChar char="-"/>
            </a:pPr>
            <a:r>
              <a:rPr lang="en-US" dirty="0"/>
              <a:t>Transaction</a:t>
            </a:r>
          </a:p>
          <a:p>
            <a:pPr marL="342900" indent="-342900">
              <a:buFontTx/>
              <a:buChar char="-"/>
            </a:pPr>
            <a:r>
              <a:rPr lang="en-US" dirty="0"/>
              <a:t>Feedback Steering Committee</a:t>
            </a:r>
          </a:p>
          <a:p>
            <a:pPr marL="342900" indent="-342900">
              <a:buFontTx/>
              <a:buChar char="-"/>
            </a:pPr>
            <a:r>
              <a:rPr lang="en-US" dirty="0"/>
              <a:t>Holidays</a:t>
            </a:r>
          </a:p>
          <a:p>
            <a:pPr marL="342900" indent="-342900">
              <a:buFontTx/>
              <a:buChar char="-"/>
            </a:pPr>
            <a:r>
              <a:rPr lang="en-US" dirty="0"/>
              <a:t>Breakout Sessions</a:t>
            </a:r>
          </a:p>
        </p:txBody>
      </p:sp>
    </p:spTree>
    <p:extLst>
      <p:ext uri="{BB962C8B-B14F-4D97-AF65-F5344CB8AC3E}">
        <p14:creationId xmlns:p14="http://schemas.microsoft.com/office/powerpoint/2010/main" val="2257487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8D66-8826-9C43-B598-5384836EC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4766" y="2756508"/>
            <a:ext cx="5199888" cy="817965"/>
          </a:xfrm>
        </p:spPr>
        <p:txBody>
          <a:bodyPr>
            <a:normAutofit fontScale="90000"/>
          </a:bodyPr>
          <a:lstStyle/>
          <a:p>
            <a:r>
              <a:rPr lang="en-US" dirty="0"/>
              <a:t>Documentation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D0C66-DF44-6747-B44F-778AF7B2A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4766" y="3599411"/>
            <a:ext cx="5199888" cy="165576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1400" dirty="0"/>
              <a:t>Feedback Board Meeting 27-8-2020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Introduction/Explanation technical track by Clifton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Risks &amp; Dangers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Work Stream Decisions</a:t>
            </a:r>
          </a:p>
        </p:txBody>
      </p:sp>
    </p:spTree>
    <p:extLst>
      <p:ext uri="{BB962C8B-B14F-4D97-AF65-F5344CB8AC3E}">
        <p14:creationId xmlns:p14="http://schemas.microsoft.com/office/powerpoint/2010/main" val="3371175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/>
              <a:t>Feedback board meeting 27-8-2020</a:t>
            </a: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Positive about the progress made by the tracks so far</a:t>
            </a:r>
          </a:p>
          <a:p>
            <a:pPr lvl="1"/>
            <a:r>
              <a:rPr lang="en-GB" sz="1400" dirty="0" err="1"/>
              <a:t>Marchien</a:t>
            </a:r>
            <a:r>
              <a:rPr lang="en-GB" sz="1400" dirty="0"/>
              <a:t> &amp; Albert want to thank everybody for their input in the last months</a:t>
            </a:r>
          </a:p>
          <a:p>
            <a:r>
              <a:rPr lang="en-GB" sz="1800" dirty="0"/>
              <a:t>The board wants more certainty on meeting the target ‘10 times better’ and clarity on the financial impact</a:t>
            </a:r>
          </a:p>
          <a:p>
            <a:r>
              <a:rPr lang="en-GB" sz="1800" dirty="0"/>
              <a:t>A small group is working on a plan for the next phase(s) which will be presented to the SEM board on 23 September</a:t>
            </a:r>
          </a:p>
          <a:p>
            <a:pPr lvl="1"/>
            <a:r>
              <a:rPr lang="en-GB" sz="1400" dirty="0"/>
              <a:t>The small group consists out of the track leads and members of the steering committee</a:t>
            </a:r>
          </a:p>
          <a:p>
            <a:r>
              <a:rPr lang="en-GB" sz="1800" dirty="0"/>
              <a:t>The plan will contain a roadmap and program structure for the coming phase(s)</a:t>
            </a:r>
          </a:p>
          <a:p>
            <a:pPr lvl="1"/>
            <a:r>
              <a:rPr lang="en-GB" sz="1400" dirty="0"/>
              <a:t>This will be the last meeting in the current setting, but hope that everybody will take part in the next phases and in the new structure</a:t>
            </a:r>
          </a:p>
          <a:p>
            <a:pPr lvl="1"/>
            <a:r>
              <a:rPr lang="en-GB" sz="1400" dirty="0"/>
              <a:t>Preparation of the next phase will go on. For example: Plan preparation meetings (Edwin, Erik, Marcel) to investigate applicability of RIO and OSR</a:t>
            </a:r>
            <a:endParaRPr lang="en-GB" sz="1000" dirty="0"/>
          </a:p>
          <a:p>
            <a:pPr lvl="2"/>
            <a:r>
              <a:rPr lang="en-GB" sz="1400" dirty="0"/>
              <a:t>Progress will be shared</a:t>
            </a:r>
          </a:p>
        </p:txBody>
      </p:sp>
    </p:spTree>
    <p:extLst>
      <p:ext uri="{BB962C8B-B14F-4D97-AF65-F5344CB8AC3E}">
        <p14:creationId xmlns:p14="http://schemas.microsoft.com/office/powerpoint/2010/main" val="4155356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GB" sz="2400" dirty="0"/>
              <a:t>Introduction/Explanation technical track by Clifton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Periodic alignment between technical and financial track necessary</a:t>
            </a:r>
          </a:p>
          <a:p>
            <a:pPr lvl="1"/>
            <a:r>
              <a:rPr lang="en-GB" sz="1600" dirty="0"/>
              <a:t>Clifton will introduce/explain technical documentation in next session (23-8)</a:t>
            </a:r>
          </a:p>
          <a:p>
            <a:r>
              <a:rPr lang="en-GB" sz="2000" dirty="0"/>
              <a:t>The use/applicability of business model in entitlement service/API is not immediately endorsed by the Finance &amp; Admin track</a:t>
            </a:r>
          </a:p>
          <a:p>
            <a:pPr lvl="1"/>
            <a:endParaRPr lang="en-GB" sz="1600" dirty="0"/>
          </a:p>
          <a:p>
            <a:pPr marL="0" indent="0">
              <a:buNone/>
            </a:pPr>
            <a:r>
              <a:rPr lang="en-GB" sz="2000" b="1" dirty="0"/>
              <a:t>Preparation documentation for next session:</a:t>
            </a:r>
          </a:p>
          <a:p>
            <a:r>
              <a:rPr lang="en-GB" sz="2000" dirty="0"/>
              <a:t>20200817 SEM POC FIN ADMIN Dataflow EV</a:t>
            </a:r>
          </a:p>
          <a:p>
            <a:r>
              <a:rPr lang="nl-NL" sz="2000" dirty="0">
                <a:hlinkClick r:id="rId2"/>
              </a:rPr>
              <a:t>https://github.com/stichtingsem/technology-prototype</a:t>
            </a:r>
            <a:endParaRPr lang="nl-NL" sz="2000" dirty="0"/>
          </a:p>
          <a:p>
            <a:r>
              <a:rPr lang="nl-NL" sz="2000" dirty="0">
                <a:hlinkClick r:id="rId3"/>
              </a:rPr>
              <a:t>https://stichtingsem.stoplight.io/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854718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GB" sz="2400" dirty="0"/>
              <a:t>Risks &amp; Dangers SEM Pilot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GB" dirty="0"/>
              <a:t>Bring and hold things together to start the realization of the pilot</a:t>
            </a:r>
          </a:p>
          <a:p>
            <a:pPr lvl="2"/>
            <a:r>
              <a:rPr lang="en-GB" dirty="0"/>
              <a:t>All</a:t>
            </a:r>
          </a:p>
          <a:p>
            <a:pPr lvl="1"/>
            <a:r>
              <a:rPr lang="en-GB" dirty="0"/>
              <a:t>Availability and commitment of partners in the ecosystem</a:t>
            </a:r>
          </a:p>
          <a:p>
            <a:pPr lvl="2"/>
            <a:r>
              <a:rPr lang="en-GB" dirty="0"/>
              <a:t>Dennis, Patricia, Marcel</a:t>
            </a:r>
          </a:p>
          <a:p>
            <a:pPr lvl="1"/>
            <a:r>
              <a:rPr lang="en-GB" dirty="0"/>
              <a:t>Target and benefits of the pilot not clear</a:t>
            </a:r>
          </a:p>
          <a:p>
            <a:pPr lvl="2"/>
            <a:r>
              <a:rPr lang="en-GB" dirty="0"/>
              <a:t>Edwin, Patricia</a:t>
            </a:r>
          </a:p>
          <a:p>
            <a:pPr lvl="1"/>
            <a:r>
              <a:rPr lang="en-GB" dirty="0"/>
              <a:t>Manage expectations in- and outside SEM</a:t>
            </a:r>
          </a:p>
          <a:p>
            <a:pPr lvl="2"/>
            <a:r>
              <a:rPr lang="en-GB" dirty="0"/>
              <a:t>Jerry, Marcel</a:t>
            </a:r>
          </a:p>
          <a:p>
            <a:pPr lvl="1"/>
            <a:r>
              <a:rPr lang="en-GB" dirty="0"/>
              <a:t>Scope and size of pilot</a:t>
            </a:r>
          </a:p>
          <a:p>
            <a:pPr lvl="2"/>
            <a:r>
              <a:rPr lang="en-GB" dirty="0"/>
              <a:t>Erik, Edwin, Marcel</a:t>
            </a:r>
          </a:p>
          <a:p>
            <a:pPr lvl="1"/>
            <a:r>
              <a:rPr lang="en-GB" dirty="0"/>
              <a:t>To start realization more elaboration necessary</a:t>
            </a:r>
          </a:p>
          <a:p>
            <a:pPr lvl="2"/>
            <a:r>
              <a:rPr lang="en-GB" dirty="0"/>
              <a:t>Edwin</a:t>
            </a:r>
          </a:p>
        </p:txBody>
      </p:sp>
    </p:spTree>
    <p:extLst>
      <p:ext uri="{BB962C8B-B14F-4D97-AF65-F5344CB8AC3E}">
        <p14:creationId xmlns:p14="http://schemas.microsoft.com/office/powerpoint/2010/main" val="1211293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/>
              <a:t>Work stream decisions</a:t>
            </a: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38"/>
            <a:ext cx="1051560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18-8-2020</a:t>
            </a:r>
          </a:p>
          <a:p>
            <a:pPr lvl="1"/>
            <a:r>
              <a:rPr lang="en-GB" sz="1800" dirty="0"/>
              <a:t>Pre-competitive </a:t>
            </a:r>
            <a:r>
              <a:rPr lang="en-GB" sz="1800" dirty="0" err="1"/>
              <a:t>catalog</a:t>
            </a:r>
            <a:r>
              <a:rPr lang="en-GB" sz="1800" dirty="0"/>
              <a:t> data from LA to MP/LMS</a:t>
            </a:r>
          </a:p>
          <a:p>
            <a:pPr lvl="2"/>
            <a:r>
              <a:rPr lang="en-GB" sz="1600" dirty="0" err="1"/>
              <a:t>Catalog</a:t>
            </a:r>
            <a:r>
              <a:rPr lang="en-GB" sz="1600" dirty="0"/>
              <a:t> service ECK 2.3 + additional attributes</a:t>
            </a:r>
          </a:p>
          <a:p>
            <a:pPr lvl="3"/>
            <a:r>
              <a:rPr lang="nl-NL" sz="1400" dirty="0">
                <a:hlinkClick r:id="rId2"/>
              </a:rPr>
              <a:t>https://www.edustandaard.nl/app/uploads/2020/02/ECK-Distributie-en-Toegang-2.3-Servicebeschrijvingen.pdf</a:t>
            </a:r>
            <a:endParaRPr lang="nl-NL" sz="1400" dirty="0"/>
          </a:p>
          <a:p>
            <a:pPr lvl="3"/>
            <a:r>
              <a:rPr lang="nl-NL" sz="1400" dirty="0">
                <a:hlinkClick r:id="rId3"/>
              </a:rPr>
              <a:t>https://developers.wiki.kennisnet.nl/index.php?title=Standaarden:ECK-DT/CatalogService</a:t>
            </a:r>
            <a:endParaRPr lang="nl-NL" sz="1400" dirty="0"/>
          </a:p>
          <a:p>
            <a:pPr lvl="4"/>
            <a:r>
              <a:rPr lang="nl-NL" sz="1400" dirty="0">
                <a:hlinkClick r:id="rId4"/>
              </a:rPr>
              <a:t>https://raw.githubusercontent.com/kennisnet/edurep-files/master/example/catalogservice-entry-2.3-full.xml</a:t>
            </a:r>
            <a:endParaRPr lang="nl-NL" sz="1400" dirty="0"/>
          </a:p>
          <a:p>
            <a:pPr lvl="3"/>
            <a:endParaRPr lang="en-GB" sz="1600" b="1" dirty="0"/>
          </a:p>
        </p:txBody>
      </p:sp>
      <p:pic>
        <p:nvPicPr>
          <p:cNvPr id="1026" name="Afbeelding 3" descr="image0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913" y="3570923"/>
            <a:ext cx="14478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065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/>
              <a:t>Discuss additional required </a:t>
            </a:r>
            <a:r>
              <a:rPr lang="en-GB" sz="2400" b="1" dirty="0" err="1"/>
              <a:t>catalog</a:t>
            </a:r>
            <a:r>
              <a:rPr lang="en-GB" sz="2400" b="1" dirty="0"/>
              <a:t> data </a:t>
            </a: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/>
              <a:t>Work Stream Decision: Use of ECK 2.3 </a:t>
            </a:r>
            <a:r>
              <a:rPr lang="en-GB" sz="1800" b="1" dirty="0" err="1"/>
              <a:t>Catalog</a:t>
            </a:r>
            <a:r>
              <a:rPr lang="en-GB" sz="1800" b="1" dirty="0"/>
              <a:t> Service without additional requirements (like </a:t>
            </a:r>
            <a:r>
              <a:rPr lang="en-GB" sz="1800" b="1" dirty="0" err="1"/>
              <a:t>koppelpunt</a:t>
            </a:r>
            <a:r>
              <a:rPr lang="en-GB" sz="1800" b="1" dirty="0"/>
              <a:t>)</a:t>
            </a:r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Product Family Name</a:t>
            </a:r>
          </a:p>
          <a:p>
            <a:pPr lvl="1"/>
            <a:r>
              <a:rPr lang="en-GB" sz="1400" dirty="0"/>
              <a:t>Platform</a:t>
            </a:r>
          </a:p>
          <a:p>
            <a:pPr lvl="1"/>
            <a:r>
              <a:rPr lang="en-GB" sz="1400" dirty="0"/>
              <a:t>Device</a:t>
            </a:r>
          </a:p>
          <a:p>
            <a:pPr lvl="1"/>
            <a:r>
              <a:rPr lang="en-GB" sz="1400" dirty="0"/>
              <a:t>Browser</a:t>
            </a:r>
          </a:p>
          <a:p>
            <a:r>
              <a:rPr lang="en-GB" sz="1800" dirty="0"/>
              <a:t>Product State</a:t>
            </a:r>
          </a:p>
          <a:p>
            <a:r>
              <a:rPr lang="en-GB" sz="1800" dirty="0"/>
              <a:t>Information Location</a:t>
            </a:r>
          </a:p>
          <a:p>
            <a:pPr lvl="1"/>
            <a:r>
              <a:rPr lang="en-GB" sz="1400" dirty="0"/>
              <a:t>Product Usage</a:t>
            </a:r>
          </a:p>
          <a:p>
            <a:pPr lvl="1"/>
            <a:r>
              <a:rPr lang="en-GB" sz="1400" dirty="0"/>
              <a:t>Activation Before Days</a:t>
            </a:r>
          </a:p>
          <a:p>
            <a:pPr lvl="1"/>
            <a:r>
              <a:rPr lang="en-GB" sz="1400" dirty="0"/>
              <a:t>Activation Before Date</a:t>
            </a:r>
          </a:p>
          <a:p>
            <a:r>
              <a:rPr lang="en-GB" sz="1800" dirty="0"/>
              <a:t>Last Modified Date</a:t>
            </a:r>
          </a:p>
        </p:txBody>
      </p:sp>
      <p:pic>
        <p:nvPicPr>
          <p:cNvPr id="4" name="Afbeelding 3" descr="image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619" y="3645737"/>
            <a:ext cx="14478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764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/>
              <a:t>Work stream decisions</a:t>
            </a: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38"/>
            <a:ext cx="1051560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23-7-2020</a:t>
            </a:r>
          </a:p>
          <a:p>
            <a:pPr lvl="1"/>
            <a:r>
              <a:rPr lang="en-GB" sz="1800" dirty="0"/>
              <a:t>Which usage information will be available to LMS and MP </a:t>
            </a:r>
          </a:p>
          <a:p>
            <a:pPr lvl="3"/>
            <a:r>
              <a:rPr lang="en-GB" sz="1600" dirty="0"/>
              <a:t>School ID</a:t>
            </a:r>
          </a:p>
          <a:p>
            <a:pPr lvl="3"/>
            <a:r>
              <a:rPr lang="en-GB" sz="1600" dirty="0"/>
              <a:t>EAN</a:t>
            </a:r>
          </a:p>
          <a:p>
            <a:pPr lvl="3"/>
            <a:r>
              <a:rPr lang="en-GB" sz="1600" dirty="0"/>
              <a:t>Active</a:t>
            </a:r>
          </a:p>
        </p:txBody>
      </p:sp>
    </p:spTree>
    <p:extLst>
      <p:ext uri="{BB962C8B-B14F-4D97-AF65-F5344CB8AC3E}">
        <p14:creationId xmlns:p14="http://schemas.microsoft.com/office/powerpoint/2010/main" val="363465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Stream members</a:t>
            </a:r>
          </a:p>
          <a:p>
            <a:r>
              <a:rPr lang="en-GB" dirty="0"/>
              <a:t>Stream goals</a:t>
            </a:r>
          </a:p>
          <a:p>
            <a:r>
              <a:rPr lang="en-GB" dirty="0"/>
              <a:t>Stream approach: Review &amp; Design</a:t>
            </a:r>
          </a:p>
          <a:p>
            <a:r>
              <a:rPr lang="en-GB" dirty="0"/>
              <a:t>Way of work</a:t>
            </a:r>
          </a:p>
          <a:p>
            <a:r>
              <a:rPr lang="en-GB" dirty="0"/>
              <a:t>Agenda</a:t>
            </a:r>
          </a:p>
          <a:p>
            <a:r>
              <a:rPr lang="en-GB" dirty="0"/>
              <a:t>Action list</a:t>
            </a:r>
          </a:p>
          <a:p>
            <a:r>
              <a:rPr lang="en-GB" dirty="0"/>
              <a:t>Feedback Steering Committee</a:t>
            </a:r>
          </a:p>
          <a:p>
            <a:r>
              <a:rPr lang="en-GB" dirty="0"/>
              <a:t>What is an Organization?</a:t>
            </a:r>
          </a:p>
          <a:p>
            <a:r>
              <a:rPr lang="en-GB" dirty="0"/>
              <a:t>Appendix</a:t>
            </a:r>
          </a:p>
          <a:p>
            <a:pPr lvl="1"/>
            <a:r>
              <a:rPr lang="en-GB" dirty="0"/>
              <a:t>Starting points</a:t>
            </a:r>
          </a:p>
          <a:p>
            <a:pPr lvl="1"/>
            <a:r>
              <a:rPr lang="en-GB" dirty="0"/>
              <a:t>Transaction</a:t>
            </a:r>
          </a:p>
          <a:p>
            <a:pPr lvl="1"/>
            <a:r>
              <a:rPr lang="en-GB" dirty="0"/>
              <a:t>Feedback Steering Committee</a:t>
            </a:r>
          </a:p>
          <a:p>
            <a:pPr lvl="1"/>
            <a:r>
              <a:rPr lang="en-GB" dirty="0"/>
              <a:t>Holidays</a:t>
            </a:r>
          </a:p>
          <a:p>
            <a:pPr lvl="1"/>
            <a:r>
              <a:rPr lang="en-GB" dirty="0"/>
              <a:t>Break-out sessions</a:t>
            </a:r>
          </a:p>
        </p:txBody>
      </p:sp>
    </p:spTree>
    <p:extLst>
      <p:ext uri="{BB962C8B-B14F-4D97-AF65-F5344CB8AC3E}">
        <p14:creationId xmlns:p14="http://schemas.microsoft.com/office/powerpoint/2010/main" val="232155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GB" sz="2400" dirty="0"/>
              <a:t>Next Steps &amp; Open 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Evaluate RIO as identifier for (school) organisations</a:t>
            </a:r>
          </a:p>
          <a:p>
            <a:pPr lvl="1"/>
            <a:r>
              <a:rPr lang="en-GB" dirty="0"/>
              <a:t>Evaluate OSR as possible service registration model</a:t>
            </a:r>
          </a:p>
          <a:p>
            <a:pPr lvl="1"/>
            <a:r>
              <a:rPr lang="en-GB" dirty="0"/>
              <a:t>Determine implementation guidelines</a:t>
            </a:r>
          </a:p>
          <a:p>
            <a:pPr lvl="1"/>
            <a:r>
              <a:rPr lang="en-GB" dirty="0"/>
              <a:t>Determine setup scenarios</a:t>
            </a:r>
          </a:p>
          <a:p>
            <a:pPr lvl="1"/>
            <a:r>
              <a:rPr lang="en-GB" dirty="0"/>
              <a:t>Clarity events, get functionality</a:t>
            </a:r>
          </a:p>
          <a:p>
            <a:pPr lvl="1"/>
            <a:r>
              <a:rPr lang="en-GB" dirty="0"/>
              <a:t>Discuss sad flows (unhappy)</a:t>
            </a:r>
          </a:p>
          <a:p>
            <a:pPr lvl="1"/>
            <a:r>
              <a:rPr lang="en-GB" dirty="0"/>
              <a:t>Make relations between marketplace and learning application more clear</a:t>
            </a:r>
          </a:p>
          <a:p>
            <a:pPr lvl="2"/>
            <a:r>
              <a:rPr lang="en-GB" dirty="0"/>
              <a:t>Functionality and layers of Entitlement</a:t>
            </a:r>
          </a:p>
          <a:p>
            <a:pPr lvl="1"/>
            <a:r>
              <a:rPr lang="en-GB" dirty="0"/>
              <a:t>Determine scope and role-out SEM pilot</a:t>
            </a:r>
          </a:p>
          <a:p>
            <a:pPr lvl="2"/>
            <a:r>
              <a:rPr lang="en-GB" dirty="0"/>
              <a:t>Determine way to involve pilot schools</a:t>
            </a:r>
          </a:p>
        </p:txBody>
      </p:sp>
    </p:spTree>
    <p:extLst>
      <p:ext uri="{BB962C8B-B14F-4D97-AF65-F5344CB8AC3E}">
        <p14:creationId xmlns:p14="http://schemas.microsoft.com/office/powerpoint/2010/main" val="526841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8D66-8826-9C43-B598-5384836EC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4766" y="2756508"/>
            <a:ext cx="5199888" cy="817965"/>
          </a:xfrm>
        </p:spPr>
        <p:txBody>
          <a:bodyPr>
            <a:normAutofit fontScale="90000"/>
          </a:bodyPr>
          <a:lstStyle/>
          <a:p>
            <a:r>
              <a:rPr lang="en-US" dirty="0"/>
              <a:t>Preparations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D2D0C66-DF44-6747-B44F-778AF7B2A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4766" y="3699164"/>
            <a:ext cx="5199888" cy="165576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1800" dirty="0"/>
              <a:t>RIO as identifier for (school) organizations</a:t>
            </a:r>
          </a:p>
          <a:p>
            <a:pPr marL="342900" indent="-342900">
              <a:buFontTx/>
              <a:buChar char="-"/>
            </a:pPr>
            <a:r>
              <a:rPr lang="en-US" sz="1800" dirty="0"/>
              <a:t>Setup use cases  - Evaluate OSR model</a:t>
            </a:r>
          </a:p>
        </p:txBody>
      </p:sp>
    </p:spTree>
    <p:extLst>
      <p:ext uri="{BB962C8B-B14F-4D97-AF65-F5344CB8AC3E}">
        <p14:creationId xmlns:p14="http://schemas.microsoft.com/office/powerpoint/2010/main" val="39986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/>
              <a:t>RIO as identifier for (school) organizations</a:t>
            </a: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GB" dirty="0"/>
              <a:t>How do we identify an organization?</a:t>
            </a:r>
          </a:p>
          <a:p>
            <a:pPr lvl="2"/>
            <a:r>
              <a:rPr lang="en-GB" dirty="0"/>
              <a:t>Digital address:</a:t>
            </a:r>
          </a:p>
          <a:p>
            <a:pPr lvl="3"/>
            <a:r>
              <a:rPr lang="en-GB" dirty="0"/>
              <a:t>Which services does the school use?</a:t>
            </a:r>
          </a:p>
          <a:p>
            <a:pPr lvl="4"/>
            <a:r>
              <a:rPr lang="en-GB" dirty="0"/>
              <a:t>LMS (@realm)</a:t>
            </a:r>
          </a:p>
          <a:p>
            <a:pPr lvl="4"/>
            <a:r>
              <a:rPr lang="en-GB" dirty="0"/>
              <a:t>LAS/SIS (</a:t>
            </a:r>
            <a:r>
              <a:rPr lang="en-GB" dirty="0" err="1"/>
              <a:t>DigideliveryID</a:t>
            </a:r>
            <a:r>
              <a:rPr lang="en-GB" dirty="0"/>
              <a:t> or RIO)</a:t>
            </a:r>
            <a:endParaRPr lang="en-GB" b="1" dirty="0"/>
          </a:p>
          <a:p>
            <a:pPr lvl="2"/>
            <a:r>
              <a:rPr lang="en-GB" dirty="0"/>
              <a:t>Physical address:</a:t>
            </a:r>
          </a:p>
          <a:p>
            <a:pPr lvl="3"/>
            <a:r>
              <a:rPr lang="en-GB" dirty="0" err="1"/>
              <a:t>DigideliveryID</a:t>
            </a:r>
            <a:r>
              <a:rPr lang="en-GB" dirty="0"/>
              <a:t> or RIO</a:t>
            </a:r>
          </a:p>
          <a:p>
            <a:pPr lvl="4"/>
            <a:r>
              <a:rPr lang="en-GB" dirty="0"/>
              <a:t>Aligned with schools</a:t>
            </a:r>
          </a:p>
          <a:p>
            <a:pPr lvl="4"/>
            <a:r>
              <a:rPr lang="en-GB" dirty="0"/>
              <a:t>Based on: Postal code, House number, BRIN</a:t>
            </a:r>
          </a:p>
          <a:p>
            <a:pPr lvl="4"/>
            <a:r>
              <a:rPr lang="en-GB" dirty="0"/>
              <a:t>Is this sufficient? (front door, back door)</a:t>
            </a:r>
          </a:p>
          <a:p>
            <a:pPr lvl="2"/>
            <a:r>
              <a:rPr lang="en-GB" dirty="0"/>
              <a:t>RIO Session:</a:t>
            </a:r>
          </a:p>
          <a:p>
            <a:pPr lvl="3"/>
            <a:r>
              <a:rPr lang="en-GB" dirty="0"/>
              <a:t>There are possibilities to use RIO for identification of organizations</a:t>
            </a:r>
          </a:p>
          <a:p>
            <a:pPr lvl="4"/>
            <a:r>
              <a:rPr lang="en-GB" dirty="0"/>
              <a:t>Coverage 95% (Indication)</a:t>
            </a:r>
          </a:p>
          <a:p>
            <a:pPr lvl="4"/>
            <a:r>
              <a:rPr lang="en-GB" dirty="0"/>
              <a:t>Less administration of organisation identifiers</a:t>
            </a:r>
          </a:p>
          <a:p>
            <a:pPr lvl="4"/>
            <a:r>
              <a:rPr lang="en-GB" dirty="0"/>
              <a:t>Determine solution for private schools and other educational institutions</a:t>
            </a:r>
          </a:p>
          <a:p>
            <a:pPr lvl="3"/>
            <a:r>
              <a:rPr lang="en-GB" b="1" dirty="0"/>
              <a:t>Conclusion: </a:t>
            </a:r>
            <a:r>
              <a:rPr lang="en-GB" dirty="0"/>
              <a:t>Arrange follow-up session to determine applicability of RIO</a:t>
            </a:r>
          </a:p>
          <a:p>
            <a:pPr lvl="2"/>
            <a:r>
              <a:rPr lang="en-GB" dirty="0"/>
              <a:t>Experts:</a:t>
            </a:r>
          </a:p>
          <a:p>
            <a:pPr lvl="3"/>
            <a:r>
              <a:rPr lang="en-GB" dirty="0"/>
              <a:t>Heiko Kiewit (</a:t>
            </a:r>
            <a:r>
              <a:rPr lang="en-GB" dirty="0">
                <a:hlinkClick r:id="rId2"/>
              </a:rPr>
              <a:t>heiko.kiewiet@duo.nl</a:t>
            </a:r>
            <a:r>
              <a:rPr lang="en-GB" dirty="0"/>
              <a:t>)</a:t>
            </a:r>
          </a:p>
          <a:p>
            <a:pPr lvl="3"/>
            <a:r>
              <a:rPr lang="en-GB" dirty="0" err="1"/>
              <a:t>Friso</a:t>
            </a:r>
            <a:r>
              <a:rPr lang="en-GB" dirty="0"/>
              <a:t> </a:t>
            </a:r>
            <a:r>
              <a:rPr lang="en-GB" dirty="0" err="1"/>
              <a:t>Snijder</a:t>
            </a:r>
            <a:r>
              <a:rPr lang="en-GB" dirty="0"/>
              <a:t> (</a:t>
            </a:r>
            <a:r>
              <a:rPr lang="en-GB" dirty="0">
                <a:hlinkClick r:id="rId3"/>
              </a:rPr>
              <a:t>friso.snijder@duo.nl</a:t>
            </a:r>
            <a:r>
              <a:rPr lang="en-GB" dirty="0"/>
              <a:t>)</a:t>
            </a:r>
          </a:p>
          <a:p>
            <a:pPr lvl="3"/>
            <a:r>
              <a:rPr lang="en-GB" dirty="0" err="1"/>
              <a:t>Gido</a:t>
            </a:r>
            <a:r>
              <a:rPr lang="en-GB" dirty="0"/>
              <a:t> de </a:t>
            </a:r>
            <a:r>
              <a:rPr lang="en-GB" dirty="0" err="1"/>
              <a:t>Koff</a:t>
            </a:r>
            <a:r>
              <a:rPr lang="en-GB" dirty="0"/>
              <a:t> (</a:t>
            </a:r>
            <a:r>
              <a:rPr lang="en-GB" dirty="0">
                <a:hlinkClick r:id="rId4"/>
              </a:rPr>
              <a:t>gido.dekoff@duo.nl</a:t>
            </a:r>
            <a:r>
              <a:rPr lang="en-GB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093161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/>
              <a:t>Setup use cases  - Evaluate OSR model</a:t>
            </a: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Evaluate OSR model for use in ecosystem</a:t>
            </a:r>
          </a:p>
          <a:p>
            <a:pPr lvl="1"/>
            <a:r>
              <a:rPr lang="en-GB" sz="1800" dirty="0"/>
              <a:t>Identification of non commercial school organisations (DUO)</a:t>
            </a:r>
          </a:p>
          <a:p>
            <a:pPr lvl="1"/>
            <a:r>
              <a:rPr lang="en-GB" sz="1800" dirty="0"/>
              <a:t>Identification of commercial school organisations (NON DUO)</a:t>
            </a:r>
          </a:p>
          <a:p>
            <a:pPr lvl="2"/>
            <a:r>
              <a:rPr lang="en-GB" sz="1400" dirty="0"/>
              <a:t>Broadening of framework/standard</a:t>
            </a:r>
          </a:p>
          <a:p>
            <a:r>
              <a:rPr lang="en-GB" sz="2000" dirty="0"/>
              <a:t>OSR uses </a:t>
            </a:r>
            <a:r>
              <a:rPr lang="en-GB" sz="2000" dirty="0" err="1"/>
              <a:t>Edukoppeling</a:t>
            </a:r>
            <a:r>
              <a:rPr lang="en-GB" sz="2000" dirty="0"/>
              <a:t> instead of </a:t>
            </a:r>
            <a:r>
              <a:rPr lang="en-GB" sz="2000" dirty="0" err="1"/>
              <a:t>Oauth</a:t>
            </a:r>
            <a:endParaRPr lang="en-GB" sz="2000" dirty="0"/>
          </a:p>
          <a:p>
            <a:r>
              <a:rPr lang="en-GB" sz="2000" dirty="0"/>
              <a:t>Alignment with functional after introduction of OSR</a:t>
            </a:r>
          </a:p>
          <a:p>
            <a:pPr lvl="1"/>
            <a:r>
              <a:rPr lang="en-GB" sz="1600" dirty="0" err="1"/>
              <a:t>Martijn</a:t>
            </a:r>
            <a:r>
              <a:rPr lang="en-GB" sz="1600" dirty="0"/>
              <a:t> </a:t>
            </a:r>
            <a:r>
              <a:rPr lang="en-GB" sz="1600" dirty="0" err="1"/>
              <a:t>Nagtegaal</a:t>
            </a:r>
            <a:r>
              <a:rPr lang="en-GB" sz="1600" dirty="0"/>
              <a:t>: </a:t>
            </a:r>
            <a:r>
              <a:rPr lang="en-GB" sz="1600" dirty="0">
                <a:hlinkClick r:id="rId2"/>
              </a:rPr>
              <a:t>M.Nagtegaal@kennisnet.nl</a:t>
            </a:r>
            <a:endParaRPr lang="en-GB" sz="1600" dirty="0"/>
          </a:p>
          <a:p>
            <a:pPr lvl="1"/>
            <a:r>
              <a:rPr lang="en-GB" sz="1600" dirty="0" err="1"/>
              <a:t>Marjan</a:t>
            </a:r>
            <a:r>
              <a:rPr lang="en-GB" sz="1600" dirty="0"/>
              <a:t> </a:t>
            </a:r>
            <a:r>
              <a:rPr lang="en-GB" sz="1600" dirty="0" err="1"/>
              <a:t>Frijns</a:t>
            </a:r>
            <a:r>
              <a:rPr lang="en-GB" sz="1600" dirty="0"/>
              <a:t>:  </a:t>
            </a:r>
            <a:r>
              <a:rPr lang="en-GB" sz="1600" dirty="0">
                <a:hlinkClick r:id="rId3"/>
              </a:rPr>
              <a:t>M.Frijns@kennisnet.nl</a:t>
            </a:r>
            <a:r>
              <a:rPr lang="en-GB" sz="1600" dirty="0"/>
              <a:t> </a:t>
            </a:r>
          </a:p>
          <a:p>
            <a:pPr lvl="1"/>
            <a:endParaRPr lang="en-GB" sz="1400" dirty="0"/>
          </a:p>
          <a:p>
            <a:r>
              <a:rPr lang="en-GB" sz="2200" dirty="0"/>
              <a:t>How to Identify of partners and their services in the ecosystem</a:t>
            </a:r>
          </a:p>
          <a:p>
            <a:pPr lvl="2"/>
            <a:r>
              <a:rPr lang="en-GB" sz="1400" dirty="0"/>
              <a:t>Distributors, publishers, etc.</a:t>
            </a:r>
          </a:p>
        </p:txBody>
      </p:sp>
    </p:spTree>
    <p:extLst>
      <p:ext uri="{BB962C8B-B14F-4D97-AF65-F5344CB8AC3E}">
        <p14:creationId xmlns:p14="http://schemas.microsoft.com/office/powerpoint/2010/main" val="3181591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GB" sz="2400" dirty="0"/>
              <a:t>Next Steps &amp; Open 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GB" dirty="0"/>
              <a:t>Evaluate RIO as identifier for (school) organisations</a:t>
            </a:r>
          </a:p>
          <a:p>
            <a:pPr lvl="1"/>
            <a:r>
              <a:rPr lang="en-GB" dirty="0"/>
              <a:t>Evaluate OSR as possible service registration model</a:t>
            </a:r>
          </a:p>
          <a:p>
            <a:pPr lvl="1"/>
            <a:r>
              <a:rPr lang="en-GB" dirty="0"/>
              <a:t>Determine implementation guidelines</a:t>
            </a:r>
          </a:p>
          <a:p>
            <a:pPr lvl="2"/>
            <a:r>
              <a:rPr lang="en-GB" dirty="0"/>
              <a:t>Examples:</a:t>
            </a:r>
          </a:p>
          <a:p>
            <a:pPr lvl="3"/>
            <a:r>
              <a:rPr lang="en-GB" dirty="0"/>
              <a:t>Visibility of access links/URL’s based on validity period is the responsibility of the LMS</a:t>
            </a:r>
          </a:p>
          <a:p>
            <a:pPr lvl="3"/>
            <a:r>
              <a:rPr lang="en-GB" dirty="0"/>
              <a:t>School is responsible for validity period of products that are shorter then the validity period of a LML</a:t>
            </a:r>
          </a:p>
          <a:p>
            <a:pPr lvl="4"/>
            <a:r>
              <a:rPr lang="en-GB" dirty="0"/>
              <a:t>Determine start date in LML</a:t>
            </a:r>
          </a:p>
          <a:p>
            <a:pPr lvl="4"/>
            <a:r>
              <a:rPr lang="en-GB" dirty="0"/>
              <a:t>Determine start date based on first access</a:t>
            </a:r>
          </a:p>
          <a:p>
            <a:pPr lvl="1"/>
            <a:r>
              <a:rPr lang="en-GB" dirty="0"/>
              <a:t>Setup scenarios</a:t>
            </a:r>
          </a:p>
          <a:p>
            <a:pPr lvl="1"/>
            <a:r>
              <a:rPr lang="en-GB" dirty="0"/>
              <a:t>Events, Get </a:t>
            </a:r>
            <a:r>
              <a:rPr lang="en-GB" dirty="0" err="1"/>
              <a:t>functionaliteit</a:t>
            </a:r>
            <a:endParaRPr lang="en-GB" dirty="0"/>
          </a:p>
          <a:p>
            <a:pPr lvl="1"/>
            <a:r>
              <a:rPr lang="en-GB" dirty="0"/>
              <a:t>Sad flow (Unhappy)</a:t>
            </a:r>
          </a:p>
          <a:p>
            <a:pPr lvl="1"/>
            <a:r>
              <a:rPr lang="en-GB" dirty="0" err="1"/>
              <a:t>Relatie</a:t>
            </a:r>
            <a:r>
              <a:rPr lang="en-GB" dirty="0"/>
              <a:t> MP – LA &gt; </a:t>
            </a:r>
            <a:r>
              <a:rPr lang="en-GB" dirty="0" err="1"/>
              <a:t>Helder</a:t>
            </a:r>
            <a:r>
              <a:rPr lang="en-GB" dirty="0"/>
              <a:t> </a:t>
            </a:r>
            <a:r>
              <a:rPr lang="en-GB" dirty="0" err="1"/>
              <a:t>maken</a:t>
            </a:r>
            <a:endParaRPr lang="en-GB" dirty="0"/>
          </a:p>
          <a:p>
            <a:pPr lvl="1"/>
            <a:r>
              <a:rPr lang="en-GB" dirty="0"/>
              <a:t>Entitlement </a:t>
            </a:r>
            <a:r>
              <a:rPr lang="en-GB" dirty="0" err="1"/>
              <a:t>gelaagdheid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2401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8D66-8826-9C43-B598-5384836EC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4766" y="2756508"/>
            <a:ext cx="5199888" cy="817965"/>
          </a:xfrm>
        </p:spPr>
        <p:txBody>
          <a:bodyPr>
            <a:normAutofit fontScale="90000"/>
          </a:bodyPr>
          <a:lstStyle/>
          <a:p>
            <a:r>
              <a:rPr lang="en-US" dirty="0"/>
              <a:t>Starting Points</a:t>
            </a:r>
          </a:p>
        </p:txBody>
      </p:sp>
    </p:spTree>
    <p:extLst>
      <p:ext uri="{BB962C8B-B14F-4D97-AF65-F5344CB8AC3E}">
        <p14:creationId xmlns:p14="http://schemas.microsoft.com/office/powerpoint/2010/main" val="4005355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Service credits still necessary?</a:t>
            </a:r>
            <a:br>
              <a:rPr lang="en-GB" dirty="0"/>
            </a:br>
            <a:r>
              <a:rPr lang="nl-NL" sz="1600" b="1" dirty="0">
                <a:hlinkClick r:id="rId2"/>
              </a:rPr>
              <a:t>https://github.com/stichtingsem/functional-overview/issues/9</a:t>
            </a:r>
            <a:endParaRPr lang="en-US" sz="1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b="1" dirty="0"/>
              <a:t>(Proposed) decision: </a:t>
            </a:r>
            <a:r>
              <a:rPr lang="en-GB" sz="1800" dirty="0"/>
              <a:t>Service credits are no longer needed. Entitlements will be sufficient to ensure access for users and balanced administrations for partners in the ecosystem</a:t>
            </a:r>
          </a:p>
          <a:p>
            <a:pPr lvl="1"/>
            <a:r>
              <a:rPr lang="en-GB" sz="1600" b="1" dirty="0"/>
              <a:t>Point of attention: </a:t>
            </a:r>
            <a:r>
              <a:rPr lang="en-GB" sz="1600" dirty="0"/>
              <a:t>There has to be an entitlement (at front) with sufficient quantity to grant access to users</a:t>
            </a:r>
          </a:p>
          <a:p>
            <a:pPr lvl="2"/>
            <a:r>
              <a:rPr lang="en-GB" sz="1600" b="1" i="1" dirty="0"/>
              <a:t>Steering Committee:</a:t>
            </a:r>
          </a:p>
          <a:p>
            <a:pPr lvl="3"/>
            <a:r>
              <a:rPr lang="en-GB" sz="1600" i="1" dirty="0"/>
              <a:t>Users </a:t>
            </a:r>
            <a:r>
              <a:rPr lang="en-GB" sz="1600" b="1" i="1" dirty="0"/>
              <a:t>should </a:t>
            </a:r>
            <a:r>
              <a:rPr lang="en-GB" sz="1600" i="1" dirty="0"/>
              <a:t>always have access without limitations</a:t>
            </a:r>
          </a:p>
          <a:p>
            <a:pPr lvl="4"/>
            <a:r>
              <a:rPr lang="en-GB" sz="1600" i="1" dirty="0"/>
              <a:t>School (customer/buyer) can impose limitations to access</a:t>
            </a:r>
          </a:p>
          <a:p>
            <a:pPr lvl="4"/>
            <a:r>
              <a:rPr lang="en-GB" sz="1600" i="1" dirty="0"/>
              <a:t>School (LMC) is in the lead</a:t>
            </a:r>
          </a:p>
          <a:p>
            <a:pPr lvl="3"/>
            <a:r>
              <a:rPr lang="en-GB" sz="1600" b="1" i="1" dirty="0"/>
              <a:t>Data </a:t>
            </a:r>
            <a:r>
              <a:rPr lang="en-GB" sz="1600" i="1" dirty="0"/>
              <a:t>is (near) real time available and transparent for partners in the ecosystem</a:t>
            </a:r>
          </a:p>
          <a:p>
            <a:pPr lvl="4"/>
            <a:r>
              <a:rPr lang="en-GB" sz="1600" i="1" dirty="0"/>
              <a:t>Create service that gives insights on the active access links/URL’s within a LMS</a:t>
            </a:r>
          </a:p>
          <a:p>
            <a:pPr lvl="5"/>
            <a:r>
              <a:rPr lang="en-GB" sz="1600" i="1" dirty="0"/>
              <a:t>Share these insights with involved partners (MP, LA) in the ecosystem</a:t>
            </a:r>
            <a:endParaRPr lang="en-GB" sz="1600" b="1" i="1" dirty="0"/>
          </a:p>
        </p:txBody>
      </p:sp>
    </p:spTree>
    <p:extLst>
      <p:ext uri="{BB962C8B-B14F-4D97-AF65-F5344CB8AC3E}">
        <p14:creationId xmlns:p14="http://schemas.microsoft.com/office/powerpoint/2010/main" val="2984869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Is entitlement sufficient?</a:t>
            </a:r>
            <a:br>
              <a:rPr lang="en-GB" dirty="0"/>
            </a:br>
            <a:r>
              <a:rPr lang="nl-NL" sz="1600" b="1" dirty="0">
                <a:hlinkClick r:id="rId2"/>
              </a:rPr>
              <a:t>https://github.com/stichtingsem/functional-overview/issues/10</a:t>
            </a:r>
            <a:endParaRPr lang="en-US" sz="1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Entitlements should be established upfront and can be realized (near) real time to ensure access for users</a:t>
            </a:r>
          </a:p>
          <a:p>
            <a:pPr lvl="1"/>
            <a:r>
              <a:rPr lang="en-GB" sz="1600" b="1" i="1" dirty="0"/>
              <a:t>Steering Committee:</a:t>
            </a:r>
          </a:p>
          <a:p>
            <a:pPr lvl="2"/>
            <a:r>
              <a:rPr lang="en-GB" sz="1600" i="1" dirty="0"/>
              <a:t>The ecosystem is based on </a:t>
            </a:r>
            <a:r>
              <a:rPr lang="en-GB" sz="1600" b="1" i="1" dirty="0"/>
              <a:t>trust</a:t>
            </a:r>
            <a:r>
              <a:rPr lang="en-GB" sz="1600" i="1" dirty="0"/>
              <a:t> and </a:t>
            </a:r>
            <a:r>
              <a:rPr lang="en-GB" sz="1600" b="1" i="1" dirty="0"/>
              <a:t>transparency</a:t>
            </a:r>
          </a:p>
          <a:p>
            <a:pPr lvl="3"/>
            <a:r>
              <a:rPr lang="en-GB" sz="1600" i="1" dirty="0"/>
              <a:t>Determine the data needed to carry out roles within ecosystem. This data should be available within ecosystem to ensure trust and transparency</a:t>
            </a:r>
          </a:p>
          <a:p>
            <a:r>
              <a:rPr lang="en-GB" sz="1800" dirty="0"/>
              <a:t>Entitlements will be established on the highest possible level</a:t>
            </a:r>
          </a:p>
          <a:p>
            <a:pPr lvl="1"/>
            <a:r>
              <a:rPr lang="en-GB" sz="1600" dirty="0"/>
              <a:t>VO: School level</a:t>
            </a:r>
          </a:p>
          <a:p>
            <a:pPr lvl="2"/>
            <a:r>
              <a:rPr lang="en-GB" sz="1600" b="1" dirty="0"/>
              <a:t>Data:</a:t>
            </a:r>
            <a:r>
              <a:rPr lang="en-GB" sz="1600" dirty="0"/>
              <a:t> Sales Agent, School, EAN, Quantity, Validity Period, Start Date (Optional)</a:t>
            </a:r>
          </a:p>
          <a:p>
            <a:pPr lvl="3"/>
            <a:r>
              <a:rPr lang="en-GB" sz="1600" dirty="0"/>
              <a:t>Quantity is conditional for balancing administrations within in the Ecosystem</a:t>
            </a:r>
          </a:p>
          <a:p>
            <a:pPr lvl="2"/>
            <a:r>
              <a:rPr lang="en-GB" sz="1600" b="1" dirty="0"/>
              <a:t>Glossary: </a:t>
            </a:r>
            <a:r>
              <a:rPr lang="en-GB" sz="1600" dirty="0"/>
              <a:t>Entitlement in secondary education (VO) is comparable with ILF specificatio</a:t>
            </a:r>
            <a:r>
              <a:rPr lang="en-GB" dirty="0"/>
              <a:t>n</a:t>
            </a:r>
          </a:p>
          <a:p>
            <a:pPr lvl="1"/>
            <a:r>
              <a:rPr lang="en-GB" sz="1600" dirty="0"/>
              <a:t>MBO: User level</a:t>
            </a:r>
          </a:p>
          <a:p>
            <a:pPr lvl="2"/>
            <a:r>
              <a:rPr lang="en-GB" sz="1600" b="1" dirty="0"/>
              <a:t>Data: </a:t>
            </a:r>
            <a:r>
              <a:rPr lang="en-GB" sz="1600" dirty="0"/>
              <a:t>Sales Agent, Gebruiker, EAN, Validity Period, Start Date (Optional)</a:t>
            </a:r>
          </a:p>
          <a:p>
            <a:pPr lvl="2"/>
            <a:r>
              <a:rPr lang="en-GB" sz="1600" b="1" dirty="0"/>
              <a:t>Glossary: </a:t>
            </a:r>
            <a:r>
              <a:rPr lang="en-GB" sz="1600" dirty="0"/>
              <a:t>Entitlement in vocational education (MBO) is comparable with ELF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871596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Blended learning as base design criteria</a:t>
            </a:r>
            <a:br>
              <a:rPr lang="en-GB" dirty="0"/>
            </a:br>
            <a:r>
              <a:rPr lang="nl-NL" sz="1600" b="1" dirty="0">
                <a:hlinkClick r:id="rId2"/>
              </a:rPr>
              <a:t>https://github.com/stichtingsem/functional-overview/issues/11</a:t>
            </a:r>
            <a:endParaRPr lang="en-US" sz="1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Blended learning (</a:t>
            </a:r>
            <a:r>
              <a:rPr lang="en-US" sz="1800" dirty="0" err="1"/>
              <a:t>Combi's</a:t>
            </a:r>
            <a:r>
              <a:rPr lang="en-US" sz="1800" dirty="0"/>
              <a:t>/</a:t>
            </a:r>
            <a:r>
              <a:rPr lang="en-US" sz="1800" dirty="0" err="1"/>
              <a:t>LiFo</a:t>
            </a:r>
            <a:r>
              <a:rPr lang="en-US" sz="1800" dirty="0"/>
              <a:t>) is just like (full) digital and folio products in scope of this pilot and therefore are part of the (base) design criteria</a:t>
            </a:r>
          </a:p>
          <a:p>
            <a:r>
              <a:rPr lang="en-US" sz="1800" dirty="0"/>
              <a:t>Blended learning asks for additional requirements to partners in the ecosystem</a:t>
            </a:r>
            <a:endParaRPr lang="en-GB" sz="1800" dirty="0"/>
          </a:p>
          <a:p>
            <a:pPr lvl="1"/>
            <a:r>
              <a:rPr lang="en-GB" sz="1600" dirty="0"/>
              <a:t>Flexibility in delivery</a:t>
            </a:r>
          </a:p>
          <a:p>
            <a:pPr lvl="2"/>
            <a:r>
              <a:rPr lang="en-GB" sz="1600" dirty="0"/>
              <a:t>Digital components are (near) real time accessible</a:t>
            </a:r>
          </a:p>
          <a:p>
            <a:pPr lvl="2"/>
            <a:r>
              <a:rPr lang="en-GB" sz="1600" dirty="0"/>
              <a:t>Shortage of folio components can’t block the access to digital component(s)</a:t>
            </a:r>
          </a:p>
          <a:p>
            <a:pPr lvl="1"/>
            <a:r>
              <a:rPr lang="en-GB" sz="1600" dirty="0"/>
              <a:t>Blended learning materials (combi’s/</a:t>
            </a:r>
            <a:r>
              <a:rPr lang="en-GB" sz="1600" dirty="0" err="1"/>
              <a:t>LiFo</a:t>
            </a:r>
            <a:r>
              <a:rPr lang="en-GB" sz="1600" dirty="0"/>
              <a:t>) remain one product number (EAN)</a:t>
            </a:r>
          </a:p>
          <a:p>
            <a:pPr lvl="1"/>
            <a:r>
              <a:rPr lang="en-GB" sz="1600" dirty="0"/>
              <a:t>Entitlements (digital) and purchase orders (folio) need to be synced over time</a:t>
            </a:r>
          </a:p>
          <a:p>
            <a:pPr lvl="1"/>
            <a:r>
              <a:rPr lang="en-GB" sz="1600" dirty="0"/>
              <a:t>Entitlement ensure access for users</a:t>
            </a:r>
          </a:p>
          <a:p>
            <a:pPr lvl="2"/>
            <a:r>
              <a:rPr lang="en-GB" sz="1600" b="1" i="1" dirty="0"/>
              <a:t>Steering Committee</a:t>
            </a:r>
          </a:p>
          <a:p>
            <a:pPr lvl="3"/>
            <a:r>
              <a:rPr lang="en-GB" sz="1400" i="1" dirty="0"/>
              <a:t>See comments &gt; Is entitlement sufficient?, </a:t>
            </a:r>
            <a:r>
              <a:rPr lang="en-GB" sz="1400" dirty="0"/>
              <a:t>Service credits still necessary?</a:t>
            </a:r>
            <a:endParaRPr lang="en-GB" sz="1400" i="1" dirty="0"/>
          </a:p>
          <a:p>
            <a:pPr lvl="1"/>
            <a:r>
              <a:rPr lang="en-GB" sz="1600" dirty="0"/>
              <a:t>Entitlement guarantee transactions for partners</a:t>
            </a:r>
          </a:p>
        </p:txBody>
      </p:sp>
    </p:spTree>
    <p:extLst>
      <p:ext uri="{BB962C8B-B14F-4D97-AF65-F5344CB8AC3E}">
        <p14:creationId xmlns:p14="http://schemas.microsoft.com/office/powerpoint/2010/main" val="2473522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Full Digital: Sales invoice on usage?</a:t>
            </a:r>
            <a:r>
              <a:rPr lang="en-GB" sz="2800" dirty="0"/>
              <a:t/>
            </a:r>
            <a:br>
              <a:rPr lang="en-GB" sz="2800" dirty="0"/>
            </a:br>
            <a:r>
              <a:rPr lang="nl-NL" sz="1600" b="1" dirty="0">
                <a:hlinkClick r:id="rId2"/>
              </a:rPr>
              <a:t>https://github.com/stichtingsem/functional-overview/issues/12</a:t>
            </a:r>
            <a:r>
              <a:rPr lang="nl-NL" sz="1600" b="1" dirty="0"/>
              <a:t/>
            </a:r>
            <a:br>
              <a:rPr lang="nl-NL" sz="1600" b="1" dirty="0"/>
            </a:br>
            <a:r>
              <a:rPr lang="en-US" sz="2000" dirty="0"/>
              <a:t>Blended/Folio: Sales invoice on delivery of physical component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nl-NL" sz="1600" b="1" dirty="0">
                <a:hlinkClick r:id="rId3"/>
              </a:rPr>
              <a:t>https://github.com/stichtingsem/functional-overview/issues/13</a:t>
            </a:r>
            <a:endParaRPr lang="en-US" sz="1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Revenue recognition is influenced by tax legislation, competitive propositions and commercial contracts/agreements. Partners in the ecosystem should determine their own approach to revenue recognition but the services should ensure valid &amp; transparent transactions and enable various transaction/commercial models</a:t>
            </a:r>
          </a:p>
          <a:p>
            <a:pPr lvl="1"/>
            <a:r>
              <a:rPr lang="en-GB" sz="1600" b="1" i="1" dirty="0"/>
              <a:t>Steering Committee:</a:t>
            </a:r>
          </a:p>
          <a:p>
            <a:pPr lvl="2"/>
            <a:r>
              <a:rPr lang="en-GB" sz="1600" i="1" dirty="0"/>
              <a:t>Ecosystem should </a:t>
            </a:r>
            <a:r>
              <a:rPr lang="en-GB" sz="1600" b="1" i="1" dirty="0"/>
              <a:t>support </a:t>
            </a:r>
            <a:r>
              <a:rPr lang="en-GB" sz="1600" i="1" dirty="0"/>
              <a:t>multiple business models (Prepaid, Post paid, subscription, premium, usage, </a:t>
            </a:r>
            <a:r>
              <a:rPr lang="en-GB" sz="1600" i="1" dirty="0" err="1"/>
              <a:t>etc</a:t>
            </a:r>
            <a:r>
              <a:rPr lang="en-GB" sz="1600" i="1" dirty="0"/>
              <a:t>)</a:t>
            </a:r>
          </a:p>
          <a:p>
            <a:pPr lvl="3"/>
            <a:r>
              <a:rPr lang="en-GB" sz="1600" i="1" dirty="0"/>
              <a:t>Available business models should be available in the product </a:t>
            </a:r>
            <a:r>
              <a:rPr lang="en-GB" sz="1600" i="1" dirty="0" err="1"/>
              <a:t>catalog</a:t>
            </a:r>
            <a:endParaRPr lang="en-US" sz="1600" dirty="0"/>
          </a:p>
          <a:p>
            <a:pPr lvl="1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5368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Stream Members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Publisher: </a:t>
            </a:r>
          </a:p>
          <a:p>
            <a:pPr lvl="1"/>
            <a:r>
              <a:rPr lang="en-GB" dirty="0"/>
              <a:t>Patricia </a:t>
            </a:r>
            <a:r>
              <a:rPr lang="en-GB" dirty="0" err="1"/>
              <a:t>Hoos</a:t>
            </a:r>
            <a:r>
              <a:rPr lang="en-GB" dirty="0"/>
              <a:t> (</a:t>
            </a:r>
            <a:r>
              <a:rPr lang="en-GB" u="sng" dirty="0">
                <a:hlinkClick r:id="rId2"/>
              </a:rPr>
              <a:t>patricia.hoos@malmberg.nl</a:t>
            </a:r>
            <a:r>
              <a:rPr lang="en-GB" u="sng" dirty="0"/>
              <a:t>,</a:t>
            </a:r>
            <a:r>
              <a:rPr lang="en-GB" dirty="0"/>
              <a:t> 06-52778412</a:t>
            </a:r>
            <a:r>
              <a:rPr lang="en-GB" u="sng" dirty="0"/>
              <a:t>)</a:t>
            </a:r>
            <a:endParaRPr lang="en-GB" dirty="0"/>
          </a:p>
          <a:p>
            <a:pPr lvl="1"/>
            <a:r>
              <a:rPr lang="en-GB" dirty="0"/>
              <a:t>Dennis </a:t>
            </a:r>
            <a:r>
              <a:rPr lang="en-GB" dirty="0" err="1"/>
              <a:t>Wassink</a:t>
            </a:r>
            <a:r>
              <a:rPr lang="en-GB" dirty="0"/>
              <a:t> (</a:t>
            </a:r>
            <a:r>
              <a:rPr lang="en-GB" u="sng" dirty="0">
                <a:hlinkClick r:id="rId3"/>
              </a:rPr>
              <a:t>d.wassink@boom.nl</a:t>
            </a:r>
            <a:r>
              <a:rPr lang="en-GB" dirty="0"/>
              <a:t>, 06-53710296</a:t>
            </a:r>
            <a:r>
              <a:rPr lang="en-GB" u="sng" dirty="0"/>
              <a:t>)</a:t>
            </a:r>
          </a:p>
          <a:p>
            <a:pPr lvl="1"/>
            <a:r>
              <a:rPr lang="en-GB" dirty="0"/>
              <a:t>Sander </a:t>
            </a:r>
            <a:r>
              <a:rPr lang="en-GB" dirty="0" err="1"/>
              <a:t>Aikema</a:t>
            </a:r>
            <a:r>
              <a:rPr lang="en-GB" dirty="0"/>
              <a:t> (</a:t>
            </a:r>
            <a:r>
              <a:rPr lang="en-GB" dirty="0">
                <a:hlinkClick r:id="rId4"/>
              </a:rPr>
              <a:t>s.aikema@noordhoff.nl</a:t>
            </a:r>
            <a:r>
              <a:rPr lang="en-GB" dirty="0"/>
              <a:t>, </a:t>
            </a:r>
            <a:r>
              <a:rPr lang="nl-NL" dirty="0"/>
              <a:t>06-22327252</a:t>
            </a:r>
            <a:r>
              <a:rPr lang="en-GB" dirty="0"/>
              <a:t>)</a:t>
            </a:r>
          </a:p>
          <a:p>
            <a:r>
              <a:rPr lang="en-GB" dirty="0"/>
              <a:t>Distributor:</a:t>
            </a:r>
          </a:p>
          <a:p>
            <a:pPr lvl="1"/>
            <a:r>
              <a:rPr lang="en-GB" dirty="0"/>
              <a:t>Jerry Plate (</a:t>
            </a:r>
            <a:r>
              <a:rPr lang="en-GB" dirty="0">
                <a:hlinkClick r:id="rId5"/>
              </a:rPr>
              <a:t>jerry.plate@iddinkgroup.com</a:t>
            </a:r>
            <a:r>
              <a:rPr lang="en-GB" dirty="0"/>
              <a:t>, 06-31908728)</a:t>
            </a:r>
          </a:p>
          <a:p>
            <a:pPr lvl="1"/>
            <a:r>
              <a:rPr lang="en-GB" dirty="0"/>
              <a:t>Simon van </a:t>
            </a:r>
            <a:r>
              <a:rPr lang="en-GB" dirty="0" err="1"/>
              <a:t>Huffelen</a:t>
            </a:r>
            <a:r>
              <a:rPr lang="en-GB" dirty="0"/>
              <a:t> (</a:t>
            </a:r>
            <a:r>
              <a:rPr lang="en-GB" dirty="0">
                <a:hlinkClick r:id="rId6"/>
              </a:rPr>
              <a:t>Simon.vanhuffelen@thelearningnetwork.nl</a:t>
            </a:r>
            <a:r>
              <a:rPr lang="en-GB" dirty="0"/>
              <a:t>, 06-51808704)</a:t>
            </a:r>
          </a:p>
          <a:p>
            <a:r>
              <a:rPr lang="en-GB" dirty="0"/>
              <a:t>LMS/ELO/IDP: </a:t>
            </a:r>
          </a:p>
          <a:p>
            <a:pPr lvl="1"/>
            <a:r>
              <a:rPr lang="en-GB" dirty="0"/>
              <a:t>Erik </a:t>
            </a:r>
            <a:r>
              <a:rPr lang="en-GB" dirty="0" err="1"/>
              <a:t>Dikkers</a:t>
            </a:r>
            <a:r>
              <a:rPr lang="en-GB" dirty="0"/>
              <a:t> (</a:t>
            </a:r>
            <a:r>
              <a:rPr lang="en-GB" dirty="0">
                <a:hlinkClick r:id="rId7"/>
              </a:rPr>
              <a:t>Erik.Dikkers@topicus.nl</a:t>
            </a:r>
            <a:r>
              <a:rPr lang="en-GB" dirty="0"/>
              <a:t>, 06-54322615)</a:t>
            </a:r>
          </a:p>
          <a:p>
            <a:r>
              <a:rPr lang="en-GB" dirty="0"/>
              <a:t>Architecture:</a:t>
            </a:r>
          </a:p>
          <a:p>
            <a:pPr lvl="1"/>
            <a:r>
              <a:rPr lang="en-GB" dirty="0"/>
              <a:t>Edwin Verwoerd (</a:t>
            </a:r>
            <a:r>
              <a:rPr lang="en-GB" dirty="0">
                <a:hlinkClick r:id="rId8"/>
              </a:rPr>
              <a:t>edwin.verwoerd@iddinkgroup.com</a:t>
            </a:r>
            <a:r>
              <a:rPr lang="en-GB" dirty="0"/>
              <a:t>, 06-29096400)</a:t>
            </a:r>
          </a:p>
          <a:p>
            <a:r>
              <a:rPr lang="en-GB" dirty="0"/>
              <a:t>Stream lead:</a:t>
            </a:r>
          </a:p>
          <a:p>
            <a:pPr lvl="1"/>
            <a:r>
              <a:rPr lang="en-GB" dirty="0"/>
              <a:t>Marcel Untied (</a:t>
            </a:r>
            <a:r>
              <a:rPr lang="en-GB" dirty="0">
                <a:hlinkClick r:id="rId9"/>
              </a:rPr>
              <a:t>m.untied@ziggo.nl</a:t>
            </a:r>
            <a:r>
              <a:rPr lang="en-GB" dirty="0"/>
              <a:t>, 06-14812241) </a:t>
            </a:r>
          </a:p>
        </p:txBody>
      </p:sp>
    </p:spTree>
    <p:extLst>
      <p:ext uri="{BB962C8B-B14F-4D97-AF65-F5344CB8AC3E}">
        <p14:creationId xmlns:p14="http://schemas.microsoft.com/office/powerpoint/2010/main" val="23903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Identity</a:t>
            </a:r>
            <a:br>
              <a:rPr lang="en-GB" dirty="0"/>
            </a:br>
            <a:r>
              <a:rPr lang="en-GB" sz="1600" b="1" dirty="0">
                <a:hlinkClick r:id="rId2"/>
              </a:rPr>
              <a:t>https://github.com/stichtingsem/functional-overview/issues/14</a:t>
            </a:r>
            <a:endParaRPr lang="en-US" sz="1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sz="1800" dirty="0"/>
              <a:t>User: ECK-ID </a:t>
            </a:r>
          </a:p>
          <a:p>
            <a:pPr lvl="1"/>
            <a:r>
              <a:rPr lang="en-GB" sz="1800" dirty="0"/>
              <a:t>School: Digi Delivery ID </a:t>
            </a:r>
            <a:r>
              <a:rPr lang="en-US" sz="1800" dirty="0"/>
              <a:t>(RIO will be evaluated on applicability)</a:t>
            </a:r>
            <a:endParaRPr lang="en-GB" sz="1800" dirty="0"/>
          </a:p>
          <a:p>
            <a:pPr lvl="1"/>
            <a:r>
              <a:rPr lang="en-GB" sz="1800" dirty="0"/>
              <a:t>Product: EAN</a:t>
            </a:r>
          </a:p>
          <a:p>
            <a:pPr lvl="2"/>
            <a:r>
              <a:rPr lang="en-GB" sz="1600" b="1" i="1" dirty="0"/>
              <a:t>Input</a:t>
            </a:r>
          </a:p>
          <a:p>
            <a:pPr lvl="3"/>
            <a:r>
              <a:rPr lang="en-GB" sz="1400" i="1" dirty="0"/>
              <a:t>Good to start with these identifiers, but don’t limit the ecosystem on these identifiers</a:t>
            </a:r>
          </a:p>
          <a:p>
            <a:pPr lvl="3"/>
            <a:r>
              <a:rPr lang="en-GB" sz="1400" i="1" dirty="0"/>
              <a:t>Create technical flexibility in the use of multiple/various identifiers</a:t>
            </a:r>
          </a:p>
        </p:txBody>
      </p:sp>
    </p:spTree>
    <p:extLst>
      <p:ext uri="{BB962C8B-B14F-4D97-AF65-F5344CB8AC3E}">
        <p14:creationId xmlns:p14="http://schemas.microsoft.com/office/powerpoint/2010/main" val="3472690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Bring SIS (LAS) and LML in sync</a:t>
            </a:r>
            <a:r>
              <a:rPr lang="en-GB" dirty="0"/>
              <a:t/>
            </a:r>
            <a:br>
              <a:rPr lang="en-GB" dirty="0"/>
            </a:br>
            <a:r>
              <a:rPr lang="nl-NL" sz="1600" b="1" dirty="0">
                <a:hlinkClick r:id="rId2"/>
              </a:rPr>
              <a:t>https://github.com/stichtingsem/functional-overview/issues/15</a:t>
            </a:r>
            <a:endParaRPr lang="en-US" sz="1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SIS (LMS) data will be synced with LML</a:t>
            </a:r>
          </a:p>
          <a:p>
            <a:pPr lvl="1"/>
            <a:r>
              <a:rPr lang="en-US" sz="1600" dirty="0"/>
              <a:t>Boundaries:</a:t>
            </a:r>
          </a:p>
          <a:p>
            <a:pPr lvl="2"/>
            <a:r>
              <a:rPr lang="en-GB" sz="1600" dirty="0"/>
              <a:t>Target binding based on role &gt; minimize data</a:t>
            </a:r>
          </a:p>
          <a:p>
            <a:pPr lvl="2"/>
            <a:r>
              <a:rPr lang="en-GB" sz="1600" dirty="0"/>
              <a:t>School is in control of the accessibility to the entities/data within SIS</a:t>
            </a:r>
            <a:endParaRPr lang="en-US" sz="1600" dirty="0"/>
          </a:p>
          <a:p>
            <a:pPr lvl="1"/>
            <a:r>
              <a:rPr lang="en-US" sz="1600" dirty="0"/>
              <a:t>Preparation phase:</a:t>
            </a:r>
          </a:p>
          <a:p>
            <a:pPr lvl="2"/>
            <a:r>
              <a:rPr lang="en-US" sz="1600" dirty="0"/>
              <a:t>Subjects</a:t>
            </a:r>
          </a:p>
          <a:p>
            <a:pPr lvl="2"/>
            <a:r>
              <a:rPr lang="en-US" sz="1600" dirty="0"/>
              <a:t>Courses</a:t>
            </a:r>
          </a:p>
          <a:p>
            <a:pPr lvl="1"/>
            <a:r>
              <a:rPr lang="en-US" sz="1600" dirty="0"/>
              <a:t>Execution phase:</a:t>
            </a:r>
          </a:p>
          <a:p>
            <a:pPr lvl="2"/>
            <a:r>
              <a:rPr lang="en-US" sz="1600" dirty="0"/>
              <a:t>Forecast (base for entitlement)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168609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reliability and integrity </a:t>
            </a:r>
            <a:br>
              <a:rPr lang="en-GB" dirty="0"/>
            </a:br>
            <a:r>
              <a:rPr lang="en-GB" sz="1600" b="1" dirty="0">
                <a:hlinkClick r:id="rId2"/>
              </a:rPr>
              <a:t>https://github.com/stichtingsem/functional-overview/issues/16</a:t>
            </a:r>
            <a:endParaRPr lang="en-US" sz="1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First Time Right will </a:t>
            </a:r>
            <a:r>
              <a:rPr lang="en-GB" sz="1800" b="1" dirty="0"/>
              <a:t>not</a:t>
            </a:r>
            <a:r>
              <a:rPr lang="en-GB" sz="1800" dirty="0"/>
              <a:t> be a principle, but there are (additional) requirements:</a:t>
            </a:r>
          </a:p>
          <a:p>
            <a:pPr lvl="1"/>
            <a:r>
              <a:rPr lang="en-GB" sz="1600" dirty="0"/>
              <a:t>Avoidance of errors and repairs</a:t>
            </a:r>
          </a:p>
          <a:p>
            <a:pPr lvl="2"/>
            <a:r>
              <a:rPr lang="en-GB" sz="1600" dirty="0"/>
              <a:t>Determine when data is up to date and ready for use (data quality)</a:t>
            </a:r>
          </a:p>
          <a:p>
            <a:pPr lvl="1"/>
            <a:r>
              <a:rPr lang="en-GB" sz="1600" dirty="0"/>
              <a:t>Updates (LML) will be shared (near) real time</a:t>
            </a:r>
          </a:p>
          <a:p>
            <a:pPr lvl="2"/>
            <a:r>
              <a:rPr lang="en-GB" sz="1600" dirty="0"/>
              <a:t>It is a dynamic process and updates will prevent errors (and repairs)</a:t>
            </a:r>
          </a:p>
        </p:txBody>
      </p:sp>
    </p:spTree>
    <p:extLst>
      <p:ext uri="{BB962C8B-B14F-4D97-AF65-F5344CB8AC3E}">
        <p14:creationId xmlns:p14="http://schemas.microsoft.com/office/powerpoint/2010/main" val="305929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In Scope: P</a:t>
            </a:r>
            <a:r>
              <a:rPr lang="en-GB" dirty="0" err="1"/>
              <a:t>oints</a:t>
            </a:r>
            <a:r>
              <a:rPr lang="en-GB" dirty="0"/>
              <a:t> of Attention</a:t>
            </a:r>
            <a:br>
              <a:rPr lang="en-GB" dirty="0"/>
            </a:br>
            <a:r>
              <a:rPr lang="en-GB" sz="1600" b="1" dirty="0">
                <a:hlinkClick r:id="rId2"/>
              </a:rPr>
              <a:t>https://github.com/stichtingsem/functional-overview/issues/17</a:t>
            </a:r>
            <a:endParaRPr lang="en-US" sz="1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800" dirty="0"/>
              <a:t>VO (</a:t>
            </a:r>
            <a:r>
              <a:rPr lang="nl-NL" sz="1800" dirty="0" err="1"/>
              <a:t>secondary</a:t>
            </a:r>
            <a:r>
              <a:rPr lang="nl-NL" sz="1800" dirty="0"/>
              <a:t>) </a:t>
            </a:r>
            <a:r>
              <a:rPr lang="nl-NL" sz="1800" dirty="0" err="1"/>
              <a:t>and</a:t>
            </a:r>
            <a:r>
              <a:rPr lang="nl-NL" sz="1800" dirty="0"/>
              <a:t> MBO (</a:t>
            </a:r>
            <a:r>
              <a:rPr lang="nl-NL" sz="1800" dirty="0" err="1"/>
              <a:t>vocational</a:t>
            </a:r>
            <a:r>
              <a:rPr lang="nl-NL" sz="1800" dirty="0"/>
              <a:t>)</a:t>
            </a:r>
          </a:p>
          <a:p>
            <a:pPr lvl="1"/>
            <a:r>
              <a:rPr lang="nl-NL" sz="1600" b="1" i="1" dirty="0"/>
              <a:t>Steering </a:t>
            </a:r>
            <a:r>
              <a:rPr lang="nl-NL" sz="1600" b="1" i="1" dirty="0" err="1"/>
              <a:t>Committee</a:t>
            </a:r>
            <a:r>
              <a:rPr lang="nl-NL" sz="1600" b="1" i="1" dirty="0"/>
              <a:t>:</a:t>
            </a:r>
          </a:p>
          <a:p>
            <a:pPr lvl="2"/>
            <a:r>
              <a:rPr lang="nl-NL" sz="1600" i="1" dirty="0"/>
              <a:t>MBO is </a:t>
            </a:r>
            <a:r>
              <a:rPr lang="nl-NL" sz="1600" b="1" i="1" dirty="0"/>
              <a:t>in scope </a:t>
            </a:r>
            <a:r>
              <a:rPr lang="nl-NL" sz="1600" i="1" dirty="0" err="1"/>
              <a:t>for</a:t>
            </a:r>
            <a:r>
              <a:rPr lang="nl-NL" sz="1600" i="1" dirty="0"/>
              <a:t> </a:t>
            </a:r>
            <a:r>
              <a:rPr lang="nl-NL" sz="1600" i="1" dirty="0" err="1"/>
              <a:t>the</a:t>
            </a:r>
            <a:r>
              <a:rPr lang="nl-NL" sz="1600" i="1" dirty="0"/>
              <a:t> </a:t>
            </a:r>
            <a:r>
              <a:rPr lang="nl-NL" sz="1600" i="1" dirty="0" err="1"/>
              <a:t>ecosystem</a:t>
            </a:r>
            <a:endParaRPr lang="nl-NL" sz="1600" i="1" dirty="0"/>
          </a:p>
          <a:p>
            <a:pPr lvl="2"/>
            <a:r>
              <a:rPr lang="nl-NL" sz="1600" i="1" dirty="0"/>
              <a:t>MBO is </a:t>
            </a:r>
            <a:r>
              <a:rPr lang="nl-NL" sz="1600" b="1" i="1" dirty="0"/>
              <a:t>out of scope </a:t>
            </a:r>
            <a:r>
              <a:rPr lang="nl-NL" sz="1600" i="1" dirty="0" err="1"/>
              <a:t>for</a:t>
            </a:r>
            <a:r>
              <a:rPr lang="nl-NL" sz="1600" i="1" dirty="0"/>
              <a:t> </a:t>
            </a:r>
            <a:r>
              <a:rPr lang="nl-NL" sz="1600" i="1" dirty="0" err="1"/>
              <a:t>the</a:t>
            </a:r>
            <a:r>
              <a:rPr lang="nl-NL" sz="1600" i="1" dirty="0"/>
              <a:t> pilot</a:t>
            </a:r>
            <a:endParaRPr lang="nl-NL" sz="1400" i="1" dirty="0"/>
          </a:p>
          <a:p>
            <a:r>
              <a:rPr lang="nl-NL" sz="1800" dirty="0"/>
              <a:t>Full Digital (100% digital)</a:t>
            </a:r>
          </a:p>
          <a:p>
            <a:r>
              <a:rPr lang="nl-NL" sz="1800" dirty="0" err="1"/>
              <a:t>Blended</a:t>
            </a:r>
            <a:r>
              <a:rPr lang="nl-NL" sz="1800" dirty="0"/>
              <a:t> (combi’s)</a:t>
            </a:r>
          </a:p>
          <a:p>
            <a:r>
              <a:rPr lang="nl-NL" sz="1800" dirty="0"/>
              <a:t>Folio (incl. paper vouchers)</a:t>
            </a:r>
          </a:p>
          <a:p>
            <a:pPr lvl="1"/>
            <a:r>
              <a:rPr lang="en-GB" sz="1800" dirty="0"/>
              <a:t>Partners (SA, MP) within the eco-system have to evaluate the impact of the proposed solutions on their supply chain (forecasts/prognosis, purchase, stock, </a:t>
            </a:r>
            <a:r>
              <a:rPr lang="en-GB" sz="1800" dirty="0" err="1"/>
              <a:t>etc</a:t>
            </a:r>
            <a:r>
              <a:rPr lang="en-GB" sz="1800" dirty="0"/>
              <a:t>)</a:t>
            </a:r>
          </a:p>
          <a:p>
            <a:r>
              <a:rPr lang="nl-NL" sz="1800" dirty="0"/>
              <a:t>ECK</a:t>
            </a:r>
          </a:p>
        </p:txBody>
      </p:sp>
    </p:spTree>
    <p:extLst>
      <p:ext uri="{BB962C8B-B14F-4D97-AF65-F5344CB8AC3E}">
        <p14:creationId xmlns:p14="http://schemas.microsoft.com/office/powerpoint/2010/main" val="3433926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Out Of </a:t>
            </a:r>
            <a:r>
              <a:rPr lang="en-GB" dirty="0" err="1"/>
              <a:t>Scope:Next</a:t>
            </a:r>
            <a:r>
              <a:rPr lang="en-GB" dirty="0"/>
              <a:t> Steps</a:t>
            </a:r>
            <a:br>
              <a:rPr lang="en-GB" dirty="0"/>
            </a:br>
            <a:r>
              <a:rPr lang="en-GB" sz="1600" b="1" dirty="0">
                <a:hlinkClick r:id="rId2"/>
              </a:rPr>
              <a:t>https://github.com/stichtingsem/functional-overview/issues/18</a:t>
            </a:r>
            <a:endParaRPr lang="en-US" sz="1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6615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Setup &amp; Support</a:t>
            </a:r>
          </a:p>
          <a:p>
            <a:pPr lvl="1"/>
            <a:r>
              <a:rPr lang="en-GB" dirty="0"/>
              <a:t>Most important next step in the SEM pilot</a:t>
            </a:r>
          </a:p>
          <a:p>
            <a:pPr lvl="1"/>
            <a:r>
              <a:rPr lang="en-GB" dirty="0"/>
              <a:t>More decentralized = more risk &gt; How to reduce risk?</a:t>
            </a:r>
          </a:p>
          <a:p>
            <a:r>
              <a:rPr lang="en-GB" dirty="0"/>
              <a:t>Communication </a:t>
            </a:r>
          </a:p>
          <a:p>
            <a:r>
              <a:rPr lang="en-GB" dirty="0"/>
              <a:t>School processes / administration (SIS, ELO, IDP)</a:t>
            </a:r>
          </a:p>
          <a:p>
            <a:pPr lvl="1"/>
            <a:r>
              <a:rPr lang="en-GB" dirty="0"/>
              <a:t>Not enrolled students (0</a:t>
            </a:r>
            <a:r>
              <a:rPr lang="en-GB" baseline="30000" dirty="0"/>
              <a:t>e</a:t>
            </a:r>
            <a:r>
              <a:rPr lang="en-GB" dirty="0"/>
              <a:t> </a:t>
            </a:r>
            <a:r>
              <a:rPr lang="en-GB" dirty="0" err="1"/>
              <a:t>Jaars</a:t>
            </a:r>
            <a:r>
              <a:rPr lang="en-GB" dirty="0"/>
              <a:t>)</a:t>
            </a:r>
          </a:p>
          <a:p>
            <a:r>
              <a:rPr lang="en-GB" dirty="0"/>
              <a:t>Teacher licenses (including trial licenses)</a:t>
            </a:r>
          </a:p>
          <a:p>
            <a:pPr lvl="1"/>
            <a:r>
              <a:rPr lang="en-GB" dirty="0"/>
              <a:t>Additional services for teachers &gt; prepare access locations for teacher licenses</a:t>
            </a:r>
          </a:p>
          <a:p>
            <a:r>
              <a:rPr lang="en-GB" dirty="0" err="1"/>
              <a:t>Kennisnet</a:t>
            </a:r>
            <a:r>
              <a:rPr lang="en-GB" dirty="0"/>
              <a:t> ARP administration</a:t>
            </a:r>
          </a:p>
          <a:p>
            <a:r>
              <a:rPr lang="en-GB" dirty="0"/>
              <a:t>Progress &amp; Results (Part of Use Case 4.0)</a:t>
            </a:r>
          </a:p>
          <a:p>
            <a:pPr lvl="1"/>
            <a:r>
              <a:rPr lang="en-GB" b="1" dirty="0"/>
              <a:t>Steering Committee</a:t>
            </a:r>
          </a:p>
          <a:p>
            <a:pPr lvl="2"/>
            <a:r>
              <a:rPr lang="en-GB" sz="2400" b="1" dirty="0"/>
              <a:t>In scope </a:t>
            </a:r>
            <a:r>
              <a:rPr lang="en-GB" sz="2400" dirty="0"/>
              <a:t>for the Ecosystem</a:t>
            </a:r>
          </a:p>
          <a:p>
            <a:pPr lvl="2"/>
            <a:r>
              <a:rPr lang="en-GB" sz="2400" b="1" dirty="0"/>
              <a:t>Out of scope</a:t>
            </a:r>
            <a:r>
              <a:rPr lang="en-GB" sz="2400" dirty="0"/>
              <a:t> for the pilot</a:t>
            </a:r>
          </a:p>
          <a:p>
            <a:r>
              <a:rPr lang="en-GB" dirty="0"/>
              <a:t>Data covenant </a:t>
            </a:r>
          </a:p>
          <a:p>
            <a:r>
              <a:rPr lang="en-GB" dirty="0"/>
              <a:t>Non happy flows</a:t>
            </a:r>
          </a:p>
          <a:p>
            <a:r>
              <a:rPr lang="nl-NL" dirty="0"/>
              <a:t>Returns</a:t>
            </a:r>
          </a:p>
          <a:p>
            <a:pPr lvl="1"/>
            <a:r>
              <a:rPr lang="nl-NL" dirty="0"/>
              <a:t>Return </a:t>
            </a:r>
            <a:r>
              <a:rPr lang="nl-NL" dirty="0" err="1"/>
              <a:t>reasons</a:t>
            </a:r>
            <a:r>
              <a:rPr lang="nl-NL" dirty="0"/>
              <a:t>: Changes LML (school), </a:t>
            </a:r>
            <a:r>
              <a:rPr lang="nl-NL" dirty="0" err="1"/>
              <a:t>Mutations</a:t>
            </a:r>
            <a:r>
              <a:rPr lang="nl-NL" dirty="0"/>
              <a:t> SIS (change of subjects, OKO</a:t>
            </a:r>
            <a:endParaRPr lang="en-GB" dirty="0"/>
          </a:p>
          <a:p>
            <a:r>
              <a:rPr lang="nl-NL" dirty="0"/>
              <a:t>NON ECK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856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8D66-8826-9C43-B598-5384836EC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4766" y="2756508"/>
            <a:ext cx="5199888" cy="817965"/>
          </a:xfrm>
        </p:spPr>
        <p:txBody>
          <a:bodyPr>
            <a:normAutofit fontScale="90000"/>
          </a:bodyPr>
          <a:lstStyle/>
          <a:p>
            <a:r>
              <a:rPr lang="en-US" dirty="0"/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2176272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Transaction within the new ecosystem</a:t>
            </a:r>
            <a:endParaRPr lang="en-US" sz="1600" b="1" dirty="0"/>
          </a:p>
        </p:txBody>
      </p:sp>
      <p:graphicFrame>
        <p:nvGraphicFramePr>
          <p:cNvPr id="8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340057"/>
              </p:ext>
            </p:extLst>
          </p:nvPr>
        </p:nvGraphicFramePr>
        <p:xfrm>
          <a:off x="838200" y="2028883"/>
          <a:ext cx="9604375" cy="1115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72676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Transaction within the new ecosystem</a:t>
            </a:r>
            <a:endParaRPr lang="en-US" sz="1600" b="1" dirty="0"/>
          </a:p>
        </p:txBody>
      </p:sp>
      <p:graphicFrame>
        <p:nvGraphicFramePr>
          <p:cNvPr id="4" name="Tijdelijke aanduiding voor inhoud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0200828"/>
              </p:ext>
            </p:extLst>
          </p:nvPr>
        </p:nvGraphicFramePr>
        <p:xfrm>
          <a:off x="1679691" y="1907219"/>
          <a:ext cx="9604375" cy="1115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4008419"/>
              </p:ext>
            </p:extLst>
          </p:nvPr>
        </p:nvGraphicFramePr>
        <p:xfrm>
          <a:off x="1679690" y="3022222"/>
          <a:ext cx="9603879" cy="1403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kstvak 5"/>
          <p:cNvSpPr txBox="1"/>
          <p:nvPr/>
        </p:nvSpPr>
        <p:spPr>
          <a:xfrm>
            <a:off x="358025" y="2280054"/>
            <a:ext cx="125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Cases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358025" y="3539520"/>
            <a:ext cx="1256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Transaction flow</a:t>
            </a:r>
          </a:p>
        </p:txBody>
      </p:sp>
    </p:spTree>
    <p:extLst>
      <p:ext uri="{BB962C8B-B14F-4D97-AF65-F5344CB8AC3E}">
        <p14:creationId xmlns:p14="http://schemas.microsoft.com/office/powerpoint/2010/main" val="3650321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Transaction within the new ecosystem</a:t>
            </a:r>
            <a:endParaRPr lang="en-US" sz="1600" b="1" dirty="0"/>
          </a:p>
        </p:txBody>
      </p:sp>
      <p:graphicFrame>
        <p:nvGraphicFramePr>
          <p:cNvPr id="8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433766"/>
              </p:ext>
            </p:extLst>
          </p:nvPr>
        </p:nvGraphicFramePr>
        <p:xfrm>
          <a:off x="1525790" y="1834716"/>
          <a:ext cx="9604375" cy="1115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056666971"/>
              </p:ext>
            </p:extLst>
          </p:nvPr>
        </p:nvGraphicFramePr>
        <p:xfrm>
          <a:off x="1525292" y="4353647"/>
          <a:ext cx="9604376" cy="1483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940950346"/>
              </p:ext>
            </p:extLst>
          </p:nvPr>
        </p:nvGraphicFramePr>
        <p:xfrm>
          <a:off x="1525292" y="2949718"/>
          <a:ext cx="9604376" cy="1483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1" name="Tekstvak 10"/>
          <p:cNvSpPr txBox="1"/>
          <p:nvPr/>
        </p:nvSpPr>
        <p:spPr>
          <a:xfrm>
            <a:off x="250306" y="2210808"/>
            <a:ext cx="118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Cases</a:t>
            </a:r>
          </a:p>
        </p:txBody>
      </p:sp>
      <p:sp>
        <p:nvSpPr>
          <p:cNvPr id="12" name="Tekstvak 11"/>
          <p:cNvSpPr txBox="1"/>
          <p:nvPr/>
        </p:nvSpPr>
        <p:spPr>
          <a:xfrm>
            <a:off x="250306" y="3506655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Roles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250306" y="4910584"/>
            <a:ext cx="111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Entities / Services</a:t>
            </a:r>
          </a:p>
        </p:txBody>
      </p:sp>
    </p:spTree>
    <p:extLst>
      <p:ext uri="{BB962C8B-B14F-4D97-AF65-F5344CB8AC3E}">
        <p14:creationId xmlns:p14="http://schemas.microsoft.com/office/powerpoint/2010/main" val="19884012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600" dirty="0"/>
              <a:t>Transaction within the new ecosystem</a:t>
            </a:r>
            <a:br>
              <a:rPr lang="en-GB" sz="2600" dirty="0"/>
            </a:br>
            <a:r>
              <a:rPr lang="en-GB" sz="1600" dirty="0"/>
              <a:t>Use Case 1.0 – 4.0 (Secondary Education)</a:t>
            </a:r>
            <a:r>
              <a:rPr lang="en-GB" sz="1600" b="1" dirty="0"/>
              <a:t/>
            </a:r>
            <a:br>
              <a:rPr lang="en-GB" sz="1600" b="1" dirty="0"/>
            </a:br>
            <a:r>
              <a:rPr lang="en-GB" sz="1600" b="1" dirty="0">
                <a:hlinkClick r:id="rId2"/>
              </a:rPr>
              <a:t>https://github.com/stichtingsem/functional-overview/issues/19</a:t>
            </a:r>
            <a:r>
              <a:rPr lang="en-GB" sz="1600" b="1" dirty="0"/>
              <a:t/>
            </a:r>
            <a:br>
              <a:rPr lang="en-GB" sz="1600" b="1" dirty="0"/>
            </a:br>
            <a:r>
              <a:rPr lang="en-GB" sz="1600" b="1" dirty="0">
                <a:hlinkClick r:id="rId3"/>
              </a:rPr>
              <a:t>https://github.com/stichtingsem/functional-overview/issues/20</a:t>
            </a:r>
            <a:endParaRPr lang="en-US" sz="1600" b="1" dirty="0"/>
          </a:p>
        </p:txBody>
      </p:sp>
      <p:sp>
        <p:nvSpPr>
          <p:cNvPr id="14" name="Rechthoek 13"/>
          <p:cNvSpPr/>
          <p:nvPr/>
        </p:nvSpPr>
        <p:spPr>
          <a:xfrm>
            <a:off x="1455948" y="-96540"/>
            <a:ext cx="886715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44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Discussion</a:t>
            </a:r>
            <a:endParaRPr lang="nl-NL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Afgeronde rechthoek 14"/>
          <p:cNvSpPr/>
          <p:nvPr/>
        </p:nvSpPr>
        <p:spPr>
          <a:xfrm>
            <a:off x="1451579" y="2087419"/>
            <a:ext cx="1976581" cy="5357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LML</a:t>
            </a:r>
          </a:p>
        </p:txBody>
      </p:sp>
      <p:sp>
        <p:nvSpPr>
          <p:cNvPr id="16" name="Afgeronde rechthoek 15"/>
          <p:cNvSpPr/>
          <p:nvPr/>
        </p:nvSpPr>
        <p:spPr>
          <a:xfrm>
            <a:off x="4079324" y="2087419"/>
            <a:ext cx="1976581" cy="5357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Shopping Basket</a:t>
            </a:r>
          </a:p>
        </p:txBody>
      </p:sp>
      <p:cxnSp>
        <p:nvCxnSpPr>
          <p:cNvPr id="17" name="Rechte verbindingslijn met pijl 16"/>
          <p:cNvCxnSpPr>
            <a:endCxn id="16" idx="1"/>
          </p:cNvCxnSpPr>
          <p:nvPr/>
        </p:nvCxnSpPr>
        <p:spPr>
          <a:xfrm flipV="1">
            <a:off x="3428160" y="2355273"/>
            <a:ext cx="6511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Afgeronde rechthoek 17"/>
          <p:cNvSpPr/>
          <p:nvPr/>
        </p:nvSpPr>
        <p:spPr>
          <a:xfrm>
            <a:off x="6707069" y="2087419"/>
            <a:ext cx="1976581" cy="535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Order Confirmation</a:t>
            </a:r>
          </a:p>
        </p:txBody>
      </p:sp>
      <p:cxnSp>
        <p:nvCxnSpPr>
          <p:cNvPr id="19" name="Rechte verbindingslijn met pijl 18"/>
          <p:cNvCxnSpPr>
            <a:endCxn id="18" idx="1"/>
          </p:cNvCxnSpPr>
          <p:nvPr/>
        </p:nvCxnSpPr>
        <p:spPr>
          <a:xfrm>
            <a:off x="6055905" y="2355273"/>
            <a:ext cx="651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Afgeronde rechthoek 19"/>
          <p:cNvSpPr/>
          <p:nvPr/>
        </p:nvSpPr>
        <p:spPr>
          <a:xfrm>
            <a:off x="9334814" y="2087418"/>
            <a:ext cx="1976581" cy="53570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Fulfilment Order(s)</a:t>
            </a:r>
          </a:p>
        </p:txBody>
      </p:sp>
      <p:cxnSp>
        <p:nvCxnSpPr>
          <p:cNvPr id="21" name="Rechte verbindingslijn met pijl 20"/>
          <p:cNvCxnSpPr>
            <a:endCxn id="20" idx="1"/>
          </p:cNvCxnSpPr>
          <p:nvPr/>
        </p:nvCxnSpPr>
        <p:spPr>
          <a:xfrm>
            <a:off x="8683650" y="2355271"/>
            <a:ext cx="6511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Afgeronde rechthoek 21"/>
          <p:cNvSpPr/>
          <p:nvPr/>
        </p:nvSpPr>
        <p:spPr>
          <a:xfrm>
            <a:off x="1451578" y="3375102"/>
            <a:ext cx="1976581" cy="53570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Fulfilment Update LMS</a:t>
            </a:r>
          </a:p>
        </p:txBody>
      </p:sp>
      <p:cxnSp>
        <p:nvCxnSpPr>
          <p:cNvPr id="23" name="Gebogen verbindingslijn 22"/>
          <p:cNvCxnSpPr>
            <a:stCxn id="20" idx="2"/>
            <a:endCxn id="22" idx="0"/>
          </p:cNvCxnSpPr>
          <p:nvPr/>
        </p:nvCxnSpPr>
        <p:spPr>
          <a:xfrm rot="5400000">
            <a:off x="6005499" y="-942505"/>
            <a:ext cx="751977" cy="788323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fgeronde rechthoek 23"/>
          <p:cNvSpPr/>
          <p:nvPr/>
        </p:nvSpPr>
        <p:spPr>
          <a:xfrm>
            <a:off x="9334814" y="3375102"/>
            <a:ext cx="1976581" cy="535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Packing Slip </a:t>
            </a:r>
          </a:p>
        </p:txBody>
      </p:sp>
      <p:cxnSp>
        <p:nvCxnSpPr>
          <p:cNvPr id="25" name="Rechte verbindingslijn met pijl 24"/>
          <p:cNvCxnSpPr>
            <a:stCxn id="20" idx="2"/>
            <a:endCxn id="24" idx="0"/>
          </p:cNvCxnSpPr>
          <p:nvPr/>
        </p:nvCxnSpPr>
        <p:spPr>
          <a:xfrm>
            <a:off x="10323105" y="2623125"/>
            <a:ext cx="0" cy="751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Afgeronde rechthoek 25"/>
          <p:cNvSpPr/>
          <p:nvPr/>
        </p:nvSpPr>
        <p:spPr>
          <a:xfrm>
            <a:off x="4079324" y="3375098"/>
            <a:ext cx="1976581" cy="53570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Fulfilment Update LA</a:t>
            </a:r>
          </a:p>
        </p:txBody>
      </p:sp>
      <p:cxnSp>
        <p:nvCxnSpPr>
          <p:cNvPr id="27" name="Gebogen verbindingslijn 26"/>
          <p:cNvCxnSpPr>
            <a:stCxn id="20" idx="2"/>
            <a:endCxn id="26" idx="0"/>
          </p:cNvCxnSpPr>
          <p:nvPr/>
        </p:nvCxnSpPr>
        <p:spPr>
          <a:xfrm rot="5400000">
            <a:off x="7319374" y="371366"/>
            <a:ext cx="751973" cy="5255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fgeronde rechthoek 27"/>
          <p:cNvSpPr/>
          <p:nvPr/>
        </p:nvSpPr>
        <p:spPr>
          <a:xfrm>
            <a:off x="4079324" y="4420721"/>
            <a:ext cx="1976581" cy="53570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Entitlement</a:t>
            </a:r>
          </a:p>
        </p:txBody>
      </p:sp>
      <p:cxnSp>
        <p:nvCxnSpPr>
          <p:cNvPr id="29" name="Rechte verbindingslijn met pijl 28"/>
          <p:cNvCxnSpPr>
            <a:endCxn id="28" idx="0"/>
          </p:cNvCxnSpPr>
          <p:nvPr/>
        </p:nvCxnSpPr>
        <p:spPr>
          <a:xfrm>
            <a:off x="5067614" y="3910805"/>
            <a:ext cx="1" cy="50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fgeronde rechthoek 29"/>
          <p:cNvSpPr/>
          <p:nvPr/>
        </p:nvSpPr>
        <p:spPr>
          <a:xfrm>
            <a:off x="1451578" y="4420720"/>
            <a:ext cx="1976581" cy="53570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Entitlement Update LMS</a:t>
            </a:r>
          </a:p>
        </p:txBody>
      </p:sp>
      <p:cxnSp>
        <p:nvCxnSpPr>
          <p:cNvPr id="31" name="Rechte verbindingslijn met pijl 30"/>
          <p:cNvCxnSpPr>
            <a:stCxn id="28" idx="1"/>
            <a:endCxn id="30" idx="3"/>
          </p:cNvCxnSpPr>
          <p:nvPr/>
        </p:nvCxnSpPr>
        <p:spPr>
          <a:xfrm flipH="1" flipV="1">
            <a:off x="3428159" y="4688574"/>
            <a:ext cx="6511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fgeronde rechthoek 31"/>
          <p:cNvSpPr/>
          <p:nvPr/>
        </p:nvSpPr>
        <p:spPr>
          <a:xfrm>
            <a:off x="1451577" y="5464146"/>
            <a:ext cx="1976581" cy="53570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Update LMS</a:t>
            </a:r>
          </a:p>
        </p:txBody>
      </p:sp>
      <p:cxnSp>
        <p:nvCxnSpPr>
          <p:cNvPr id="33" name="Rechte verbindingslijn met pijl 32"/>
          <p:cNvCxnSpPr>
            <a:endCxn id="32" idx="0"/>
          </p:cNvCxnSpPr>
          <p:nvPr/>
        </p:nvCxnSpPr>
        <p:spPr>
          <a:xfrm>
            <a:off x="2439867" y="4956427"/>
            <a:ext cx="1" cy="50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fgeronde rechthoek 33"/>
          <p:cNvSpPr/>
          <p:nvPr/>
        </p:nvSpPr>
        <p:spPr>
          <a:xfrm>
            <a:off x="4079324" y="5464145"/>
            <a:ext cx="1976581" cy="53570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Entitlement</a:t>
            </a:r>
            <a:r>
              <a:rPr lang="nl-NL" dirty="0"/>
              <a:t> (Control)</a:t>
            </a:r>
          </a:p>
        </p:txBody>
      </p:sp>
      <p:cxnSp>
        <p:nvCxnSpPr>
          <p:cNvPr id="35" name="Rechte verbindingslijn met pijl 34"/>
          <p:cNvCxnSpPr>
            <a:stCxn id="32" idx="3"/>
            <a:endCxn id="34" idx="1"/>
          </p:cNvCxnSpPr>
          <p:nvPr/>
        </p:nvCxnSpPr>
        <p:spPr>
          <a:xfrm flipV="1">
            <a:off x="3428158" y="5731999"/>
            <a:ext cx="651166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fgeronde rechthoek 35"/>
          <p:cNvSpPr/>
          <p:nvPr/>
        </p:nvSpPr>
        <p:spPr>
          <a:xfrm>
            <a:off x="6707069" y="5461943"/>
            <a:ext cx="1976581" cy="53570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Usage Confirmation</a:t>
            </a:r>
          </a:p>
        </p:txBody>
      </p:sp>
      <p:cxnSp>
        <p:nvCxnSpPr>
          <p:cNvPr id="37" name="Rechte verbindingslijn met pijl 36"/>
          <p:cNvCxnSpPr>
            <a:stCxn id="34" idx="3"/>
            <a:endCxn id="36" idx="1"/>
          </p:cNvCxnSpPr>
          <p:nvPr/>
        </p:nvCxnSpPr>
        <p:spPr>
          <a:xfrm flipV="1">
            <a:off x="6055905" y="5729797"/>
            <a:ext cx="651164" cy="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fgeronde rechthoek 37"/>
          <p:cNvSpPr/>
          <p:nvPr/>
        </p:nvSpPr>
        <p:spPr>
          <a:xfrm>
            <a:off x="9334814" y="4420720"/>
            <a:ext cx="1976581" cy="535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Invoice</a:t>
            </a:r>
          </a:p>
        </p:txBody>
      </p:sp>
      <p:cxnSp>
        <p:nvCxnSpPr>
          <p:cNvPr id="39" name="Rechte verbindingslijn met pijl 38"/>
          <p:cNvCxnSpPr>
            <a:endCxn id="38" idx="0"/>
          </p:cNvCxnSpPr>
          <p:nvPr/>
        </p:nvCxnSpPr>
        <p:spPr>
          <a:xfrm>
            <a:off x="10323104" y="3910803"/>
            <a:ext cx="1" cy="50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0" name="Afgeronde rechthoek 39"/>
          <p:cNvSpPr/>
          <p:nvPr/>
        </p:nvSpPr>
        <p:spPr>
          <a:xfrm>
            <a:off x="9334814" y="5461942"/>
            <a:ext cx="1976581" cy="535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Payment</a:t>
            </a:r>
          </a:p>
        </p:txBody>
      </p:sp>
      <p:cxnSp>
        <p:nvCxnSpPr>
          <p:cNvPr id="41" name="Gebogen verbindingslijn 40"/>
          <p:cNvCxnSpPr>
            <a:stCxn id="36" idx="3"/>
            <a:endCxn id="38" idx="1"/>
          </p:cNvCxnSpPr>
          <p:nvPr/>
        </p:nvCxnSpPr>
        <p:spPr>
          <a:xfrm flipV="1">
            <a:off x="8683650" y="4688574"/>
            <a:ext cx="651164" cy="104122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/>
          <p:cNvCxnSpPr>
            <a:endCxn id="40" idx="0"/>
          </p:cNvCxnSpPr>
          <p:nvPr/>
        </p:nvCxnSpPr>
        <p:spPr>
          <a:xfrm>
            <a:off x="10323104" y="4956427"/>
            <a:ext cx="1" cy="505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Gebogen verbindingslijn 42"/>
          <p:cNvCxnSpPr>
            <a:stCxn id="36" idx="3"/>
            <a:endCxn id="24" idx="1"/>
          </p:cNvCxnSpPr>
          <p:nvPr/>
        </p:nvCxnSpPr>
        <p:spPr>
          <a:xfrm flipV="1">
            <a:off x="8683650" y="3642956"/>
            <a:ext cx="651164" cy="2086841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3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Stream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Buyers and users are not bothered with the transactions between partners in the ecosystem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Transactions between partners are traceable and transparent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Balanced administrations for all partners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Simplify administrative processes between partners</a:t>
            </a:r>
          </a:p>
        </p:txBody>
      </p:sp>
    </p:spTree>
    <p:extLst>
      <p:ext uri="{BB962C8B-B14F-4D97-AF65-F5344CB8AC3E}">
        <p14:creationId xmlns:p14="http://schemas.microsoft.com/office/powerpoint/2010/main" val="18406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Transaction within the new ecosystem</a:t>
            </a:r>
            <a:br>
              <a:rPr lang="en-GB" dirty="0"/>
            </a:br>
            <a:r>
              <a:rPr lang="en-GB" sz="1600" dirty="0"/>
              <a:t>Use Case 1.0 – 4.0 (Vocational Education – Pre-Paid)</a:t>
            </a:r>
            <a:endParaRPr lang="en-US" sz="1600" b="1" dirty="0"/>
          </a:p>
        </p:txBody>
      </p:sp>
      <p:sp>
        <p:nvSpPr>
          <p:cNvPr id="14" name="Rechthoek 13"/>
          <p:cNvSpPr/>
          <p:nvPr/>
        </p:nvSpPr>
        <p:spPr>
          <a:xfrm>
            <a:off x="1455948" y="-96540"/>
            <a:ext cx="886715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44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Discussion</a:t>
            </a:r>
            <a:endParaRPr lang="nl-NL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4" name="Afgeronde rechthoek 43"/>
          <p:cNvSpPr/>
          <p:nvPr/>
        </p:nvSpPr>
        <p:spPr>
          <a:xfrm>
            <a:off x="1451579" y="2087419"/>
            <a:ext cx="1976581" cy="5357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LML / Webshop / </a:t>
            </a:r>
            <a:r>
              <a:rPr lang="nl-NL" dirty="0" err="1"/>
              <a:t>Catalog</a:t>
            </a:r>
            <a:endParaRPr lang="nl-NL" dirty="0"/>
          </a:p>
        </p:txBody>
      </p:sp>
      <p:cxnSp>
        <p:nvCxnSpPr>
          <p:cNvPr id="45" name="Rechte verbindingslijn met pijl 44"/>
          <p:cNvCxnSpPr>
            <a:endCxn id="65" idx="1"/>
          </p:cNvCxnSpPr>
          <p:nvPr/>
        </p:nvCxnSpPr>
        <p:spPr>
          <a:xfrm flipV="1">
            <a:off x="3428160" y="2354071"/>
            <a:ext cx="651155" cy="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Afgeronde rechthoek 45"/>
          <p:cNvSpPr/>
          <p:nvPr/>
        </p:nvSpPr>
        <p:spPr>
          <a:xfrm>
            <a:off x="9334813" y="2085148"/>
            <a:ext cx="1976581" cy="535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Payment</a:t>
            </a:r>
            <a:endParaRPr lang="nl-NL" dirty="0"/>
          </a:p>
        </p:txBody>
      </p:sp>
      <p:sp>
        <p:nvSpPr>
          <p:cNvPr id="47" name="Afgeronde rechthoek 46"/>
          <p:cNvSpPr/>
          <p:nvPr/>
        </p:nvSpPr>
        <p:spPr>
          <a:xfrm>
            <a:off x="4079316" y="3169626"/>
            <a:ext cx="1976581" cy="53570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Fulfilment Order(s)</a:t>
            </a:r>
          </a:p>
        </p:txBody>
      </p:sp>
      <p:sp>
        <p:nvSpPr>
          <p:cNvPr id="48" name="Afgeronde rechthoek 47"/>
          <p:cNvSpPr/>
          <p:nvPr/>
        </p:nvSpPr>
        <p:spPr>
          <a:xfrm>
            <a:off x="1451578" y="4257955"/>
            <a:ext cx="1976581" cy="53570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Fulfilment Update LMS</a:t>
            </a:r>
          </a:p>
        </p:txBody>
      </p:sp>
      <p:sp>
        <p:nvSpPr>
          <p:cNvPr id="49" name="Afgeronde rechthoek 48"/>
          <p:cNvSpPr/>
          <p:nvPr/>
        </p:nvSpPr>
        <p:spPr>
          <a:xfrm>
            <a:off x="9334814" y="4257955"/>
            <a:ext cx="1976581" cy="535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Packing</a:t>
            </a:r>
            <a:r>
              <a:rPr lang="nl-NL" dirty="0"/>
              <a:t> Slip </a:t>
            </a:r>
          </a:p>
        </p:txBody>
      </p:sp>
      <p:sp>
        <p:nvSpPr>
          <p:cNvPr id="50" name="Afgeronde rechthoek 49"/>
          <p:cNvSpPr/>
          <p:nvPr/>
        </p:nvSpPr>
        <p:spPr>
          <a:xfrm>
            <a:off x="4079324" y="4257951"/>
            <a:ext cx="1976581" cy="53570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Fulfilment Update LA</a:t>
            </a:r>
          </a:p>
        </p:txBody>
      </p:sp>
      <p:sp>
        <p:nvSpPr>
          <p:cNvPr id="51" name="Afgeronde rechthoek 50"/>
          <p:cNvSpPr/>
          <p:nvPr/>
        </p:nvSpPr>
        <p:spPr>
          <a:xfrm>
            <a:off x="6707066" y="4257949"/>
            <a:ext cx="1976581" cy="53570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Entitlement</a:t>
            </a:r>
            <a:endParaRPr lang="nl-NL" dirty="0"/>
          </a:p>
        </p:txBody>
      </p:sp>
      <p:cxnSp>
        <p:nvCxnSpPr>
          <p:cNvPr id="52" name="Rechte verbindingslijn met pijl 51"/>
          <p:cNvCxnSpPr>
            <a:stCxn id="50" idx="3"/>
            <a:endCxn id="51" idx="1"/>
          </p:cNvCxnSpPr>
          <p:nvPr/>
        </p:nvCxnSpPr>
        <p:spPr>
          <a:xfrm flipV="1">
            <a:off x="6055905" y="4525803"/>
            <a:ext cx="65116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fgeronde rechthoek 52"/>
          <p:cNvSpPr/>
          <p:nvPr/>
        </p:nvSpPr>
        <p:spPr>
          <a:xfrm>
            <a:off x="1451577" y="5336793"/>
            <a:ext cx="1976581" cy="53570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Entitlement</a:t>
            </a:r>
            <a:r>
              <a:rPr lang="nl-NL" dirty="0"/>
              <a:t> Update LMS</a:t>
            </a:r>
          </a:p>
        </p:txBody>
      </p:sp>
      <p:sp>
        <p:nvSpPr>
          <p:cNvPr id="54" name="Afgeronde rechthoek 53"/>
          <p:cNvSpPr/>
          <p:nvPr/>
        </p:nvSpPr>
        <p:spPr>
          <a:xfrm>
            <a:off x="4079317" y="5336793"/>
            <a:ext cx="1976581" cy="53570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Update LMS</a:t>
            </a:r>
          </a:p>
        </p:txBody>
      </p:sp>
      <p:sp>
        <p:nvSpPr>
          <p:cNvPr id="55" name="Afgeronde rechthoek 54"/>
          <p:cNvSpPr/>
          <p:nvPr/>
        </p:nvSpPr>
        <p:spPr>
          <a:xfrm>
            <a:off x="6707065" y="5337404"/>
            <a:ext cx="1976581" cy="53570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Access (Control)</a:t>
            </a:r>
          </a:p>
        </p:txBody>
      </p:sp>
      <p:cxnSp>
        <p:nvCxnSpPr>
          <p:cNvPr id="56" name="Rechte verbindingslijn met pijl 55"/>
          <p:cNvCxnSpPr>
            <a:stCxn id="54" idx="3"/>
            <a:endCxn id="55" idx="1"/>
          </p:cNvCxnSpPr>
          <p:nvPr/>
        </p:nvCxnSpPr>
        <p:spPr>
          <a:xfrm flipV="1">
            <a:off x="6055900" y="5587033"/>
            <a:ext cx="651166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fgeronde rechthoek 56"/>
          <p:cNvSpPr/>
          <p:nvPr/>
        </p:nvSpPr>
        <p:spPr>
          <a:xfrm>
            <a:off x="9334813" y="5342914"/>
            <a:ext cx="1976581" cy="535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Invoice</a:t>
            </a:r>
            <a:endParaRPr lang="nl-NL" dirty="0"/>
          </a:p>
        </p:txBody>
      </p:sp>
      <p:cxnSp>
        <p:nvCxnSpPr>
          <p:cNvPr id="58" name="Rechte verbindingslijn met pijl 57"/>
          <p:cNvCxnSpPr>
            <a:endCxn id="57" idx="0"/>
          </p:cNvCxnSpPr>
          <p:nvPr/>
        </p:nvCxnSpPr>
        <p:spPr>
          <a:xfrm>
            <a:off x="10323104" y="4793656"/>
            <a:ext cx="0" cy="54925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9" name="Afgeronde rechthoek 58"/>
          <p:cNvSpPr/>
          <p:nvPr/>
        </p:nvSpPr>
        <p:spPr>
          <a:xfrm>
            <a:off x="9334813" y="3169626"/>
            <a:ext cx="1976581" cy="535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Order </a:t>
            </a:r>
            <a:r>
              <a:rPr lang="nl-NL" dirty="0" err="1"/>
              <a:t>Confirmation</a:t>
            </a:r>
            <a:endParaRPr lang="nl-NL" dirty="0"/>
          </a:p>
        </p:txBody>
      </p:sp>
      <p:cxnSp>
        <p:nvCxnSpPr>
          <p:cNvPr id="60" name="Gebogen verbindingslijn 59"/>
          <p:cNvCxnSpPr>
            <a:stCxn id="47" idx="2"/>
            <a:endCxn id="48" idx="0"/>
          </p:cNvCxnSpPr>
          <p:nvPr/>
        </p:nvCxnSpPr>
        <p:spPr>
          <a:xfrm rot="5400000">
            <a:off x="3477427" y="2667775"/>
            <a:ext cx="552622" cy="2627738"/>
          </a:xfrm>
          <a:prstGeom prst="bentConnector3">
            <a:avLst>
              <a:gd name="adj1" fmla="val 50000"/>
            </a:avLst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0"/>
          <p:cNvCxnSpPr>
            <a:stCxn id="47" idx="2"/>
            <a:endCxn id="50" idx="0"/>
          </p:cNvCxnSpPr>
          <p:nvPr/>
        </p:nvCxnSpPr>
        <p:spPr>
          <a:xfrm>
            <a:off x="5067607" y="3705333"/>
            <a:ext cx="8" cy="552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stCxn id="59" idx="1"/>
            <a:endCxn id="47" idx="3"/>
          </p:cNvCxnSpPr>
          <p:nvPr/>
        </p:nvCxnSpPr>
        <p:spPr>
          <a:xfrm flipH="1">
            <a:off x="6055897" y="3437480"/>
            <a:ext cx="3278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3" name="Rechte verbindingslijn met pijl 62"/>
          <p:cNvCxnSpPr>
            <a:stCxn id="46" idx="2"/>
            <a:endCxn id="59" idx="0"/>
          </p:cNvCxnSpPr>
          <p:nvPr/>
        </p:nvCxnSpPr>
        <p:spPr>
          <a:xfrm>
            <a:off x="10323104" y="2620855"/>
            <a:ext cx="0" cy="54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4" name="Rechte verbindingslijn met pijl 63"/>
          <p:cNvCxnSpPr>
            <a:stCxn id="59" idx="2"/>
            <a:endCxn id="49" idx="0"/>
          </p:cNvCxnSpPr>
          <p:nvPr/>
        </p:nvCxnSpPr>
        <p:spPr>
          <a:xfrm>
            <a:off x="10323104" y="3705333"/>
            <a:ext cx="1" cy="5526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Afgeronde rechthoek 64"/>
          <p:cNvSpPr/>
          <p:nvPr/>
        </p:nvSpPr>
        <p:spPr>
          <a:xfrm>
            <a:off x="4079315" y="2086217"/>
            <a:ext cx="1976581" cy="5357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Shopping Basket</a:t>
            </a:r>
          </a:p>
        </p:txBody>
      </p:sp>
      <p:sp>
        <p:nvSpPr>
          <p:cNvPr id="66" name="Afgeronde rechthoek 65"/>
          <p:cNvSpPr/>
          <p:nvPr/>
        </p:nvSpPr>
        <p:spPr>
          <a:xfrm>
            <a:off x="6707051" y="2086217"/>
            <a:ext cx="1976581" cy="535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Payment Options</a:t>
            </a:r>
          </a:p>
        </p:txBody>
      </p:sp>
      <p:cxnSp>
        <p:nvCxnSpPr>
          <p:cNvPr id="67" name="Rechte verbindingslijn met pijl 66"/>
          <p:cNvCxnSpPr>
            <a:stCxn id="65" idx="3"/>
            <a:endCxn id="66" idx="1"/>
          </p:cNvCxnSpPr>
          <p:nvPr/>
        </p:nvCxnSpPr>
        <p:spPr>
          <a:xfrm>
            <a:off x="6055896" y="2354071"/>
            <a:ext cx="651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8" name="Rechte verbindingslijn met pijl 67"/>
          <p:cNvCxnSpPr>
            <a:stCxn id="66" idx="3"/>
            <a:endCxn id="46" idx="1"/>
          </p:cNvCxnSpPr>
          <p:nvPr/>
        </p:nvCxnSpPr>
        <p:spPr>
          <a:xfrm flipV="1">
            <a:off x="8683632" y="2353002"/>
            <a:ext cx="651181" cy="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9" name="Gebogen verbindingslijn 68"/>
          <p:cNvCxnSpPr>
            <a:stCxn id="51" idx="2"/>
            <a:endCxn id="53" idx="0"/>
          </p:cNvCxnSpPr>
          <p:nvPr/>
        </p:nvCxnSpPr>
        <p:spPr>
          <a:xfrm rot="5400000">
            <a:off x="4796045" y="2437480"/>
            <a:ext cx="543137" cy="5255489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met pijl 69"/>
          <p:cNvCxnSpPr>
            <a:stCxn id="53" idx="3"/>
            <a:endCxn id="54" idx="1"/>
          </p:cNvCxnSpPr>
          <p:nvPr/>
        </p:nvCxnSpPr>
        <p:spPr>
          <a:xfrm>
            <a:off x="3428158" y="5604647"/>
            <a:ext cx="65115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bogen verbindingslijn 70"/>
          <p:cNvCxnSpPr>
            <a:stCxn id="55" idx="3"/>
            <a:endCxn id="49" idx="1"/>
          </p:cNvCxnSpPr>
          <p:nvPr/>
        </p:nvCxnSpPr>
        <p:spPr>
          <a:xfrm flipV="1">
            <a:off x="8683646" y="4525809"/>
            <a:ext cx="651168" cy="1079449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met pijl 71"/>
          <p:cNvCxnSpPr>
            <a:stCxn id="55" idx="3"/>
            <a:endCxn id="57" idx="1"/>
          </p:cNvCxnSpPr>
          <p:nvPr/>
        </p:nvCxnSpPr>
        <p:spPr>
          <a:xfrm>
            <a:off x="8683646" y="5605258"/>
            <a:ext cx="651167" cy="551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met pijl 72"/>
          <p:cNvCxnSpPr>
            <a:stCxn id="51" idx="2"/>
            <a:endCxn id="55" idx="0"/>
          </p:cNvCxnSpPr>
          <p:nvPr/>
        </p:nvCxnSpPr>
        <p:spPr>
          <a:xfrm flipH="1">
            <a:off x="7695356" y="4793656"/>
            <a:ext cx="1" cy="5437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3403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Transaction within the new ecosystem</a:t>
            </a:r>
            <a:br>
              <a:rPr lang="en-GB" dirty="0"/>
            </a:br>
            <a:r>
              <a:rPr lang="en-GB" sz="1600" dirty="0"/>
              <a:t>Use Case 5.0 (Additional Content)</a:t>
            </a:r>
            <a:endParaRPr lang="en-US" sz="1600" b="1" dirty="0"/>
          </a:p>
        </p:txBody>
      </p:sp>
      <p:sp>
        <p:nvSpPr>
          <p:cNvPr id="14" name="Rechthoek 13"/>
          <p:cNvSpPr/>
          <p:nvPr/>
        </p:nvSpPr>
        <p:spPr>
          <a:xfrm>
            <a:off x="1455948" y="-96540"/>
            <a:ext cx="88671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Discussion</a:t>
            </a:r>
            <a:endParaRPr lang="nl-NL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4" name="Afgeronde rechthoek 33"/>
          <p:cNvSpPr/>
          <p:nvPr/>
        </p:nvSpPr>
        <p:spPr>
          <a:xfrm>
            <a:off x="1451579" y="2087419"/>
            <a:ext cx="1976581" cy="5357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Catalog</a:t>
            </a:r>
            <a:endParaRPr lang="nl-NL" dirty="0"/>
          </a:p>
        </p:txBody>
      </p:sp>
      <p:cxnSp>
        <p:nvCxnSpPr>
          <p:cNvPr id="35" name="Rechte verbindingslijn met pijl 34"/>
          <p:cNvCxnSpPr/>
          <p:nvPr/>
        </p:nvCxnSpPr>
        <p:spPr>
          <a:xfrm flipV="1">
            <a:off x="3428160" y="2355273"/>
            <a:ext cx="6511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Afgeronde rechthoek 35"/>
          <p:cNvSpPr/>
          <p:nvPr/>
        </p:nvSpPr>
        <p:spPr>
          <a:xfrm>
            <a:off x="4079323" y="2087417"/>
            <a:ext cx="1976581" cy="535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Payment</a:t>
            </a:r>
            <a:r>
              <a:rPr lang="nl-NL" dirty="0"/>
              <a:t> Options</a:t>
            </a:r>
          </a:p>
        </p:txBody>
      </p:sp>
      <p:sp>
        <p:nvSpPr>
          <p:cNvPr id="37" name="Afgeronde rechthoek 36"/>
          <p:cNvSpPr/>
          <p:nvPr/>
        </p:nvSpPr>
        <p:spPr>
          <a:xfrm>
            <a:off x="9334814" y="2094715"/>
            <a:ext cx="1976581" cy="535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Fulfilment Order(s)</a:t>
            </a:r>
          </a:p>
        </p:txBody>
      </p:sp>
      <p:sp>
        <p:nvSpPr>
          <p:cNvPr id="38" name="Afgeronde rechthoek 37"/>
          <p:cNvSpPr/>
          <p:nvPr/>
        </p:nvSpPr>
        <p:spPr>
          <a:xfrm>
            <a:off x="1451578" y="3375102"/>
            <a:ext cx="1976581" cy="535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Fulfilment Update</a:t>
            </a:r>
          </a:p>
        </p:txBody>
      </p:sp>
      <p:sp>
        <p:nvSpPr>
          <p:cNvPr id="39" name="Afgeronde rechthoek 38"/>
          <p:cNvSpPr/>
          <p:nvPr/>
        </p:nvSpPr>
        <p:spPr>
          <a:xfrm>
            <a:off x="9334814" y="3375102"/>
            <a:ext cx="1976581" cy="535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Packing</a:t>
            </a:r>
            <a:r>
              <a:rPr lang="nl-NL" dirty="0"/>
              <a:t> Slip </a:t>
            </a:r>
          </a:p>
        </p:txBody>
      </p:sp>
      <p:cxnSp>
        <p:nvCxnSpPr>
          <p:cNvPr id="40" name="Rechte verbindingslijn met pijl 39"/>
          <p:cNvCxnSpPr>
            <a:stCxn id="37" idx="2"/>
            <a:endCxn id="39" idx="0"/>
          </p:cNvCxnSpPr>
          <p:nvPr/>
        </p:nvCxnSpPr>
        <p:spPr>
          <a:xfrm>
            <a:off x="10323105" y="2623125"/>
            <a:ext cx="0" cy="751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Afgeronde rechthoek 40"/>
          <p:cNvSpPr/>
          <p:nvPr/>
        </p:nvSpPr>
        <p:spPr>
          <a:xfrm>
            <a:off x="4079324" y="3375098"/>
            <a:ext cx="1976581" cy="535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Fulfilment Update LA</a:t>
            </a:r>
          </a:p>
        </p:txBody>
      </p:sp>
      <p:sp>
        <p:nvSpPr>
          <p:cNvPr id="42" name="Afgeronde rechthoek 41"/>
          <p:cNvSpPr/>
          <p:nvPr/>
        </p:nvSpPr>
        <p:spPr>
          <a:xfrm>
            <a:off x="4079324" y="4420721"/>
            <a:ext cx="1976581" cy="535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Entitlement</a:t>
            </a:r>
            <a:endParaRPr lang="nl-NL" dirty="0"/>
          </a:p>
        </p:txBody>
      </p:sp>
      <p:cxnSp>
        <p:nvCxnSpPr>
          <p:cNvPr id="43" name="Rechte verbindingslijn met pijl 42"/>
          <p:cNvCxnSpPr>
            <a:endCxn id="42" idx="0"/>
          </p:cNvCxnSpPr>
          <p:nvPr/>
        </p:nvCxnSpPr>
        <p:spPr>
          <a:xfrm>
            <a:off x="5067614" y="3910805"/>
            <a:ext cx="1" cy="50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4" name="Afgeronde rechthoek 73"/>
          <p:cNvSpPr/>
          <p:nvPr/>
        </p:nvSpPr>
        <p:spPr>
          <a:xfrm>
            <a:off x="1451578" y="4420720"/>
            <a:ext cx="1976581" cy="535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Entitlement</a:t>
            </a:r>
            <a:r>
              <a:rPr lang="nl-NL" dirty="0"/>
              <a:t> Update LMS</a:t>
            </a:r>
          </a:p>
        </p:txBody>
      </p:sp>
      <p:cxnSp>
        <p:nvCxnSpPr>
          <p:cNvPr id="75" name="Rechte verbindingslijn met pijl 74"/>
          <p:cNvCxnSpPr>
            <a:stCxn id="42" idx="1"/>
            <a:endCxn id="74" idx="3"/>
          </p:cNvCxnSpPr>
          <p:nvPr/>
        </p:nvCxnSpPr>
        <p:spPr>
          <a:xfrm flipH="1" flipV="1">
            <a:off x="3428159" y="4688574"/>
            <a:ext cx="6511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6" name="Afgeronde rechthoek 75"/>
          <p:cNvSpPr/>
          <p:nvPr/>
        </p:nvSpPr>
        <p:spPr>
          <a:xfrm>
            <a:off x="1451577" y="5464146"/>
            <a:ext cx="1976581" cy="535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Update LMS</a:t>
            </a:r>
          </a:p>
        </p:txBody>
      </p:sp>
      <p:cxnSp>
        <p:nvCxnSpPr>
          <p:cNvPr id="77" name="Rechte verbindingslijn met pijl 76"/>
          <p:cNvCxnSpPr>
            <a:endCxn id="76" idx="0"/>
          </p:cNvCxnSpPr>
          <p:nvPr/>
        </p:nvCxnSpPr>
        <p:spPr>
          <a:xfrm>
            <a:off x="2439867" y="4956427"/>
            <a:ext cx="1" cy="50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8" name="Afgeronde rechthoek 77"/>
          <p:cNvSpPr/>
          <p:nvPr/>
        </p:nvSpPr>
        <p:spPr>
          <a:xfrm>
            <a:off x="4079324" y="5464145"/>
            <a:ext cx="1976581" cy="535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Access (Control)</a:t>
            </a:r>
          </a:p>
        </p:txBody>
      </p:sp>
      <p:cxnSp>
        <p:nvCxnSpPr>
          <p:cNvPr id="79" name="Rechte verbindingslijn met pijl 78"/>
          <p:cNvCxnSpPr>
            <a:stCxn id="76" idx="3"/>
            <a:endCxn id="78" idx="1"/>
          </p:cNvCxnSpPr>
          <p:nvPr/>
        </p:nvCxnSpPr>
        <p:spPr>
          <a:xfrm flipV="1">
            <a:off x="3428158" y="5731999"/>
            <a:ext cx="651166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0" name="Afgeronde rechthoek 79"/>
          <p:cNvSpPr/>
          <p:nvPr/>
        </p:nvSpPr>
        <p:spPr>
          <a:xfrm>
            <a:off x="9334814" y="4420720"/>
            <a:ext cx="1976581" cy="535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Invoice</a:t>
            </a:r>
            <a:endParaRPr lang="nl-NL" dirty="0"/>
          </a:p>
        </p:txBody>
      </p:sp>
      <p:cxnSp>
        <p:nvCxnSpPr>
          <p:cNvPr id="81" name="Rechte verbindingslijn met pijl 80"/>
          <p:cNvCxnSpPr>
            <a:endCxn id="80" idx="0"/>
          </p:cNvCxnSpPr>
          <p:nvPr/>
        </p:nvCxnSpPr>
        <p:spPr>
          <a:xfrm>
            <a:off x="10323104" y="3910803"/>
            <a:ext cx="1" cy="50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2" name="Afgeronde rechthoek 81"/>
          <p:cNvSpPr/>
          <p:nvPr/>
        </p:nvSpPr>
        <p:spPr>
          <a:xfrm>
            <a:off x="6707067" y="2094715"/>
            <a:ext cx="1976581" cy="535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Payment</a:t>
            </a:r>
            <a:endParaRPr lang="nl-NL" dirty="0"/>
          </a:p>
        </p:txBody>
      </p:sp>
      <p:cxnSp>
        <p:nvCxnSpPr>
          <p:cNvPr id="83" name="Rechte verbindingslijn met pijl 82"/>
          <p:cNvCxnSpPr>
            <a:stCxn id="36" idx="3"/>
            <a:endCxn id="82" idx="1"/>
          </p:cNvCxnSpPr>
          <p:nvPr/>
        </p:nvCxnSpPr>
        <p:spPr>
          <a:xfrm>
            <a:off x="6055904" y="2355271"/>
            <a:ext cx="651163" cy="7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4" name="Rechte verbindingslijn met pijl 83"/>
          <p:cNvCxnSpPr>
            <a:stCxn id="82" idx="3"/>
            <a:endCxn id="37" idx="1"/>
          </p:cNvCxnSpPr>
          <p:nvPr/>
        </p:nvCxnSpPr>
        <p:spPr>
          <a:xfrm>
            <a:off x="8683648" y="2362569"/>
            <a:ext cx="651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Gebogen verbindingslijn 84"/>
          <p:cNvCxnSpPr>
            <a:stCxn id="37" idx="2"/>
            <a:endCxn id="41" idx="0"/>
          </p:cNvCxnSpPr>
          <p:nvPr/>
        </p:nvCxnSpPr>
        <p:spPr>
          <a:xfrm rot="5400000">
            <a:off x="7323022" y="375015"/>
            <a:ext cx="744676" cy="52554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6" name="Gebogen verbindingslijn 85"/>
          <p:cNvCxnSpPr>
            <a:stCxn id="37" idx="2"/>
            <a:endCxn id="38" idx="0"/>
          </p:cNvCxnSpPr>
          <p:nvPr/>
        </p:nvCxnSpPr>
        <p:spPr>
          <a:xfrm rot="5400000">
            <a:off x="6009147" y="-938856"/>
            <a:ext cx="744680" cy="78832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7" name="Gebogen verbindingslijn 86"/>
          <p:cNvCxnSpPr>
            <a:stCxn id="78" idx="3"/>
            <a:endCxn id="80" idx="1"/>
          </p:cNvCxnSpPr>
          <p:nvPr/>
        </p:nvCxnSpPr>
        <p:spPr>
          <a:xfrm flipV="1">
            <a:off x="6055905" y="4688574"/>
            <a:ext cx="3278909" cy="104342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8" name="Gebogen verbindingslijn 87"/>
          <p:cNvCxnSpPr>
            <a:stCxn id="78" idx="3"/>
            <a:endCxn id="39" idx="1"/>
          </p:cNvCxnSpPr>
          <p:nvPr/>
        </p:nvCxnSpPr>
        <p:spPr>
          <a:xfrm flipV="1">
            <a:off x="6055905" y="3642956"/>
            <a:ext cx="3278909" cy="208904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6918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8D66-8826-9C43-B598-5384836EC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4766" y="2756508"/>
            <a:ext cx="5199888" cy="817965"/>
          </a:xfrm>
        </p:spPr>
        <p:txBody>
          <a:bodyPr>
            <a:normAutofit fontScale="90000"/>
          </a:bodyPr>
          <a:lstStyle/>
          <a:p>
            <a:r>
              <a:rPr lang="en-US" dirty="0"/>
              <a:t>Feedback Steering Committee</a:t>
            </a:r>
          </a:p>
        </p:txBody>
      </p:sp>
    </p:spTree>
    <p:extLst>
      <p:ext uri="{BB962C8B-B14F-4D97-AF65-F5344CB8AC3E}">
        <p14:creationId xmlns:p14="http://schemas.microsoft.com/office/powerpoint/2010/main" val="24419256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Steering Committee 9-7-2020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6862"/>
          </a:xfrm>
        </p:spPr>
        <p:txBody>
          <a:bodyPr>
            <a:normAutofit fontScale="85000" lnSpcReduction="20000"/>
          </a:bodyPr>
          <a:lstStyle/>
          <a:p>
            <a:r>
              <a:rPr lang="en-GB" sz="1800" dirty="0"/>
              <a:t>Service credits still necessary?</a:t>
            </a:r>
          </a:p>
          <a:p>
            <a:pPr lvl="1"/>
            <a:r>
              <a:rPr lang="en-GB" sz="1600" dirty="0"/>
              <a:t>There has to be an entitlement (at front) with sufficient quantity to grant access to users</a:t>
            </a:r>
          </a:p>
          <a:p>
            <a:pPr lvl="2"/>
            <a:r>
              <a:rPr lang="en-GB" sz="1600" b="1" i="1" dirty="0"/>
              <a:t>Steering Committee:</a:t>
            </a:r>
            <a:endParaRPr lang="en-GB" sz="1600" i="1" dirty="0"/>
          </a:p>
          <a:p>
            <a:pPr lvl="3"/>
            <a:r>
              <a:rPr lang="en-GB" sz="1600" i="1" dirty="0"/>
              <a:t>Users </a:t>
            </a:r>
            <a:r>
              <a:rPr lang="en-GB" sz="1600" b="1" i="1" dirty="0"/>
              <a:t>should </a:t>
            </a:r>
            <a:r>
              <a:rPr lang="en-GB" sz="1600" i="1" dirty="0"/>
              <a:t>always have access without limitations</a:t>
            </a:r>
          </a:p>
          <a:p>
            <a:pPr lvl="4"/>
            <a:r>
              <a:rPr lang="en-GB" sz="1600" i="1" dirty="0"/>
              <a:t>School (customer/buyer) can impose limitations to access</a:t>
            </a:r>
          </a:p>
          <a:p>
            <a:pPr lvl="4"/>
            <a:r>
              <a:rPr lang="en-GB" sz="1600" i="1" dirty="0"/>
              <a:t>School (LMC) is in the lead</a:t>
            </a:r>
          </a:p>
          <a:p>
            <a:pPr lvl="3"/>
            <a:r>
              <a:rPr lang="en-GB" sz="1600" b="1" i="1" dirty="0"/>
              <a:t>Data </a:t>
            </a:r>
            <a:r>
              <a:rPr lang="en-GB" sz="1600" i="1" dirty="0"/>
              <a:t>is (near) real time available and transparent for partners in the ecosystem</a:t>
            </a:r>
          </a:p>
          <a:p>
            <a:pPr lvl="4"/>
            <a:r>
              <a:rPr lang="en-GB" sz="1600" i="1" dirty="0"/>
              <a:t>Create service that gives insights on the active access links/URL’s within a LMS</a:t>
            </a:r>
          </a:p>
          <a:p>
            <a:pPr lvl="5"/>
            <a:r>
              <a:rPr lang="en-GB" sz="1600" i="1" dirty="0"/>
              <a:t>Share these insights with involved partners (MP, LA) in the ecosystem</a:t>
            </a:r>
          </a:p>
          <a:p>
            <a:r>
              <a:rPr lang="en-GB" sz="1800" dirty="0"/>
              <a:t>Is entitlement sufficient?</a:t>
            </a:r>
          </a:p>
          <a:p>
            <a:pPr lvl="1"/>
            <a:r>
              <a:rPr lang="en-US" sz="1600" dirty="0"/>
              <a:t>Entitlements should be established upfront and can be realized (near) real time to ensure access for users</a:t>
            </a:r>
          </a:p>
          <a:p>
            <a:pPr lvl="2"/>
            <a:r>
              <a:rPr lang="en-GB" sz="1600" b="1" i="1" dirty="0"/>
              <a:t>Steering Committee:</a:t>
            </a:r>
            <a:endParaRPr lang="en-GB" sz="1600" i="1" dirty="0"/>
          </a:p>
          <a:p>
            <a:pPr lvl="3"/>
            <a:r>
              <a:rPr lang="en-GB" sz="1600" i="1" dirty="0"/>
              <a:t>The ecosystem is based on </a:t>
            </a:r>
            <a:r>
              <a:rPr lang="en-GB" sz="1600" b="1" i="1" dirty="0"/>
              <a:t>trust</a:t>
            </a:r>
            <a:r>
              <a:rPr lang="en-GB" sz="1600" i="1" dirty="0"/>
              <a:t> and </a:t>
            </a:r>
            <a:r>
              <a:rPr lang="en-GB" sz="1600" b="1" i="1" dirty="0"/>
              <a:t>transparency</a:t>
            </a:r>
          </a:p>
          <a:p>
            <a:pPr lvl="3"/>
            <a:r>
              <a:rPr lang="en-GB" sz="1600" i="1" dirty="0"/>
              <a:t>Determine the data needed to carry out roles within ecosystem. This data should be available within ecosystem to ensure trust and transparency</a:t>
            </a:r>
          </a:p>
          <a:p>
            <a:r>
              <a:rPr lang="en-US" sz="1800" i="1" dirty="0"/>
              <a:t>Full Digital: Sales invoice on usage? / Blended &amp; Folio: Sales invoice on delivery of physical component</a:t>
            </a:r>
          </a:p>
          <a:p>
            <a:pPr lvl="2"/>
            <a:r>
              <a:rPr lang="en-GB" sz="1600" b="1" i="1" dirty="0"/>
              <a:t>Steering Committee</a:t>
            </a:r>
          </a:p>
          <a:p>
            <a:pPr lvl="3"/>
            <a:r>
              <a:rPr lang="en-GB" sz="1600" i="1" dirty="0"/>
              <a:t>Ecosystem should </a:t>
            </a:r>
            <a:r>
              <a:rPr lang="en-GB" sz="1600" b="1" i="1" dirty="0"/>
              <a:t>support </a:t>
            </a:r>
            <a:r>
              <a:rPr lang="en-GB" sz="1600" i="1" dirty="0"/>
              <a:t>multiple business models (Prepaid, Post paid, subscription, premium, freemium, usage)</a:t>
            </a:r>
          </a:p>
          <a:p>
            <a:pPr lvl="3"/>
            <a:r>
              <a:rPr lang="en-GB" sz="1600" i="1" dirty="0"/>
              <a:t>Available business models should be available in the product </a:t>
            </a:r>
            <a:r>
              <a:rPr lang="en-GB" sz="1600" i="1" dirty="0" err="1"/>
              <a:t>catalog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30746655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Steering Committee 9-7-2020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1800" dirty="0"/>
              <a:t>Identity</a:t>
            </a:r>
          </a:p>
          <a:p>
            <a:pPr lvl="1"/>
            <a:r>
              <a:rPr lang="en-GB" sz="1800" dirty="0"/>
              <a:t>User: ECK-ID </a:t>
            </a:r>
          </a:p>
          <a:p>
            <a:pPr lvl="1"/>
            <a:r>
              <a:rPr lang="en-GB" sz="1800" dirty="0"/>
              <a:t>School: Digi Delivery ID </a:t>
            </a:r>
            <a:r>
              <a:rPr lang="en-US" sz="1800" dirty="0"/>
              <a:t>(RIO will be evaluated on applicability)</a:t>
            </a:r>
            <a:endParaRPr lang="en-GB" sz="1800" dirty="0"/>
          </a:p>
          <a:p>
            <a:pPr lvl="1"/>
            <a:r>
              <a:rPr lang="en-GB" sz="1800" dirty="0"/>
              <a:t>Product: EAN</a:t>
            </a:r>
          </a:p>
          <a:p>
            <a:pPr lvl="2"/>
            <a:r>
              <a:rPr lang="en-GB" sz="1600" b="1" i="1" dirty="0"/>
              <a:t>Input sessions:</a:t>
            </a:r>
          </a:p>
          <a:p>
            <a:pPr lvl="3"/>
            <a:r>
              <a:rPr lang="en-GB" sz="1600" i="1" dirty="0"/>
              <a:t>Good to start with these identifiers, but don’t limit the ecosystem on these identifiers</a:t>
            </a:r>
          </a:p>
          <a:p>
            <a:pPr lvl="3"/>
            <a:r>
              <a:rPr lang="en-GB" sz="1600" i="1" dirty="0"/>
              <a:t>Create technical flexibility in the use of multiple/various identifiers</a:t>
            </a:r>
            <a:endParaRPr lang="nl-NL" sz="1600" dirty="0"/>
          </a:p>
          <a:p>
            <a:r>
              <a:rPr lang="nl-NL" sz="1800" dirty="0"/>
              <a:t>In Scope: P</a:t>
            </a:r>
            <a:r>
              <a:rPr lang="en-GB" sz="1800" dirty="0" err="1"/>
              <a:t>oints</a:t>
            </a:r>
            <a:r>
              <a:rPr lang="en-GB" sz="1800" dirty="0"/>
              <a:t> of Attention</a:t>
            </a:r>
          </a:p>
          <a:p>
            <a:pPr lvl="1"/>
            <a:r>
              <a:rPr lang="nl-NL" sz="1600" dirty="0"/>
              <a:t>VO (</a:t>
            </a:r>
            <a:r>
              <a:rPr lang="nl-NL" sz="1600" dirty="0" err="1"/>
              <a:t>secondary</a:t>
            </a:r>
            <a:r>
              <a:rPr lang="nl-NL" sz="1600" dirty="0"/>
              <a:t>) </a:t>
            </a:r>
            <a:r>
              <a:rPr lang="nl-NL" sz="1600" dirty="0" err="1"/>
              <a:t>and</a:t>
            </a:r>
            <a:r>
              <a:rPr lang="nl-NL" sz="1600" dirty="0"/>
              <a:t> MBO (</a:t>
            </a:r>
            <a:r>
              <a:rPr lang="nl-NL" sz="1600" dirty="0" err="1"/>
              <a:t>vocational</a:t>
            </a:r>
            <a:r>
              <a:rPr lang="nl-NL" sz="1600" dirty="0"/>
              <a:t>)</a:t>
            </a:r>
          </a:p>
          <a:p>
            <a:pPr lvl="2"/>
            <a:r>
              <a:rPr lang="nl-NL" sz="1600" b="1" i="1" dirty="0"/>
              <a:t>Steering </a:t>
            </a:r>
            <a:r>
              <a:rPr lang="nl-NL" sz="1600" b="1" i="1" dirty="0" err="1"/>
              <a:t>Committee</a:t>
            </a:r>
            <a:r>
              <a:rPr lang="nl-NL" sz="1600" b="1" i="1" dirty="0"/>
              <a:t>:</a:t>
            </a:r>
          </a:p>
          <a:p>
            <a:pPr lvl="3"/>
            <a:r>
              <a:rPr lang="nl-NL" sz="1600" i="1" dirty="0"/>
              <a:t>MBO is </a:t>
            </a:r>
            <a:r>
              <a:rPr lang="nl-NL" sz="1600" b="1" i="1" dirty="0"/>
              <a:t>in scope </a:t>
            </a:r>
            <a:r>
              <a:rPr lang="nl-NL" sz="1600" i="1" dirty="0" err="1"/>
              <a:t>for</a:t>
            </a:r>
            <a:r>
              <a:rPr lang="nl-NL" sz="1600" i="1" dirty="0"/>
              <a:t> </a:t>
            </a:r>
            <a:r>
              <a:rPr lang="nl-NL" sz="1600" i="1" dirty="0" err="1"/>
              <a:t>the</a:t>
            </a:r>
            <a:r>
              <a:rPr lang="nl-NL" sz="1600" i="1" dirty="0"/>
              <a:t> </a:t>
            </a:r>
            <a:r>
              <a:rPr lang="nl-NL" sz="1600" i="1" dirty="0" err="1"/>
              <a:t>ecosystem</a:t>
            </a:r>
            <a:endParaRPr lang="nl-NL" sz="1600" i="1" dirty="0"/>
          </a:p>
          <a:p>
            <a:pPr lvl="3"/>
            <a:r>
              <a:rPr lang="nl-NL" sz="1600" i="1" dirty="0"/>
              <a:t>MBO is </a:t>
            </a:r>
            <a:r>
              <a:rPr lang="nl-NL" sz="1600" b="1" i="1" dirty="0"/>
              <a:t>out of scope </a:t>
            </a:r>
            <a:r>
              <a:rPr lang="nl-NL" sz="1600" i="1" dirty="0" err="1"/>
              <a:t>for</a:t>
            </a:r>
            <a:r>
              <a:rPr lang="nl-NL" sz="1600" i="1" dirty="0"/>
              <a:t> </a:t>
            </a:r>
            <a:r>
              <a:rPr lang="nl-NL" sz="1600" i="1" dirty="0" err="1"/>
              <a:t>the</a:t>
            </a:r>
            <a:r>
              <a:rPr lang="nl-NL" sz="1600" i="1" dirty="0"/>
              <a:t> pilot</a:t>
            </a:r>
          </a:p>
          <a:p>
            <a:r>
              <a:rPr lang="en-GB" sz="1800" dirty="0"/>
              <a:t>Progress &amp; Results (Part of Use Case 4.0)</a:t>
            </a:r>
          </a:p>
          <a:p>
            <a:pPr lvl="1"/>
            <a:r>
              <a:rPr lang="en-GB" sz="1600" b="1" i="1" dirty="0"/>
              <a:t>Steering Committee</a:t>
            </a:r>
          </a:p>
          <a:p>
            <a:pPr lvl="2"/>
            <a:r>
              <a:rPr lang="en-GB" sz="1600" b="1" i="1" dirty="0"/>
              <a:t>In scope </a:t>
            </a:r>
            <a:r>
              <a:rPr lang="en-GB" sz="1600" i="1" dirty="0"/>
              <a:t>for the Ecosystem</a:t>
            </a:r>
          </a:p>
          <a:p>
            <a:pPr lvl="2"/>
            <a:r>
              <a:rPr lang="en-GB" sz="1600" b="1" i="1" dirty="0"/>
              <a:t>Out of scope</a:t>
            </a:r>
            <a:r>
              <a:rPr lang="en-GB" sz="1600" i="1" dirty="0"/>
              <a:t> for the pilot</a:t>
            </a:r>
          </a:p>
          <a:p>
            <a:endParaRPr lang="nl-NL" sz="1800" i="1" dirty="0"/>
          </a:p>
        </p:txBody>
      </p:sp>
    </p:spTree>
    <p:extLst>
      <p:ext uri="{BB962C8B-B14F-4D97-AF65-F5344CB8AC3E}">
        <p14:creationId xmlns:p14="http://schemas.microsoft.com/office/powerpoint/2010/main" val="17123580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8D66-8826-9C43-B598-5384836EC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4766" y="2756508"/>
            <a:ext cx="5199888" cy="817965"/>
          </a:xfrm>
        </p:spPr>
        <p:txBody>
          <a:bodyPr>
            <a:normAutofit fontScale="90000"/>
          </a:bodyPr>
          <a:lstStyle/>
          <a:p>
            <a:r>
              <a:rPr lang="en-US" dirty="0"/>
              <a:t>Holidays</a:t>
            </a:r>
          </a:p>
        </p:txBody>
      </p:sp>
    </p:spTree>
    <p:extLst>
      <p:ext uri="{BB962C8B-B14F-4D97-AF65-F5344CB8AC3E}">
        <p14:creationId xmlns:p14="http://schemas.microsoft.com/office/powerpoint/2010/main" val="8837310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Holidays</a:t>
            </a:r>
            <a:r>
              <a:rPr lang="nl-NL" dirty="0"/>
              <a:t> Stream </a:t>
            </a:r>
            <a:r>
              <a:rPr lang="nl-NL" dirty="0" err="1"/>
              <a:t>Menbers</a:t>
            </a:r>
            <a:endParaRPr lang="en-US" sz="1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Marcel Untied: Week 30, 31, 32, 33 (23 July – 16 August)</a:t>
            </a:r>
          </a:p>
          <a:p>
            <a:r>
              <a:rPr lang="en-GB" sz="1800" dirty="0"/>
              <a:t>Patricia </a:t>
            </a:r>
            <a:r>
              <a:rPr lang="en-GB" sz="1800" dirty="0" err="1"/>
              <a:t>Hoos</a:t>
            </a:r>
            <a:r>
              <a:rPr lang="en-GB" sz="1800" dirty="0"/>
              <a:t>: Week 27 (29 June – 3 July)</a:t>
            </a:r>
          </a:p>
          <a:p>
            <a:r>
              <a:rPr lang="en-GB" sz="1800" dirty="0"/>
              <a:t>Erik </a:t>
            </a:r>
            <a:r>
              <a:rPr lang="en-GB" sz="1800" dirty="0" err="1"/>
              <a:t>Dikkers</a:t>
            </a:r>
            <a:r>
              <a:rPr lang="en-GB" sz="1800" dirty="0"/>
              <a:t>: Week 31, 32 (27 July – 7 August)</a:t>
            </a:r>
          </a:p>
          <a:p>
            <a:r>
              <a:rPr lang="en-GB" sz="1800" dirty="0"/>
              <a:t>Simon van </a:t>
            </a:r>
            <a:r>
              <a:rPr lang="en-GB" sz="1800" dirty="0" err="1"/>
              <a:t>Huffelen</a:t>
            </a:r>
            <a:r>
              <a:rPr lang="en-GB" sz="1800" dirty="0"/>
              <a:t>: Week 34 (14 August - 21 August)</a:t>
            </a:r>
          </a:p>
          <a:p>
            <a:r>
              <a:rPr lang="en-GB" sz="1800" dirty="0"/>
              <a:t>Dennis </a:t>
            </a:r>
            <a:r>
              <a:rPr lang="en-GB" sz="1800" dirty="0" err="1"/>
              <a:t>Wassink</a:t>
            </a:r>
            <a:r>
              <a:rPr lang="en-GB" sz="1800" dirty="0"/>
              <a:t>: Week 32 (1 August – 9 August)</a:t>
            </a:r>
          </a:p>
          <a:p>
            <a:r>
              <a:rPr lang="en-GB" sz="1800" dirty="0"/>
              <a:t>Jerry Plate: Week 31, 32 (27 July – 7 August)</a:t>
            </a:r>
          </a:p>
          <a:p>
            <a:r>
              <a:rPr lang="en-GB" sz="1800" dirty="0"/>
              <a:t>Edwin Verwoerd: Week 31, 32, 33 (29 July – 17 August)</a:t>
            </a:r>
          </a:p>
        </p:txBody>
      </p:sp>
    </p:spTree>
    <p:extLst>
      <p:ext uri="{BB962C8B-B14F-4D97-AF65-F5344CB8AC3E}">
        <p14:creationId xmlns:p14="http://schemas.microsoft.com/office/powerpoint/2010/main" val="8575804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8D66-8826-9C43-B598-5384836EC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4766" y="2756508"/>
            <a:ext cx="5199888" cy="817965"/>
          </a:xfrm>
        </p:spPr>
        <p:txBody>
          <a:bodyPr>
            <a:normAutofit fontScale="90000"/>
          </a:bodyPr>
          <a:lstStyle/>
          <a:p>
            <a:r>
              <a:rPr lang="en-US" dirty="0"/>
              <a:t>Break-Out Sessions</a:t>
            </a:r>
          </a:p>
        </p:txBody>
      </p:sp>
    </p:spTree>
    <p:extLst>
      <p:ext uri="{BB962C8B-B14F-4D97-AF65-F5344CB8AC3E}">
        <p14:creationId xmlns:p14="http://schemas.microsoft.com/office/powerpoint/2010/main" val="17914741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Break-Out Session 1</a:t>
            </a:r>
            <a:endParaRPr lang="en-US" sz="1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Introductions</a:t>
            </a:r>
          </a:p>
          <a:p>
            <a:r>
              <a:rPr lang="en-GB" dirty="0"/>
              <a:t>Questions</a:t>
            </a:r>
          </a:p>
          <a:p>
            <a:r>
              <a:rPr lang="en-GB" dirty="0"/>
              <a:t>Discuss Use Cases</a:t>
            </a:r>
          </a:p>
          <a:p>
            <a:pPr lvl="1"/>
            <a:r>
              <a:rPr lang="en-GB" dirty="0">
                <a:hlinkClick r:id="rId2"/>
              </a:rPr>
              <a:t>https://github.com/stichtingsem/functional-overview/blob/master/use-cases/oa.3.0-sales-agent-delivers-products.md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https://github.com/stichtingsem/functional-overview/blob/master/use-cases/oa.4.0-user-accesses-delivered-products.md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876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Break-Out Session 2</a:t>
            </a:r>
            <a:endParaRPr lang="en-US" sz="1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Way of work</a:t>
            </a:r>
          </a:p>
          <a:p>
            <a:r>
              <a:rPr lang="en-GB" dirty="0"/>
              <a:t>Starting points</a:t>
            </a:r>
          </a:p>
          <a:p>
            <a:r>
              <a:rPr lang="en-GB" dirty="0"/>
              <a:t>In scope</a:t>
            </a:r>
          </a:p>
          <a:p>
            <a:r>
              <a:rPr lang="en-GB" dirty="0"/>
              <a:t>Out of scope</a:t>
            </a:r>
          </a:p>
          <a:p>
            <a:r>
              <a:rPr lang="en-GB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5091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Stream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REVIEW</a:t>
            </a:r>
          </a:p>
          <a:p>
            <a:pPr marL="0" indent="0">
              <a:buNone/>
            </a:pPr>
            <a:r>
              <a:rPr lang="en-GB" dirty="0"/>
              <a:t>The proposed processes and developed solutions of the other work streams are reviewed.  The review will be based on the defined stream goals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DESIGN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The work stream can make adjustments to proposals/solutions and can design additional use cases to support the stream goals</a:t>
            </a:r>
          </a:p>
        </p:txBody>
      </p:sp>
    </p:spTree>
    <p:extLst>
      <p:ext uri="{BB962C8B-B14F-4D97-AF65-F5344CB8AC3E}">
        <p14:creationId xmlns:p14="http://schemas.microsoft.com/office/powerpoint/2010/main" val="397394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Way Of </a:t>
            </a:r>
            <a:r>
              <a:rPr lang="nl-NL" dirty="0" err="1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Weekly appointment</a:t>
            </a:r>
          </a:p>
          <a:p>
            <a:pPr lvl="1"/>
            <a:r>
              <a:rPr lang="en-GB" dirty="0"/>
              <a:t>Weekly planned</a:t>
            </a:r>
          </a:p>
          <a:p>
            <a:pPr lvl="1"/>
            <a:r>
              <a:rPr lang="en-GB" dirty="0"/>
              <a:t>Time window based on the expected amount of work</a:t>
            </a:r>
          </a:p>
          <a:p>
            <a:r>
              <a:rPr lang="en-GB" dirty="0"/>
              <a:t>Stream lead will collect input and bundle information</a:t>
            </a:r>
          </a:p>
          <a:p>
            <a:r>
              <a:rPr lang="en-GB" dirty="0"/>
              <a:t>Stream lead is responsible for communication to other work streams and steering committee</a:t>
            </a:r>
          </a:p>
          <a:p>
            <a:r>
              <a:rPr lang="en-GB" dirty="0"/>
              <a:t>Reviews of processes and solutions will take place after introduction/demonstration by the team lead and/or team member(s) from the work streams </a:t>
            </a:r>
          </a:p>
        </p:txBody>
      </p:sp>
    </p:spTree>
    <p:extLst>
      <p:ext uri="{BB962C8B-B14F-4D97-AF65-F5344CB8AC3E}">
        <p14:creationId xmlns:p14="http://schemas.microsoft.com/office/powerpoint/2010/main" val="228273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 18-9-2020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Actions</a:t>
            </a:r>
          </a:p>
          <a:p>
            <a:pPr lvl="1"/>
            <a:r>
              <a:rPr lang="en-GB" dirty="0"/>
              <a:t>Discuss technical solution vs. administrative dataflow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7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 smtClean="0"/>
              <a:t>Update track with outcome OSR &amp; RIO Sessions</a:t>
            </a:r>
            <a:endParaRPr lang="en-GB" dirty="0"/>
          </a:p>
          <a:p>
            <a:pPr lvl="2"/>
            <a:r>
              <a:rPr lang="en-GB" dirty="0" smtClean="0"/>
              <a:t>1-10-2020, </a:t>
            </a:r>
            <a:r>
              <a:rPr lang="en-GB" dirty="0"/>
              <a:t>Marcel</a:t>
            </a:r>
          </a:p>
        </p:txBody>
      </p:sp>
    </p:spTree>
    <p:extLst>
      <p:ext uri="{BB962C8B-B14F-4D97-AF65-F5344CB8AC3E}">
        <p14:creationId xmlns:p14="http://schemas.microsoft.com/office/powerpoint/2010/main" val="2924077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Discuss technical solution vs. administrative dataflow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Homework:</a:t>
            </a:r>
          </a:p>
          <a:p>
            <a:r>
              <a:rPr lang="en-GB" dirty="0"/>
              <a:t>Map technical solution with administrative dataflow</a:t>
            </a:r>
          </a:p>
          <a:p>
            <a:pPr lvl="1"/>
            <a:r>
              <a:rPr lang="en-GB" dirty="0"/>
              <a:t>Administrative data flow: </a:t>
            </a:r>
            <a:r>
              <a:rPr lang="da-DK" dirty="0"/>
              <a:t>20200817 SEM POC FIN ADMIN Dataflow EV</a:t>
            </a:r>
          </a:p>
          <a:p>
            <a:pPr lvl="2"/>
            <a:r>
              <a:rPr lang="da-DK" dirty="0"/>
              <a:t>Attachement in mail</a:t>
            </a:r>
          </a:p>
          <a:p>
            <a:pPr lvl="2"/>
            <a:r>
              <a:rPr lang="da-DK" dirty="0"/>
              <a:t>Important sheets: 2 and 3</a:t>
            </a:r>
          </a:p>
          <a:p>
            <a:pPr lvl="1"/>
            <a:r>
              <a:rPr lang="da-DK" dirty="0"/>
              <a:t>Technical solution</a:t>
            </a:r>
          </a:p>
          <a:p>
            <a:pPr lvl="2"/>
            <a:r>
              <a:rPr lang="en-US" dirty="0"/>
              <a:t>Homepage: </a:t>
            </a:r>
            <a:r>
              <a:rPr lang="nl-NL" dirty="0">
                <a:hlinkClick r:id="rId2"/>
              </a:rPr>
              <a:t>https://stichtingsem.stoplight.io/</a:t>
            </a:r>
            <a:endParaRPr lang="en-US" dirty="0"/>
          </a:p>
          <a:p>
            <a:pPr lvl="2"/>
            <a:r>
              <a:rPr lang="en-US" dirty="0"/>
              <a:t>Entitlement overview: </a:t>
            </a:r>
            <a:r>
              <a:rPr lang="nl-NL" dirty="0">
                <a:hlinkClick r:id="rId3"/>
              </a:rPr>
              <a:t>https://stichtingsem.stoplight.io/docs/sem-technology-prototype/reference/entitlement.v1.yaml</a:t>
            </a:r>
            <a:r>
              <a:rPr lang="nl-NL" dirty="0"/>
              <a:t> </a:t>
            </a:r>
          </a:p>
          <a:p>
            <a:pPr lvl="3"/>
            <a:r>
              <a:rPr lang="en-US" dirty="0"/>
              <a:t>Entitlements API: </a:t>
            </a:r>
            <a:r>
              <a:rPr lang="nl-NL" dirty="0">
                <a:hlinkClick r:id="rId4"/>
              </a:rPr>
              <a:t>https://stichtingsem.stoplight.io/docs/sem-technology-prototype/reference/entitlement.v1.yaml/components/schemas/Entitlements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0334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2977</Words>
  <Application>Microsoft Office PowerPoint</Application>
  <PresentationFormat>Breedbeeld</PresentationFormat>
  <Paragraphs>490</Paragraphs>
  <Slides>49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Office Theme</vt:lpstr>
      <vt:lpstr>Proof Of Concept SEM: Stream Finance &amp; Admin</vt:lpstr>
      <vt:lpstr>Contents</vt:lpstr>
      <vt:lpstr>Stream Members</vt:lpstr>
      <vt:lpstr>Stream Goals</vt:lpstr>
      <vt:lpstr>Stream Approach</vt:lpstr>
      <vt:lpstr>Way Of Work</vt:lpstr>
      <vt:lpstr>Agenda 18-9-2020</vt:lpstr>
      <vt:lpstr>Action List</vt:lpstr>
      <vt:lpstr>Discuss technical solution vs. administrative dataflow</vt:lpstr>
      <vt:lpstr>Discuss technical solution vs. administrative dataflow</vt:lpstr>
      <vt:lpstr>Discuss technical solution vs. administrative dataflow</vt:lpstr>
      <vt:lpstr>Appendix</vt:lpstr>
      <vt:lpstr>Documentation</vt:lpstr>
      <vt:lpstr>Feedback board meeting 27-8-2020</vt:lpstr>
      <vt:lpstr>Introduction/Explanation technical track by Clifton</vt:lpstr>
      <vt:lpstr>Risks &amp; Dangers SEM Pilot</vt:lpstr>
      <vt:lpstr>Work stream decisions</vt:lpstr>
      <vt:lpstr>Discuss additional required catalog data </vt:lpstr>
      <vt:lpstr>Work stream decisions</vt:lpstr>
      <vt:lpstr>Next Steps &amp; Open Ends</vt:lpstr>
      <vt:lpstr>Preparations</vt:lpstr>
      <vt:lpstr>RIO as identifier for (school) organizations</vt:lpstr>
      <vt:lpstr>Setup use cases  - Evaluate OSR model</vt:lpstr>
      <vt:lpstr>Next Steps &amp; Open Ends</vt:lpstr>
      <vt:lpstr>Starting Points</vt:lpstr>
      <vt:lpstr>Service credits still necessary? https://github.com/stichtingsem/functional-overview/issues/9</vt:lpstr>
      <vt:lpstr>Is entitlement sufficient? https://github.com/stichtingsem/functional-overview/issues/10</vt:lpstr>
      <vt:lpstr>Blended learning as base design criteria https://github.com/stichtingsem/functional-overview/issues/11</vt:lpstr>
      <vt:lpstr>Full Digital: Sales invoice on usage? https://github.com/stichtingsem/functional-overview/issues/12 Blended/Folio: Sales invoice on delivery of physical component https://github.com/stichtingsem/functional-overview/issues/13</vt:lpstr>
      <vt:lpstr>Identity https://github.com/stichtingsem/functional-overview/issues/14</vt:lpstr>
      <vt:lpstr>Bring SIS (LAS) and LML in sync https://github.com/stichtingsem/functional-overview/issues/15</vt:lpstr>
      <vt:lpstr>Data reliability and integrity  https://github.com/stichtingsem/functional-overview/issues/16</vt:lpstr>
      <vt:lpstr>In Scope: Points of Attention https://github.com/stichtingsem/functional-overview/issues/17</vt:lpstr>
      <vt:lpstr>Out Of Scope:Next Steps https://github.com/stichtingsem/functional-overview/issues/18</vt:lpstr>
      <vt:lpstr>Transaction</vt:lpstr>
      <vt:lpstr>Transaction within the new ecosystem</vt:lpstr>
      <vt:lpstr>Transaction within the new ecosystem</vt:lpstr>
      <vt:lpstr>Transaction within the new ecosystem</vt:lpstr>
      <vt:lpstr>Transaction within the new ecosystem Use Case 1.0 – 4.0 (Secondary Education) https://github.com/stichtingsem/functional-overview/issues/19 https://github.com/stichtingsem/functional-overview/issues/20</vt:lpstr>
      <vt:lpstr>Transaction within the new ecosystem Use Case 1.0 – 4.0 (Vocational Education – Pre-Paid)</vt:lpstr>
      <vt:lpstr>Transaction within the new ecosystem Use Case 5.0 (Additional Content)</vt:lpstr>
      <vt:lpstr>Feedback Steering Committee</vt:lpstr>
      <vt:lpstr>Feedback Steering Committee 9-7-2020</vt:lpstr>
      <vt:lpstr>Feedback Steering Committee 9-7-2020</vt:lpstr>
      <vt:lpstr>Holidays</vt:lpstr>
      <vt:lpstr>Holidays Stream Menbers</vt:lpstr>
      <vt:lpstr>Break-Out Sessions</vt:lpstr>
      <vt:lpstr>Break-Out Session 1</vt:lpstr>
      <vt:lpstr>Break-Out Session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Marcel Untied</cp:lastModifiedBy>
  <cp:revision>100</cp:revision>
  <dcterms:created xsi:type="dcterms:W3CDTF">2020-04-21T09:43:53Z</dcterms:created>
  <dcterms:modified xsi:type="dcterms:W3CDTF">2020-09-28T13:41:38Z</dcterms:modified>
</cp:coreProperties>
</file>