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09" r:id="rId3"/>
    <p:sldId id="3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5465" autoAdjust="0"/>
  </p:normalViewPr>
  <p:slideViewPr>
    <p:cSldViewPr snapToGrid="0" snapToObjects="1">
      <p:cViewPr varScale="1">
        <p:scale>
          <a:sx n="98" d="100"/>
          <a:sy n="98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 fontScale="90000"/>
          </a:bodyPr>
          <a:lstStyle/>
          <a:p>
            <a:r>
              <a:rPr lang="nl-NL" sz="4000" dirty="0" smtClean="0"/>
              <a:t>Agenda:</a:t>
            </a:r>
            <a:br>
              <a:rPr lang="nl-NL" sz="4000" dirty="0" smtClean="0"/>
            </a:br>
            <a:r>
              <a:rPr lang="nl-NL" sz="4000" dirty="0" smtClean="0"/>
              <a:t>CTO Meeting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09-11-2020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Introductory round – All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Introduction Technical Advisory Board (TAB) - Albert</a:t>
            </a:r>
          </a:p>
          <a:p>
            <a:pPr lvl="1"/>
            <a:r>
              <a:rPr lang="en-GB" dirty="0" smtClean="0"/>
              <a:t>Frequency</a:t>
            </a:r>
          </a:p>
          <a:p>
            <a:pPr lvl="2"/>
            <a:r>
              <a:rPr lang="en-GB" dirty="0" smtClean="0"/>
              <a:t>2 – 3 times before Christmas</a:t>
            </a:r>
          </a:p>
          <a:p>
            <a:pPr lvl="2"/>
            <a:r>
              <a:rPr lang="en-GB" dirty="0" smtClean="0"/>
              <a:t>2 times January - February</a:t>
            </a:r>
          </a:p>
          <a:p>
            <a:pPr lvl="1"/>
            <a:r>
              <a:rPr lang="en-GB" dirty="0" smtClean="0"/>
              <a:t>Role &amp; Purpose</a:t>
            </a:r>
          </a:p>
          <a:p>
            <a:pPr lvl="2"/>
            <a:r>
              <a:rPr lang="en-GB" dirty="0" smtClean="0"/>
              <a:t>Primary: Technical advice Pilot</a:t>
            </a:r>
          </a:p>
          <a:p>
            <a:pPr lvl="3"/>
            <a:r>
              <a:rPr lang="en-GB" dirty="0" smtClean="0"/>
              <a:t>Technical framework (starting points) </a:t>
            </a:r>
          </a:p>
          <a:p>
            <a:pPr lvl="4"/>
            <a:r>
              <a:rPr lang="en-GB" dirty="0" err="1" smtClean="0"/>
              <a:t>Oauth</a:t>
            </a:r>
            <a:r>
              <a:rPr lang="en-GB" dirty="0" smtClean="0"/>
              <a:t>, Events, </a:t>
            </a:r>
            <a:r>
              <a:rPr lang="en-GB" dirty="0" err="1" smtClean="0"/>
              <a:t>Webhooks</a:t>
            </a:r>
            <a:r>
              <a:rPr lang="en-GB" dirty="0" smtClean="0"/>
              <a:t>, REST</a:t>
            </a:r>
          </a:p>
          <a:p>
            <a:pPr lvl="2"/>
            <a:r>
              <a:rPr lang="en-GB" dirty="0" smtClean="0"/>
              <a:t>Secondary: Technical advice Program Start School Year</a:t>
            </a:r>
          </a:p>
          <a:p>
            <a:pPr lvl="1"/>
            <a:r>
              <a:rPr lang="en-GB" dirty="0" smtClean="0"/>
              <a:t>Additional members TAB</a:t>
            </a:r>
          </a:p>
          <a:p>
            <a:r>
              <a:rPr lang="en-GB" dirty="0" smtClean="0"/>
              <a:t>Actions &amp; next steps</a:t>
            </a:r>
          </a:p>
          <a:p>
            <a:pPr lvl="1"/>
            <a:r>
              <a:rPr lang="en-GB" dirty="0" smtClean="0"/>
              <a:t>Retrieve feedback and questions from within organisations – CTO’s</a:t>
            </a:r>
          </a:p>
          <a:p>
            <a:pPr lvl="1"/>
            <a:r>
              <a:rPr lang="en-GB" dirty="0" smtClean="0"/>
              <a:t>Determine subjects TAB – CTO’s </a:t>
            </a:r>
          </a:p>
        </p:txBody>
      </p:sp>
    </p:spTree>
    <p:extLst>
      <p:ext uri="{BB962C8B-B14F-4D97-AF65-F5344CB8AC3E}">
        <p14:creationId xmlns:p14="http://schemas.microsoft.com/office/powerpoint/2010/main" val="1702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Notes</a:t>
            </a:r>
            <a:r>
              <a:rPr lang="nl-NL" dirty="0" smtClean="0"/>
              <a:t> 9-11-2020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Purpose Technical Advisory Board</a:t>
            </a:r>
          </a:p>
          <a:p>
            <a:pPr lvl="1"/>
            <a:r>
              <a:rPr lang="en-GB" dirty="0" smtClean="0"/>
              <a:t>Problem solving</a:t>
            </a:r>
          </a:p>
          <a:p>
            <a:pPr lvl="1"/>
            <a:r>
              <a:rPr lang="en-GB" dirty="0" smtClean="0"/>
              <a:t>Advice</a:t>
            </a:r>
          </a:p>
          <a:p>
            <a:pPr lvl="1"/>
            <a:r>
              <a:rPr lang="en-GB" dirty="0" smtClean="0"/>
              <a:t>Formalizing &amp; making decisions</a:t>
            </a:r>
          </a:p>
          <a:p>
            <a:pPr lvl="1"/>
            <a:r>
              <a:rPr lang="en-GB" dirty="0" smtClean="0"/>
              <a:t>Escalation channel</a:t>
            </a:r>
          </a:p>
          <a:p>
            <a:pPr lvl="1"/>
            <a:r>
              <a:rPr lang="en-GB" dirty="0" smtClean="0"/>
              <a:t>Guidance</a:t>
            </a:r>
          </a:p>
          <a:p>
            <a:r>
              <a:rPr lang="en-GB" dirty="0" smtClean="0"/>
              <a:t>Mandate</a:t>
            </a:r>
          </a:p>
          <a:p>
            <a:pPr lvl="1"/>
            <a:r>
              <a:rPr lang="en-GB" dirty="0" smtClean="0"/>
              <a:t>Give technical advice to steering committee and if necessary bring it to the SEM Board</a:t>
            </a:r>
          </a:p>
          <a:p>
            <a:r>
              <a:rPr lang="en-GB" dirty="0" smtClean="0"/>
              <a:t>Scope: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echnical solutions/issues (not </a:t>
            </a:r>
            <a:r>
              <a:rPr lang="en-GB" dirty="0"/>
              <a:t>on resourcing, </a:t>
            </a:r>
            <a:r>
              <a:rPr lang="en-GB" dirty="0" smtClean="0"/>
              <a:t>planning)</a:t>
            </a:r>
          </a:p>
          <a:p>
            <a:r>
              <a:rPr lang="en-GB" dirty="0" smtClean="0"/>
              <a:t>Question:</a:t>
            </a:r>
          </a:p>
          <a:p>
            <a:pPr lvl="1"/>
            <a:r>
              <a:rPr lang="en-GB" dirty="0" smtClean="0"/>
              <a:t>Who is the chairman of TAB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Contact Dirk Jan </a:t>
            </a:r>
            <a:r>
              <a:rPr lang="en-GB" dirty="0" err="1" smtClean="0"/>
              <a:t>Timmer</a:t>
            </a:r>
            <a:r>
              <a:rPr lang="en-GB" dirty="0" smtClean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Prepare formalization (</a:t>
            </a:r>
            <a:r>
              <a:rPr lang="en-GB" dirty="0"/>
              <a:t>acceptance) </a:t>
            </a:r>
            <a:r>
              <a:rPr lang="en-GB" dirty="0" smtClean="0"/>
              <a:t>of the first phase for next TAB meeting – Clifton/Marcel</a:t>
            </a:r>
          </a:p>
          <a:p>
            <a:pPr lvl="1"/>
            <a:r>
              <a:rPr lang="en-GB" dirty="0"/>
              <a:t>Retrieve feedback and questions from within </a:t>
            </a:r>
            <a:r>
              <a:rPr lang="en-GB" dirty="0" smtClean="0"/>
              <a:t>organisations (regarding pilot) – Edwin, Clifton, Jannes</a:t>
            </a:r>
          </a:p>
          <a:p>
            <a:pPr lvl="1"/>
            <a:r>
              <a:rPr lang="en-GB" dirty="0" smtClean="0"/>
              <a:t>Determine TAB subjects – All</a:t>
            </a:r>
          </a:p>
          <a:p>
            <a:pPr lvl="1"/>
            <a:r>
              <a:rPr lang="en-GB" dirty="0" smtClean="0"/>
              <a:t>Plan next CTO meetings in advance - Marcel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60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206</Words>
  <Application>Microsoft Office PowerPoint</Application>
  <PresentationFormat>Breedbeeld</PresentationFormat>
  <Paragraphs>43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Agenda: CTO Meeting</vt:lpstr>
      <vt:lpstr>Agenda </vt:lpstr>
      <vt:lpstr>Notes 9-11-2020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433</cp:revision>
  <dcterms:created xsi:type="dcterms:W3CDTF">2020-04-21T09:43:53Z</dcterms:created>
  <dcterms:modified xsi:type="dcterms:W3CDTF">2020-11-09T17:08:05Z</dcterms:modified>
</cp:coreProperties>
</file>