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A898F-D342-F7EB-C658-7E357610F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512E58-010D-74D0-0BD4-1D051A63E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66B70-AC23-E978-5AED-D7EDDA10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5AFA-7AFF-480A-BED3-94E4904EC0C0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8592F-CF7D-9640-FECC-66732A49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BD363-FFAF-E1CE-1446-9593030D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40FC-BBFC-4CA4-81D3-FA09151B3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77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64A8E-AB8A-4338-BC86-AB483BBA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C9F521-53D4-BEC7-78D8-E9C52EA00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62213-DB08-86A3-BBD8-DB80AC8D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5AFA-7AFF-480A-BED3-94E4904EC0C0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55549-0FD8-8639-FC0C-9AD2FDA3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CF4CCA-8722-10D6-204D-2C175193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40FC-BBFC-4CA4-81D3-FA09151B3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7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D46C7C-840F-903A-742D-82FF4CD9D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DA21BD-EF12-2515-9DDF-3F2103105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366F6-F6B2-0D02-2234-BA4502FF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5AFA-7AFF-480A-BED3-94E4904EC0C0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AD429D-3AB0-E9D3-B22B-E6CD99FF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FB5EB-EE3C-3A44-0639-3ABA1236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40FC-BBFC-4CA4-81D3-FA09151B3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06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E7C3B-576B-3FBB-1049-2BA7702B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6DA270-FE39-44F3-7BBE-7662520C8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28087-2FA1-94BF-F2AD-F2C3ED22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5AFA-7AFF-480A-BED3-94E4904EC0C0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4A5878-61D6-C520-E39D-FB9F4852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C52E9A-2C04-2F63-5FF8-5BD85520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40FC-BBFC-4CA4-81D3-FA09151B3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0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B9AA1-C07C-F855-C7AB-0CAA12DC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C1634-1694-2B15-2EF2-88B8F5653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AFFD1-53EF-3689-C620-AB98D564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5AFA-7AFF-480A-BED3-94E4904EC0C0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73237-FF23-79EC-6F70-0D7F46FE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010CE-DDAD-A41F-0E00-0B16EE13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40FC-BBFC-4CA4-81D3-FA09151B3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1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71088-C3D3-9F76-3D41-F6740AFF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49780-819B-90FF-1DA7-1E99B695F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9E1C0-4179-0B02-B1E6-0CFACAD7B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487210-1CF4-2C74-9701-949AC12A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5AFA-7AFF-480A-BED3-94E4904EC0C0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FF6EC2-512C-0C5C-EF96-0C7E5D1D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BF0504-A8DD-758D-0693-65CF3F4B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40FC-BBFC-4CA4-81D3-FA09151B3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79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89D00-B795-6950-CCD2-A24A8CC9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18CCD6-2FD8-BFD0-CC66-74F06CE20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CF2C48-5868-8925-F3F1-D7A2CCFC4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B7FE58-C1E1-6B35-6424-80675D067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A647BD-800B-D7C6-F55F-327431078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B8E7B1-4EB5-ADF6-4C14-A3D2D8AE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5AFA-7AFF-480A-BED3-94E4904EC0C0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2B1E66-F47C-3754-AB84-C52CE721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F29265-C425-DFB1-D9CC-E80E7086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40FC-BBFC-4CA4-81D3-FA09151B3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43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005E9-60F6-524D-E078-404745DA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D06B7E-DD52-68B9-F88B-5B7F220D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5AFA-7AFF-480A-BED3-94E4904EC0C0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8A0B4B-EDEE-7A65-7D4F-81CF5B53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38AF08-00EB-61A5-8866-76BC8F89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40FC-BBFC-4CA4-81D3-FA09151B3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09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9FC6E1-5E32-5D19-CDA1-CEE5A006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5AFA-7AFF-480A-BED3-94E4904EC0C0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251B98-3563-16B6-8EAC-E24596AA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A7059A-297A-6FF3-A385-BDFDF75B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40FC-BBFC-4CA4-81D3-FA09151B3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67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8D183-5D7C-7014-B2FC-06C812FF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B87DC-8560-843C-92AE-DE9E23D0F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1EE457-A83C-2E5A-5045-DC8D6B953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09CD95-9522-7967-A63B-24EA22D2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5AFA-7AFF-480A-BED3-94E4904EC0C0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ADAB4B-E98C-B83F-3159-E64D5690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6BCC3-2562-C2B6-F3F4-5ED82884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40FC-BBFC-4CA4-81D3-FA09151B3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6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79336-C830-2FF3-22AB-367DFD00C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C88F85-13F5-B59F-060E-7400E4BAF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68F2CF-C2E1-C2B8-141E-18ACC22BC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EDE48B-6430-35CD-90B9-BED00BC8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5AFA-7AFF-480A-BED3-94E4904EC0C0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366EFB-6A96-0325-7BE8-D81CD03B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FE1F28-0135-F2AF-05EC-F20EFF85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40FC-BBFC-4CA4-81D3-FA09151B3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2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00EB31-859B-0819-C6D3-05F51490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431290-8DB3-36C9-A30C-0F896FF65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980E0D-1B4F-2487-D614-AB4466743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75AFA-7AFF-480A-BED3-94E4904EC0C0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66AAA-AD71-56C2-C497-0F116BC94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2B0DF-B871-08CD-0592-BD02039D7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740FC-BBFC-4CA4-81D3-FA09151B3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08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위쪽 3">
            <a:extLst>
              <a:ext uri="{FF2B5EF4-FFF2-40B4-BE49-F238E27FC236}">
                <a16:creationId xmlns:a16="http://schemas.microsoft.com/office/drawing/2014/main" id="{54AF9848-30A4-FEC4-6EF2-FCC2250397E2}"/>
              </a:ext>
            </a:extLst>
          </p:cNvPr>
          <p:cNvSpPr/>
          <p:nvPr/>
        </p:nvSpPr>
        <p:spPr>
          <a:xfrm rot="16200000">
            <a:off x="4376055" y="-1974669"/>
            <a:ext cx="3439886" cy="10807336"/>
          </a:xfrm>
          <a:prstGeom prst="upArrow">
            <a:avLst>
              <a:gd name="adj1" fmla="val 37342"/>
              <a:gd name="adj2" fmla="val 10696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2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위쪽 3">
            <a:extLst>
              <a:ext uri="{FF2B5EF4-FFF2-40B4-BE49-F238E27FC236}">
                <a16:creationId xmlns:a16="http://schemas.microsoft.com/office/drawing/2014/main" id="{54AF9848-30A4-FEC4-6EF2-FCC2250397E2}"/>
              </a:ext>
            </a:extLst>
          </p:cNvPr>
          <p:cNvSpPr/>
          <p:nvPr/>
        </p:nvSpPr>
        <p:spPr>
          <a:xfrm rot="17701881">
            <a:off x="4376055" y="-1974669"/>
            <a:ext cx="3439886" cy="10807336"/>
          </a:xfrm>
          <a:prstGeom prst="upArrow">
            <a:avLst>
              <a:gd name="adj1" fmla="val 37342"/>
              <a:gd name="adj2" fmla="val 10696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7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위쪽 3">
            <a:extLst>
              <a:ext uri="{FF2B5EF4-FFF2-40B4-BE49-F238E27FC236}">
                <a16:creationId xmlns:a16="http://schemas.microsoft.com/office/drawing/2014/main" id="{54AF9848-30A4-FEC4-6EF2-FCC2250397E2}"/>
              </a:ext>
            </a:extLst>
          </p:cNvPr>
          <p:cNvSpPr/>
          <p:nvPr/>
        </p:nvSpPr>
        <p:spPr>
          <a:xfrm rot="14696590">
            <a:off x="4376055" y="-1974669"/>
            <a:ext cx="3439886" cy="10807336"/>
          </a:xfrm>
          <a:prstGeom prst="upArrow">
            <a:avLst>
              <a:gd name="adj1" fmla="val 37342"/>
              <a:gd name="adj2" fmla="val 10696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50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33B24B8-A3CD-0C99-D749-C602FF3FB0B4}"/>
              </a:ext>
            </a:extLst>
          </p:cNvPr>
          <p:cNvSpPr/>
          <p:nvPr/>
        </p:nvSpPr>
        <p:spPr>
          <a:xfrm>
            <a:off x="631371" y="500743"/>
            <a:ext cx="10929257" cy="584345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CE1ADEE-2435-5238-7980-9A1D52B82543}"/>
              </a:ext>
            </a:extLst>
          </p:cNvPr>
          <p:cNvSpPr/>
          <p:nvPr/>
        </p:nvSpPr>
        <p:spPr>
          <a:xfrm>
            <a:off x="4475999" y="1802468"/>
            <a:ext cx="3240000" cy="324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A2007BC-07FE-3ED5-CFCB-873F059B17B5}"/>
              </a:ext>
            </a:extLst>
          </p:cNvPr>
          <p:cNvSpPr/>
          <p:nvPr/>
        </p:nvSpPr>
        <p:spPr>
          <a:xfrm>
            <a:off x="8018313" y="1809000"/>
            <a:ext cx="3240000" cy="324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9493D06-D1EA-196C-202F-77CBF087FD6B}"/>
              </a:ext>
            </a:extLst>
          </p:cNvPr>
          <p:cNvSpPr/>
          <p:nvPr/>
        </p:nvSpPr>
        <p:spPr>
          <a:xfrm>
            <a:off x="933685" y="1809000"/>
            <a:ext cx="3240000" cy="324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0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33B24B8-A3CD-0C99-D749-C602FF3FB0B4}"/>
              </a:ext>
            </a:extLst>
          </p:cNvPr>
          <p:cNvSpPr/>
          <p:nvPr/>
        </p:nvSpPr>
        <p:spPr>
          <a:xfrm>
            <a:off x="631371" y="500743"/>
            <a:ext cx="10929257" cy="584345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CE1ADEE-2435-5238-7980-9A1D52B82543}"/>
              </a:ext>
            </a:extLst>
          </p:cNvPr>
          <p:cNvSpPr/>
          <p:nvPr/>
        </p:nvSpPr>
        <p:spPr>
          <a:xfrm>
            <a:off x="4475999" y="1802468"/>
            <a:ext cx="3240000" cy="324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A2007BC-07FE-3ED5-CFCB-873F059B17B5}"/>
              </a:ext>
            </a:extLst>
          </p:cNvPr>
          <p:cNvSpPr/>
          <p:nvPr/>
        </p:nvSpPr>
        <p:spPr>
          <a:xfrm>
            <a:off x="8018313" y="1809000"/>
            <a:ext cx="3240000" cy="324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9493D06-D1EA-196C-202F-77CBF087FD6B}"/>
              </a:ext>
            </a:extLst>
          </p:cNvPr>
          <p:cNvSpPr/>
          <p:nvPr/>
        </p:nvSpPr>
        <p:spPr>
          <a:xfrm>
            <a:off x="933685" y="1809000"/>
            <a:ext cx="3240000" cy="324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19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33B24B8-A3CD-0C99-D749-C602FF3FB0B4}"/>
              </a:ext>
            </a:extLst>
          </p:cNvPr>
          <p:cNvSpPr/>
          <p:nvPr/>
        </p:nvSpPr>
        <p:spPr>
          <a:xfrm>
            <a:off x="631371" y="500743"/>
            <a:ext cx="10929257" cy="584345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CE1ADEE-2435-5238-7980-9A1D52B82543}"/>
              </a:ext>
            </a:extLst>
          </p:cNvPr>
          <p:cNvSpPr/>
          <p:nvPr/>
        </p:nvSpPr>
        <p:spPr>
          <a:xfrm>
            <a:off x="4475999" y="1802468"/>
            <a:ext cx="3240000" cy="324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A2007BC-07FE-3ED5-CFCB-873F059B17B5}"/>
              </a:ext>
            </a:extLst>
          </p:cNvPr>
          <p:cNvSpPr/>
          <p:nvPr/>
        </p:nvSpPr>
        <p:spPr>
          <a:xfrm>
            <a:off x="8018313" y="1809000"/>
            <a:ext cx="3240000" cy="3240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9493D06-D1EA-196C-202F-77CBF087FD6B}"/>
              </a:ext>
            </a:extLst>
          </p:cNvPr>
          <p:cNvSpPr/>
          <p:nvPr/>
        </p:nvSpPr>
        <p:spPr>
          <a:xfrm>
            <a:off x="933685" y="1809000"/>
            <a:ext cx="3240000" cy="324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85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김종훈</dc:creator>
  <cp:lastModifiedBy>김종훈</cp:lastModifiedBy>
  <cp:revision>5</cp:revision>
  <cp:lastPrinted>2022-11-11T22:25:45Z</cp:lastPrinted>
  <dcterms:created xsi:type="dcterms:W3CDTF">2022-11-11T13:29:41Z</dcterms:created>
  <dcterms:modified xsi:type="dcterms:W3CDTF">2022-12-26T06:10:12Z</dcterms:modified>
</cp:coreProperties>
</file>