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华俱网媒组多人协作作业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工程目录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14490" y="4942840"/>
            <a:ext cx="4238625" cy="136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LBY done </a:t>
            </a:r>
            <a:r>
              <a:rPr lang="zh-CN" altLang="en-US"/>
              <a:t>好像也不是那么难</a:t>
            </a:r>
            <a:endParaRPr lang="en-US" altLang="zh-CN"/>
          </a:p>
          <a:p>
            <a:pPr algn="l"/>
            <a:r>
              <a:rPr lang="en-US" altLang="zh-CN"/>
              <a:t>ZXH done </a:t>
            </a:r>
            <a:r>
              <a:rPr lang="zh-CN" altLang="en-US"/>
              <a:t>确实确实</a:t>
            </a:r>
            <a:endParaRPr lang="en-US" altLang="zh-CN"/>
          </a:p>
          <a:p>
            <a:pPr algn="l"/>
            <a:r>
              <a:rPr lang="en-US" altLang="zh-CN"/>
              <a:t>Tony done </a:t>
            </a:r>
            <a:r>
              <a:rPr lang="zh-CN" altLang="en-US"/>
              <a:t>简单的做的都没啥意思了</a:t>
            </a:r>
            <a:endParaRPr lang="en-US" altLang="zh-CN"/>
          </a:p>
          <a:p>
            <a:pPr algn="l"/>
            <a:r>
              <a:rPr lang="en-US" altLang="zh-CN"/>
              <a:t>...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97575" y="158750"/>
            <a:ext cx="59613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黄色框为目录（文件夹）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红色块为文件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工程目录下有多个文件夹，每个目录对应一次作业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每个作业目录内包含一个</a:t>
            </a:r>
            <a:r>
              <a:rPr lang="en-US" altLang="zh-CN"/>
              <a:t>README</a:t>
            </a:r>
            <a:r>
              <a:rPr lang="zh-CN" altLang="en-US"/>
              <a:t>，为这次作业的任务</a:t>
            </a:r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work_info</a:t>
            </a:r>
            <a:r>
              <a:rPr lang="zh-CN" altLang="en-US"/>
              <a:t>目录，包含这次作业的具体信息，其内部视情况而定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register_info.txt</a:t>
            </a:r>
            <a:r>
              <a:rPr lang="zh-CN" altLang="en-US"/>
              <a:t>进行作业登记，每行至少包含自己的首字母缩写信息。这一行的其他位置都由自己安排（这个文件夹主要是为了产生冲突供大家练习。）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其他多个文件夹（</a:t>
            </a:r>
            <a:r>
              <a:rPr lang="en-US" altLang="zh-CN"/>
              <a:t>LBY</a:t>
            </a:r>
            <a:r>
              <a:rPr lang="zh-CN" altLang="en-US"/>
              <a:t>，</a:t>
            </a:r>
            <a:r>
              <a:rPr lang="en-US" altLang="zh-CN"/>
              <a:t>ZXH</a:t>
            </a:r>
            <a:r>
              <a:rPr lang="zh-CN" altLang="en-US"/>
              <a:t>等</a:t>
            </a:r>
            <a:r>
              <a:rPr lang="zh-CN" altLang="en-US"/>
              <a:t>），命名方法为自己名字首字母缩写。内部为自己作业的具体内容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052320"/>
            <a:ext cx="4731385" cy="4106545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4341495" y="4938395"/>
            <a:ext cx="2372995" cy="685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fork</a:t>
            </a:r>
            <a:r>
              <a:rPr lang="zh-CN" altLang="en-US"/>
              <a:t>核心仓库（https://github.com/HJWM/HJWM_Projects）到自己的远程仓库（https://github.com/</a:t>
            </a:r>
            <a:r>
              <a:rPr lang="en-US" altLang="zh-CN"/>
              <a:t>your_user_name</a:t>
            </a:r>
            <a:r>
              <a:rPr lang="zh-CN" altLang="en-US"/>
              <a:t>/HJWM_Projects）</a:t>
            </a:r>
            <a:endParaRPr lang="zh-CN" altLang="en-US"/>
          </a:p>
          <a:p>
            <a:r>
              <a:rPr lang="en-US" altLang="zh-CN"/>
              <a:t>clone</a:t>
            </a:r>
            <a:r>
              <a:rPr lang="zh-CN" altLang="en-US"/>
              <a:t>远程仓库（自己的）</a:t>
            </a:r>
            <a:r>
              <a:rPr lang="zh-CN" altLang="en-US">
                <a:sym typeface="+mn-ea"/>
              </a:rPr>
              <a:t>到</a:t>
            </a:r>
            <a:r>
              <a:rPr lang="zh-CN" altLang="en-US"/>
              <a:t>本地，配置远程仓库信息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develop</a:t>
            </a:r>
            <a:r>
              <a:rPr lang="zh-CN" altLang="en-US"/>
              <a:t>分支创建自己的任务分支</a:t>
            </a:r>
            <a:r>
              <a:rPr lang="en-US" altLang="zh-CN"/>
              <a:t>X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work1</a:t>
            </a:r>
            <a:r>
              <a:rPr lang="zh-CN" altLang="en-US"/>
              <a:t>中创建自己的作业目录</a:t>
            </a:r>
            <a:endParaRPr lang="zh-CN" altLang="en-US"/>
          </a:p>
          <a:p>
            <a:r>
              <a:rPr lang="zh-CN" altLang="en-US"/>
              <a:t>将作业放到其内部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work1</a:t>
            </a:r>
            <a:r>
              <a:rPr lang="zh-CN" altLang="en-US"/>
              <a:t>中的</a:t>
            </a:r>
            <a:r>
              <a:rPr lang="en-US" altLang="zh-CN"/>
              <a:t>register_info.txt</a:t>
            </a:r>
            <a:r>
              <a:rPr lang="zh-CN" altLang="en-US"/>
              <a:t>中登记自己已经完成</a:t>
            </a:r>
            <a:endParaRPr lang="zh-CN" altLang="en-US"/>
          </a:p>
          <a:p>
            <a:r>
              <a:rPr lang="zh-CN" altLang="en-US"/>
              <a:t>在自己的分支上</a:t>
            </a:r>
            <a:r>
              <a:rPr lang="en-US" altLang="zh-CN"/>
              <a:t>commit</a:t>
            </a:r>
            <a:endParaRPr lang="en-US" altLang="zh-CN"/>
          </a:p>
          <a:p>
            <a:r>
              <a:rPr lang="zh-CN" altLang="en-US"/>
              <a:t>将核心仓库的</a:t>
            </a:r>
            <a:r>
              <a:rPr lang="en-US" altLang="zh-CN"/>
              <a:t>develop</a:t>
            </a:r>
            <a:r>
              <a:rPr lang="zh-CN" altLang="en-US"/>
              <a:t>分支的最新代码合并到</a:t>
            </a:r>
            <a:r>
              <a:rPr lang="en-US" altLang="zh-CN"/>
              <a:t>X</a:t>
            </a:r>
            <a:r>
              <a:rPr lang="zh-CN" altLang="en-US"/>
              <a:t>分支</a:t>
            </a:r>
            <a:r>
              <a:rPr lang="zh-CN" altLang="en-US"/>
              <a:t>（</a:t>
            </a:r>
            <a:r>
              <a:rPr lang="en-US" altLang="zh-CN"/>
              <a:t>rebase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X</a:t>
            </a:r>
            <a:r>
              <a:rPr lang="zh-CN" altLang="en-US"/>
              <a:t>分支</a:t>
            </a:r>
            <a:r>
              <a:rPr lang="en-US" altLang="zh-CN"/>
              <a:t>push</a:t>
            </a:r>
            <a:r>
              <a:rPr lang="zh-CN" altLang="en-US"/>
              <a:t>到自己的远程仓库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github</a:t>
            </a:r>
            <a:r>
              <a:rPr lang="zh-CN" altLang="en-US"/>
              <a:t>上发起</a:t>
            </a:r>
            <a:r>
              <a:rPr lang="en-US" altLang="zh-CN"/>
              <a:t>pull request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fork</a:t>
            </a:r>
            <a:r>
              <a:rPr lang="zh-CN" altLang="en-US">
                <a:sym typeface="+mn-ea"/>
              </a:rPr>
              <a:t>核心仓库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登录自己的</a:t>
            </a:r>
            <a:r>
              <a:rPr lang="en-US" altLang="zh-CN"/>
              <a:t>github</a:t>
            </a:r>
            <a:r>
              <a:rPr lang="zh-CN" altLang="en-US"/>
              <a:t>账号</a:t>
            </a:r>
            <a:endParaRPr lang="zh-CN" altLang="en-US"/>
          </a:p>
          <a:p>
            <a:r>
              <a:rPr lang="zh-CN" altLang="en-US"/>
              <a:t>浏览器输入https://github.com/HJWM/HJWM_Projects</a:t>
            </a:r>
            <a:endParaRPr lang="zh-CN" altLang="en-US"/>
          </a:p>
          <a:p>
            <a:r>
              <a:rPr lang="zh-CN" altLang="en-US"/>
              <a:t>点击右上角</a:t>
            </a:r>
            <a:r>
              <a:rPr lang="en-US" altLang="zh-CN"/>
              <a:t>fork</a:t>
            </a:r>
            <a:endParaRPr lang="en-US" altLang="zh-CN"/>
          </a:p>
          <a:p>
            <a:r>
              <a:rPr lang="zh-CN" altLang="en-US"/>
              <a:t>之后链接自动跳转到https://github.com/</a:t>
            </a:r>
            <a:r>
              <a:rPr lang="en-US" altLang="zh-CN"/>
              <a:t>your_name</a:t>
            </a:r>
            <a:r>
              <a:rPr lang="zh-CN" altLang="en-US"/>
              <a:t>/HJWM_Projects</a:t>
            </a:r>
            <a:endParaRPr lang="zh-CN" altLang="en-US"/>
          </a:p>
          <a:p>
            <a:r>
              <a:rPr lang="zh-CN" altLang="en-US"/>
              <a:t>解释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https://github.com/HJWM/HJWM_Projects为核心仓库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https://github.com/</a:t>
            </a:r>
            <a:r>
              <a:rPr lang="en-US" altLang="zh-CN">
                <a:sym typeface="+mn-ea"/>
              </a:rPr>
              <a:t>your_name</a:t>
            </a:r>
            <a:r>
              <a:rPr lang="zh-CN" altLang="en-US">
                <a:sym typeface="+mn-ea"/>
              </a:rPr>
              <a:t>/HJWM_Projects为你自己的远程仓库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clone</a:t>
            </a:r>
            <a:r>
              <a:rPr lang="zh-CN" altLang="en-US">
                <a:sym typeface="+mn-ea"/>
              </a:rPr>
              <a:t>自己的</a:t>
            </a:r>
            <a:r>
              <a:rPr lang="zh-CN" altLang="en-US">
                <a:sym typeface="+mn-ea"/>
              </a:rPr>
              <a:t>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 </a:t>
            </a:r>
            <a:r>
              <a:rPr lang="zh-CN" altLang="en-US"/>
              <a:t>git clone https://github.com/</a:t>
            </a:r>
            <a:r>
              <a:rPr lang="en-US" altLang="zh-CN">
                <a:solidFill>
                  <a:srgbClr val="C00000"/>
                </a:solidFill>
              </a:rPr>
              <a:t>your-name</a:t>
            </a:r>
            <a:r>
              <a:rPr lang="zh-CN" altLang="en-US"/>
              <a:t>/HJWM_Projects</a:t>
            </a:r>
            <a:endParaRPr lang="zh-CN" altLang="en-US"/>
          </a:p>
          <a:p>
            <a:r>
              <a:rPr lang="zh-CN" altLang="en-US"/>
              <a:t> git remote add center https://github.com/HJWM/HJWM_Projects</a:t>
            </a:r>
            <a:endParaRPr lang="zh-CN" altLang="en-US"/>
          </a:p>
          <a:p>
            <a:r>
              <a:rPr lang="zh-CN" altLang="en-US"/>
              <a:t>解释</a:t>
            </a:r>
            <a:endParaRPr lang="zh-CN" altLang="en-US"/>
          </a:p>
          <a:p>
            <a:pPr lvl="1"/>
            <a:r>
              <a:rPr lang="zh-CN" altLang="en-US"/>
              <a:t>将自己的远程仓库克隆到本地，注意红色部分为你自己的链接，不要克隆核心仓库</a:t>
            </a:r>
            <a:endParaRPr lang="zh-CN" altLang="en-US"/>
          </a:p>
          <a:p>
            <a:pPr lvl="1"/>
            <a:r>
              <a:rPr lang="zh-CN" altLang="en-US"/>
              <a:t>之后所有的提交以及</a:t>
            </a:r>
            <a:r>
              <a:rPr lang="en-US" altLang="zh-CN"/>
              <a:t>push</a:t>
            </a:r>
            <a:r>
              <a:rPr lang="zh-CN" altLang="en-US"/>
              <a:t>操作都在自己的本地以及自己的远程仓库之间进行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pull request</a:t>
            </a:r>
            <a:r>
              <a:rPr lang="zh-CN" altLang="en-US"/>
              <a:t>机制合并到主仓库中</a:t>
            </a:r>
            <a:endParaRPr lang="zh-CN" altLang="en-US"/>
          </a:p>
          <a:p>
            <a:pPr lvl="1"/>
            <a:r>
              <a:rPr lang="zh-CN" altLang="en-US"/>
              <a:t>克隆完成后，本地自动会有一个</a:t>
            </a:r>
            <a:r>
              <a:rPr lang="en-US" altLang="zh-CN"/>
              <a:t>origin</a:t>
            </a:r>
            <a:r>
              <a:rPr lang="zh-CN" altLang="en-US"/>
              <a:t>的仓库，可以通过</a:t>
            </a:r>
            <a:r>
              <a:rPr lang="en-US" altLang="zh-CN"/>
              <a:t>git remote -v</a:t>
            </a:r>
            <a:r>
              <a:rPr lang="zh-CN" altLang="en-US"/>
              <a:t>查看</a:t>
            </a:r>
            <a:endParaRPr lang="zh-CN" altLang="en-US"/>
          </a:p>
          <a:p>
            <a:pPr lvl="1"/>
            <a:r>
              <a:rPr lang="zh-CN" altLang="en-US"/>
              <a:t>之后使用上面第二条命令增加第二个远程仓库命名为</a:t>
            </a:r>
            <a:r>
              <a:rPr lang="en-US" altLang="zh-CN"/>
              <a:t>center</a:t>
            </a:r>
            <a:r>
              <a:rPr lang="zh-CN" altLang="en-US"/>
              <a:t>，以便随时更新最新代码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develop</a:t>
            </a:r>
            <a:r>
              <a:rPr lang="zh-CN" altLang="en-US">
                <a:sym typeface="+mn-ea"/>
              </a:rPr>
              <a:t>分支创建自己的任务分支</a:t>
            </a:r>
            <a:r>
              <a:rPr lang="en-US" altLang="zh-CN">
                <a:sym typeface="+mn-ea"/>
              </a:rPr>
              <a:t>X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392555"/>
            <a:ext cx="3771265" cy="2334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35320" y="1821815"/>
            <a:ext cx="5618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我们的工作模型为</a:t>
            </a:r>
            <a:r>
              <a:rPr lang="en-US" altLang="zh-CN"/>
              <a:t>git flow</a:t>
            </a:r>
            <a:r>
              <a:rPr lang="zh-CN" altLang="en-US"/>
              <a:t>。每个人每次作业都有自己的分支。做完作业后可以选择删除掉该作业分支或者直接</a:t>
            </a:r>
            <a:r>
              <a:rPr lang="en-US" altLang="zh-CN"/>
              <a:t>checkout</a:t>
            </a:r>
            <a:r>
              <a:rPr lang="zh-CN" altLang="en-US"/>
              <a:t>到</a:t>
            </a:r>
            <a:r>
              <a:rPr lang="en-US" altLang="zh-CN"/>
              <a:t>develop</a:t>
            </a:r>
            <a:r>
              <a:rPr lang="zh-CN" altLang="en-US"/>
              <a:t>上以准备下次作业。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5320" y="3181350"/>
            <a:ext cx="5618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git checkout develop</a:t>
            </a:r>
            <a:endParaRPr lang="en-US"/>
          </a:p>
          <a:p>
            <a:r>
              <a:rPr lang="en-US"/>
              <a:t>git checkout  -b lby_1</a:t>
            </a:r>
            <a:r>
              <a:rPr lang="zh-CN" altLang="en-US"/>
              <a:t>（新建分支并且跳转到</a:t>
            </a:r>
            <a:r>
              <a:rPr lang="en-US" altLang="zh-CN"/>
              <a:t>lby_1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35320" y="4062730"/>
            <a:ext cx="5618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创建相关目录，将作业放到自己的目录下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work1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register_info.txt</a:t>
            </a:r>
            <a:r>
              <a:rPr lang="zh-CN" altLang="en-US">
                <a:sym typeface="+mn-ea"/>
              </a:rPr>
              <a:t>中登记自己已经完成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在自己的分支上</a:t>
            </a:r>
            <a:r>
              <a:rPr lang="en-US" altLang="zh-CN">
                <a:sym typeface="+mn-ea"/>
              </a:rPr>
              <a:t>commit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git add . (</a:t>
            </a:r>
            <a:r>
              <a:rPr lang="zh-CN" altLang="en-US">
                <a:sym typeface="+mn-ea"/>
              </a:rPr>
              <a:t>在根目录，或者逐个</a:t>
            </a:r>
            <a:r>
              <a:rPr lang="en-US" altLang="zh-CN">
                <a:sym typeface="+mn-ea"/>
              </a:rPr>
              <a:t>add</a:t>
            </a:r>
            <a:r>
              <a:rPr lang="zh-CN" altLang="en-US">
                <a:sym typeface="+mn-ea"/>
              </a:rPr>
              <a:t>文件，然后仔细用</a:t>
            </a:r>
            <a:r>
              <a:rPr lang="en-US" altLang="zh-CN">
                <a:sym typeface="+mn-ea"/>
              </a:rPr>
              <a:t>git status</a:t>
            </a:r>
            <a:r>
              <a:rPr lang="zh-CN" altLang="en-US">
                <a:sym typeface="+mn-ea"/>
              </a:rPr>
              <a:t>检查自己的文件是否都变绿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commit -m “first work”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32510" y="4656455"/>
            <a:ext cx="120396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你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8" idx="0"/>
          </p:cNvCxnSpPr>
          <p:nvPr/>
        </p:nvCxnSpPr>
        <p:spPr>
          <a:xfrm flipH="1" flipV="1">
            <a:off x="1061720" y="3717290"/>
            <a:ext cx="572770" cy="939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67080" y="2743835"/>
            <a:ext cx="4030345" cy="313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7080" y="3456305"/>
            <a:ext cx="4030345" cy="31305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将核心仓库的</a:t>
            </a:r>
            <a:r>
              <a:rPr lang="en-US" altLang="zh-CN">
                <a:sym typeface="+mn-ea"/>
              </a:rPr>
              <a:t>develop</a:t>
            </a:r>
            <a:r>
              <a:rPr lang="zh-CN" altLang="en-US">
                <a:sym typeface="+mn-ea"/>
              </a:rPr>
              <a:t>分支的最新代码合并到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分支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362200"/>
            <a:ext cx="103778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pull center develop</a:t>
            </a:r>
            <a:r>
              <a:rPr lang="zh-CN" altLang="en-US">
                <a:sym typeface="+mn-ea"/>
              </a:rPr>
              <a:t>（这里只是合并到本地，仓库上的</a:t>
            </a:r>
            <a:r>
              <a:rPr lang="en-US" altLang="zh-CN">
                <a:sym typeface="+mn-ea"/>
              </a:rPr>
              <a:t>develop</a:t>
            </a:r>
            <a:r>
              <a:rPr lang="zh-CN" altLang="en-US">
                <a:sym typeface="+mn-ea"/>
              </a:rPr>
              <a:t>分支还未更新）</a:t>
            </a:r>
            <a:endParaRPr lang="en-US" altLang="zh-CN"/>
          </a:p>
          <a:p>
            <a:r>
              <a:rPr lang="en-US" altLang="zh-CN"/>
              <a:t>git rebase develop </a:t>
            </a:r>
            <a:endParaRPr lang="en-US" altLang="zh-CN"/>
          </a:p>
          <a:p>
            <a:r>
              <a:rPr lang="en-US" altLang="zh-CN">
                <a:sym typeface="+mn-ea"/>
              </a:rPr>
              <a:t>git push origin lby-1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push origin develop </a:t>
            </a:r>
            <a:r>
              <a:rPr lang="zh-CN" altLang="en-US">
                <a:sym typeface="+mn-ea"/>
              </a:rPr>
              <a:t>（更新远程仓库上的</a:t>
            </a:r>
            <a:r>
              <a:rPr lang="en-US" altLang="zh-CN">
                <a:sym typeface="+mn-ea"/>
              </a:rPr>
              <a:t>develop</a:t>
            </a:r>
            <a:r>
              <a:rPr lang="zh-CN" altLang="en-US">
                <a:sym typeface="+mn-ea"/>
              </a:rPr>
              <a:t>分支，也可以不干这件事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r>
              <a:rPr lang="zh-CN" altLang="en-US"/>
              <a:t>（第二个命令必须在自己的</a:t>
            </a:r>
            <a:r>
              <a:rPr lang="en-US" altLang="zh-CN"/>
              <a:t>x</a:t>
            </a:r>
            <a:r>
              <a:rPr lang="zh-CN" altLang="en-US"/>
              <a:t>分支上进行，即</a:t>
            </a:r>
            <a:r>
              <a:rPr lang="en-US" altLang="zh-CN"/>
              <a:t>lby-1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将核心仓库的</a:t>
            </a:r>
            <a:r>
              <a:rPr lang="en-US" altLang="zh-CN"/>
              <a:t>develop</a:t>
            </a:r>
            <a:r>
              <a:rPr lang="zh-CN" altLang="en-US"/>
              <a:t>更新到自己的本地仓库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解释：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push</a:t>
            </a:r>
            <a:r>
              <a:rPr lang="zh-CN" altLang="en-US"/>
              <a:t>前，一定要在自己这边解决好冲突，不要擅自删除别人的登记信息，只合并自己的登记信息即可。所以需要先将</a:t>
            </a:r>
            <a:r>
              <a:rPr lang="en-US" altLang="zh-CN"/>
              <a:t>center</a:t>
            </a:r>
            <a:r>
              <a:rPr lang="zh-CN" altLang="en-US"/>
              <a:t>服务器的新代码拉回到自己本地仓库的</a:t>
            </a:r>
            <a:r>
              <a:rPr lang="en-US" altLang="zh-CN"/>
              <a:t>develop</a:t>
            </a:r>
            <a:r>
              <a:rPr lang="zh-CN" altLang="en-US"/>
              <a:t>上，然后</a:t>
            </a:r>
            <a:r>
              <a:rPr lang="en-US" altLang="zh-CN"/>
              <a:t>rebase</a:t>
            </a:r>
            <a:r>
              <a:rPr lang="zh-CN" altLang="en-US"/>
              <a:t>之（也可以使用</a:t>
            </a:r>
            <a:r>
              <a:rPr lang="en-US" altLang="zh-CN"/>
              <a:t>merge</a:t>
            </a:r>
            <a:r>
              <a:rPr lang="zh-CN" altLang="en-US"/>
              <a:t>，第一次作业不作要求）。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上发起</a:t>
            </a:r>
            <a:r>
              <a:rPr lang="en-US" altLang="zh-CN">
                <a:sym typeface="+mn-ea"/>
              </a:rPr>
              <a:t>pull request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3810" y="1691005"/>
            <a:ext cx="5256530" cy="1998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4493895"/>
            <a:ext cx="7427595" cy="1965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4485" y="1830705"/>
            <a:ext cx="38646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发起</a:t>
            </a:r>
            <a:r>
              <a:rPr lang="en-US" altLang="zh-CN"/>
              <a:t>pull request</a:t>
            </a:r>
            <a:r>
              <a:rPr lang="zh-CN" altLang="en-US"/>
              <a:t>时</a:t>
            </a:r>
            <a:endParaRPr lang="zh-CN" altLang="en-US"/>
          </a:p>
          <a:p>
            <a:r>
              <a:rPr lang="zh-CN" altLang="en-US"/>
              <a:t>左边为核心仓库，右边为自己的仓库，可以通过仓库名字看到。</a:t>
            </a:r>
            <a:endParaRPr lang="zh-CN" altLang="en-US"/>
          </a:p>
          <a:p>
            <a:r>
              <a:rPr lang="zh-CN" altLang="en-US"/>
              <a:t>注意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左边的仓库是</a:t>
            </a:r>
            <a:r>
              <a:rPr lang="en-US" altLang="zh-CN"/>
              <a:t>develop</a:t>
            </a:r>
            <a:r>
              <a:rPr lang="zh-CN" altLang="en-US"/>
              <a:t>分支！</a:t>
            </a:r>
            <a:r>
              <a:rPr lang="en-US" altLang="zh-CN"/>
              <a:t>master</a:t>
            </a:r>
            <a:r>
              <a:rPr lang="zh-CN" altLang="en-US"/>
              <a:t>不会接受任何</a:t>
            </a:r>
            <a:r>
              <a:rPr lang="en-US" altLang="zh-CN"/>
              <a:t>pull request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右边是自己的作业分支。由于我没有做没</a:t>
            </a:r>
            <a:r>
              <a:rPr lang="en-US" altLang="zh-CN"/>
              <a:t>push</a:t>
            </a:r>
            <a:r>
              <a:rPr lang="zh-CN" altLang="en-US"/>
              <a:t>，所以看不到。你们</a:t>
            </a:r>
            <a:r>
              <a:rPr lang="en-US" altLang="zh-CN"/>
              <a:t>push</a:t>
            </a:r>
            <a:r>
              <a:rPr lang="zh-CN" altLang="en-US"/>
              <a:t>后自然会看到。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WPS 演示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将X分支push到自己的远程仓库 git push origin lby-1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baoyu li</dc:creator>
  <cp:lastModifiedBy>黑旗</cp:lastModifiedBy>
  <cp:revision>51</cp:revision>
  <dcterms:created xsi:type="dcterms:W3CDTF">2018-09-25T11:02:00Z</dcterms:created>
  <dcterms:modified xsi:type="dcterms:W3CDTF">2018-09-25T13:25:30Z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