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56" r:id="rId2"/>
    <p:sldMasterId id="2147484163" r:id="rId3"/>
  </p:sldMasterIdLst>
  <p:notesMasterIdLst>
    <p:notesMasterId r:id="rId59"/>
  </p:notesMasterIdLst>
  <p:handoutMasterIdLst>
    <p:handoutMasterId r:id="rId60"/>
  </p:handoutMasterIdLst>
  <p:sldIdLst>
    <p:sldId id="271" r:id="rId4"/>
    <p:sldId id="289" r:id="rId5"/>
    <p:sldId id="342" r:id="rId6"/>
    <p:sldId id="290" r:id="rId7"/>
    <p:sldId id="320" r:id="rId8"/>
    <p:sldId id="291" r:id="rId9"/>
    <p:sldId id="326" r:id="rId10"/>
    <p:sldId id="303" r:id="rId11"/>
    <p:sldId id="292" r:id="rId12"/>
    <p:sldId id="293" r:id="rId13"/>
    <p:sldId id="294" r:id="rId14"/>
    <p:sldId id="304" r:id="rId15"/>
    <p:sldId id="305" r:id="rId16"/>
    <p:sldId id="350" r:id="rId17"/>
    <p:sldId id="306" r:id="rId18"/>
    <p:sldId id="351" r:id="rId19"/>
    <p:sldId id="315" r:id="rId20"/>
    <p:sldId id="352" r:id="rId21"/>
    <p:sldId id="327" r:id="rId22"/>
    <p:sldId id="328" r:id="rId23"/>
    <p:sldId id="296" r:id="rId24"/>
    <p:sldId id="329" r:id="rId25"/>
    <p:sldId id="330" r:id="rId26"/>
    <p:sldId id="331" r:id="rId27"/>
    <p:sldId id="356" r:id="rId28"/>
    <p:sldId id="317" r:id="rId29"/>
    <p:sldId id="332" r:id="rId30"/>
    <p:sldId id="297" r:id="rId31"/>
    <p:sldId id="298" r:id="rId32"/>
    <p:sldId id="333" r:id="rId33"/>
    <p:sldId id="310" r:id="rId34"/>
    <p:sldId id="299" r:id="rId35"/>
    <p:sldId id="318" r:id="rId36"/>
    <p:sldId id="309" r:id="rId37"/>
    <p:sldId id="311" r:id="rId38"/>
    <p:sldId id="335" r:id="rId39"/>
    <p:sldId id="344" r:id="rId40"/>
    <p:sldId id="358" r:id="rId41"/>
    <p:sldId id="300" r:id="rId42"/>
    <p:sldId id="312" r:id="rId43"/>
    <p:sldId id="336" r:id="rId44"/>
    <p:sldId id="325" r:id="rId45"/>
    <p:sldId id="324" r:id="rId46"/>
    <p:sldId id="313" r:id="rId47"/>
    <p:sldId id="314" r:id="rId48"/>
    <p:sldId id="337" r:id="rId49"/>
    <p:sldId id="338" r:id="rId50"/>
    <p:sldId id="359" r:id="rId51"/>
    <p:sldId id="354" r:id="rId52"/>
    <p:sldId id="349" r:id="rId53"/>
    <p:sldId id="339" r:id="rId54"/>
    <p:sldId id="340" r:id="rId55"/>
    <p:sldId id="341" r:id="rId56"/>
    <p:sldId id="345" r:id="rId57"/>
    <p:sldId id="346"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7422" autoAdjust="0"/>
  </p:normalViewPr>
  <p:slideViewPr>
    <p:cSldViewPr>
      <p:cViewPr varScale="1">
        <p:scale>
          <a:sx n="83" d="100"/>
          <a:sy n="83" d="100"/>
        </p:scale>
        <p:origin x="58" y="24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17B31DB-4177-4655-BBE0-EE5341EFD43A}" type="slidenum">
              <a:rPr lang="zh-CN" altLang="en-US"/>
              <a:pPr>
                <a:defRPr/>
              </a:pPr>
              <a:t>‹#›</a:t>
            </a:fld>
            <a:endParaRPr lang="en-US" altLang="zh-CN"/>
          </a:p>
        </p:txBody>
      </p:sp>
    </p:spTree>
    <p:extLst>
      <p:ext uri="{BB962C8B-B14F-4D97-AF65-F5344CB8AC3E}">
        <p14:creationId xmlns:p14="http://schemas.microsoft.com/office/powerpoint/2010/main" val="382257688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4:50.581"/>
    </inkml:context>
    <inkml:brush xml:id="br0">
      <inkml:brushProperty name="width" value="0.05" units="cm"/>
      <inkml:brushProperty name="height" value="0.05" units="cm"/>
    </inkml:brush>
  </inkml:definitions>
  <inkml:trace contextRef="#ctx0" brushRef="#br0">12 101 9728,'-4'-5'463,"-3"-8"4826,10 10-3035,7 5-2138,91 33-67,82 23 174,-95-39-20,1-4-1,0-4 1,1-4 0,143-7-1,250-66 624,-298 35-729,52-10-48,102-15 116,2 25 16,-261 29-173,1 4 1,141 23 0,-167-15 11,0 3 1,-1 3-1,-1 1 0,95 47 1,-52-13 53,81 40 6,-137-73-9,2-2 1,63 17-1,-43-18 74,0-3 0,1-2 0,0-4 0,73-1 0,409-33 577,-439 21-633,-27 2-75,523-23 105,-534 27-115,427 7 200,335 23 223,-26 19-374,-234-29 272,108-28 1073,-472 10-1234,233-3 178,-92-19 214,-200 11-413,84-11-101,94-4 44,224 28-107,253 17 709,-465-21-402,-180 2-300,-25-2 77,114 1 151,76-12 409,-63-1-414,-200 13-244,203 10 38,269 29 269,-363-40-129,405 7 210,-36-16 613,-416 4-892,39-3-48,72-3-31,242 21 5,-273-3 0,62-12 72,-52-1-5,312 13 87,67-17 377,-493 7-432,261-27 5,-4-19 12,-282 39-64,307-42-3,5 20-29,-296 30-15,0 4 1,100 13-1,58 24 26,139 18 39,-149-38-146,-163-13 152,100 16 69,-142-16-135,-11 0-18,11-1-27,-23-2 556,0-2-4028,-1-10-2562,-1-7-672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13.754"/>
    </inkml:context>
    <inkml:brush xml:id="br0">
      <inkml:brushProperty name="width" value="0.05" units="cm"/>
      <inkml:brushProperty name="height" value="0.05" units="cm"/>
    </inkml:brush>
  </inkml:definitions>
  <inkml:trace contextRef="#ctx0" brushRef="#br0">9 4 7808,'-8'-3'2932,"8"9"-1947,14 18-1519,-9-15 612,0-3-100,-1 0 0,1 0 0,0-1 0,0 0 0,1 0 0,-1 0 0,1 0-1,0-1 1,1 0 0,-1 0 0,1-1 0,-1 0 0,1 0 0,9 3 0,12 2 52,0-1 1,35 4-1,75 6 1053,212 0-1,137-41 28,-251-3-979,-74 8-49,42-6 5,119-10-94,12 17 26,-248 17-58,156 20 0,-157-4 18,0 3 0,145 52-1,-100-25 168,2-5 0,146 23 0,-72-29 131,307 9 0,-424-43-46,-1-4 0,128-23 0,171-61 1044,128-31-630,-429 102-618,0 5-1,117-3 0,-133 15-77,0 3-1,0 3 0,98 22 0,222 85 19,-169-44 93,155 27 116,192 1 416,268 21 1147,-330-55-781,-346-55-408,189-14 0,206-49-45,-203 16-412,-233 30-116,0 4 0,0 6 1,140 18-1,-183-5-155,100 31-1,18 5-2931,-99-33-2041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21.530"/>
    </inkml:context>
    <inkml:brush xml:id="br0">
      <inkml:brushProperty name="width" value="0.05" units="cm"/>
      <inkml:brushProperty name="height" value="0.05" units="cm"/>
    </inkml:brush>
  </inkml:definitions>
  <inkml:trace contextRef="#ctx0" brushRef="#br0">6 29 7424,'-1'0'143,"1"0"1,0 0 0,-1-1-1,1 1 1,0 0-1,-1 0 1,1 0 0,0 0-1,0-1 1,-1 1-1,1 0 1,0 0 0,0-1-1,0 1 1,-1 0-1,1 0 1,0-1 0,0 1-1,0 0 1,0-1-1,-1 1 1,1 0 0,0-1-1,0 1 1,0 0-1,0-1 1,0 1-1,0 0 1,0-1 0,0 1-1,0-1 1,11 4 477,-1 0-787,30 7 313,0-2 0,0-2-1,66 2 1,35-19 1211,-18 0-908,158 26 563,-278-15-975,246 5 716,-145-7-607,95-7-35,-116 3 469,119 5 0,-28 23-188,34 2-60,-122-20-111,1-3 0,162-20 0,418-45 815,-628 61-932,105 0-36,163 18 1,-89-1 639,-206-14-673,350 19 590,-3 26-414,-163-18 566,-117-19-639,131 32 0,-185-33-197,7 2 125,0 0 0,0-2 0,1-2 0,47 3 1,167 5 118,3 0 870,-185-14-998,-16-1-39,73 8 0,-53-2 123,-18-1-97,32 2-17,58 6-67,-71-4 96,118-5 0,70-21 96,-176 12-151,0 3-1,119 9 1,-164-1-44,69 8-12,-59-6 222,0-3 0,0-1 0,0-2 0,1-3 0,61-11 0,52-5-129,-37 6 61,0 2-101,142 7 1,-168 5 33,54 6 191,168 29 1,-167-15 52,171 1-1,-2-30 206,2-1-148,153 23-234,-2 0-18,22-1-82,-421-9 49,345 31 67,-34 36-73,-383-70-43,130 27 19,139 50-1,-112-16-134,32 10-328,-186-69 314,8 2-278,0 0 1,0-1 0,20 3-1,-31-7 132,0 0 0,0 0 0,0 0 0,0 0 0,0 0 0,0-1 1,6-2-1,-8 3 41,0-1 0,0 0 0,-1 0 0,1 0 0,0 0 0,-1 0 0,1 0 0,-1 0 0,1 0 0,-1-1 0,1 1 0,-1-1 0,0 1 0,0-1 0,0 0 0,2-2 0,-1-2-954,0 0 1,0-1 0,-1 1 0,2-10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23.078"/>
    </inkml:context>
    <inkml:brush xml:id="br0">
      <inkml:brushProperty name="width" value="0.05" units="cm"/>
      <inkml:brushProperty name="height" value="0.05" units="cm"/>
    </inkml:brush>
  </inkml:definitions>
  <inkml:trace contextRef="#ctx0" brushRef="#br0">1 418 9216,'4'-4'4251,"10"-4"-3963,-6 4-54,41-28-191,-24 14-60,0 2-1,1 1 1,1 1 0,43-16 0,-17 15-104,58-7 0,-3 1 326,40-8 989,-119 26-1087,1 1-1,0 1 1,32 4 0,-11 4-153,98 28-1,-25-4 204,278 30 222,-323-57 103,1-3-1,128-15 1,-158 6-35,90-25-1,44-29-182,-97 32-157,243-91-16,-283 106-89,1 3-1,1 2 1,0 2 0,83-4 0,-72 12-42,-1 2 1,1 2-1,90 20 0,-62-4 179,91 34 0,-56-15-577,-117-38 233,-1 0 1,0 0-1,0 0 0,0-1 0,1 1 0,9-2 0,-8 0-673,0-1 1,0-1-1,0 1 1,12-7 0,-19 9 875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38.641"/>
    </inkml:context>
    <inkml:brush xml:id="br0">
      <inkml:brushProperty name="width" value="0.05" units="cm"/>
      <inkml:brushProperty name="height" value="0.05" units="cm"/>
    </inkml:brush>
  </inkml:definitions>
  <inkml:trace contextRef="#ctx0" brushRef="#br0">0 151 9344,'17'18'131,"-1"2"-1,15 23 1,19 23-240,-42-58 133,-1 0 1,1-1 0,1 0 0,-1 0 0,18 10 0,-18-13 123,1 0 0,-1-1 0,0 1 0,1-2 1,0 1-1,0-1 0,0-1 0,0 1 0,0-1 0,0-1 0,0 0 1,0 0-1,0-1 0,0 0 0,0-1 0,13-3 0,-1-3 269,0 0 0,-1-1-1,0-1 1,0-1 0,28-22-1,54-38 27,194-102 0,-278 164-481,1 1 1,0 1 0,38-9 0,-47 14 39,0 0-1,1 1 1,-1 1-1,0 0 1,1 0-1,-1 1 1,0 0-1,1 1 1,13 4-1,10 7 56,-1 1-1,0 2 1,-1 1-1,44 32 1,37 21 138,-94-60-162,1 0 1,0-2-1,1 0 1,23 5 0,-7-6 29,0-2 1,74 2 0,78-13 74,-17-1 34,-95 7 30,0 4 1,0 3 0,-1 3-1,81 22 1,50 12 534,-165-39-504,-1-2 0,1-2 0,43-4 0,223-46 401,-105 12-544,-142 29-86,84-1-1,213 35 125,-307-20 74,1-2 0,0-3-1,0-1 1,0-3 0,56-11 0,-72 7-57,152-22 60,-164 27-179,-1 2 0,1 0 0,-1 1 1,0 2-1,0 0 0,27 8 0,29 13-83,-38-10 97,1-2 1,80 13-1,-42-21 223,118-9 1,-153 3-215,-16 1-40,1 2 0,-1 1 1,1 1-1,37 9 0,-26-2 72,-1 3-1,55 24 1,-69-25-22,1-1 1,0-1-1,0-1 0,1-2 1,1-1-1,-1-1 0,52 2 1,172-22 351,-122 4-262,-97 7-152,-28 2 24,1 1 0,-1 0-1,1 1 1,0-1-1,-1 1 1,1 0 0,0 0-1,-1 1 1,1 0 0,0 0-1,9 3 1,-8-2-28,0 0 1,0-1 0,0 1-1,1-2 1,-1 1-1,0-1 1,0 0-1,1 0 1,12-3-1,8 0 56,54-4-36,90-20 0,7-1-14,-140 24-1,1 2 1,63 4 0,55 17 29,-73-7 38,102 1 0,181-37 119,-3-33 489,-284 41-486,120-19 102,-159 30-266,-1 2-1,81 5 1,-74 4-40,1 2 1,46 14-1,93 36 505,-141-42-349,27 6-78,1-3 0,1-3 0,1-3 0,0-4 1,101-1-1,356 6 122,-208-3 261,-137-14-247,-45 0-214,270-16 229,147-49 149,-50 1-170,-417 55-156,1 3 0,0 6 0,135 10 0,104 15-84,8-15 109,101-1 166,-38-33 170,-184 9-356,209-42 175,-234 27-16,420-21 136,-461 46-368,-30 5 96,152 15 0,-155-5-257,2 0-3465,-85-5 341,1-4-3125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40.097"/>
    </inkml:context>
    <inkml:brush xml:id="br0">
      <inkml:brushProperty name="width" value="0.05" units="cm"/>
      <inkml:brushProperty name="height" value="0.05" units="cm"/>
    </inkml:brush>
  </inkml:definitions>
  <inkml:trace contextRef="#ctx0" brushRef="#br0">0 212 13696,'21'-3'6624,"10"-8"-5827,-3 2-779,145-43-265,48-12 105,-174 54 184,213-41 1057,-212 45-802,0 2 0,0 3 1,51 4-1,-66 0-225,-1 1 0,1 2 0,-1 2 0,0 0 0,40 18 1,-47-15 76,-1 2 1,0 1-1,22 17 1,63 55 448,-64-48-367,64 41 0,-78-60-200,0-2 0,2 0 0,41 13 0,-59-25 28,0 0 0,1-1 0,0-1 0,-1-1 0,1 0 0,0-1 1,1-1-1,-1 0 0,28-5 0,1-5 108,1-2-1,47-19 1,84-44 170,-13 5-390,-149 65 42,1 0 1,0 1-1,0 1 1,0 0-1,0 1 1,1 1-1,-1 1 1,1 0-1,-1 1 1,22 4-1,14 6 35,94 34 1,-7-2 111,-79-30 202,0-3-1,86 3 0,125-11 84,-144-3-275,-94 1-131,5 0 17,74-7 1,-111 7-148,0-1 1,0 1-1,1 0 1,-1 0-1,0-1 0,1 1 1,-1 0-1,0-1 1,0 1-1,0-1 1,1 0-1,-1 1 1,0-1-1,0 0 1,0 0-1,0 0 0,0 0 1,0 0-1,0 0 1,0-1-1,0 0-215,-1 0-1,1 0 0,-1 0 1,0 0-1,1 0 0,-1 0 1,0 0-1,0 0 1,-1 0-1,1-1 0,0 1 1,-1 0-1,0-2 0,-12-39-6084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4:47.792"/>
    </inkml:context>
    <inkml:brush xml:id="br0">
      <inkml:brushProperty name="width" value="0.05" units="cm"/>
      <inkml:brushProperty name="height" value="0.05" units="cm"/>
    </inkml:brush>
  </inkml:definitions>
  <inkml:trace contextRef="#ctx0" brushRef="#br0">28 333 3456,'-1'-1'223,"0"1"-1,1 0 1,-1-1-1,0 1 1,0 0 0,0 0-1,0-1 1,0 1 0,0 0-1,0 0 1,0 0 0,0 0-1,0 0 1,0 0 0,0 1-1,0-1 1,0 0 0,0 0-1,0 1 1,-1 0-1,2-1-108,-1 1-1,1-1 1,-1 1-1,0 0 1,1-1-1,0 1 1,-1 0-1,1-1 1,-1 1-1,1 0 1,0 0-1,0-1 1,-1 1 0,1 0-1,0 0 1,0 0-1,0-1 1,0 3-1,0 2-42,0-1 1,1 1-1,0-1 0,0 1 0,0-1 1,0 1-1,4 6 0,-1-3-47,1-1 0,-1 0-1,1 0 1,1 0-1,-1 0 1,1-1-1,0 0 1,1 0 0,-1-1-1,1 0 1,0 0-1,0 0 1,1-1 0,-1 0-1,1-1 1,0 0-1,0 0 1,0 0 0,14 1-1,5 1 203,0-2-1,0-1 1,1-1 0,49-5-1,127-21 1028,-1 0-1194,147 10 0,-271 18 3,0 4 0,115 23 1,-105-12 94,1-4 0,1-3 1,95-3-1,138-32 1510,-292 20-1547,54-4-3,-1 4 0,1 3 0,115 14 1,276 18 1290,-270-29-720,-118-3-550,-33-1 10,1-2 0,69-14 0,109-37 440,-105 23-302,175-24-224,-263 52-11,1 1 0,-1 3 0,1 1 0,-1 2 0,60 12 0,61 31 1108,-93-25-453,104 19-1,36-18-241,-35-23-19,-129-1-378,325-17-72,-9 12 90,-284 12-117,127 25 0,-120-16 115,0-4 0,0-3-1,121-7 1,-158-4-24,-1-2 1,63-17-1,94-36 293,-161 46-343,33-12-44,112-30-96,-162 51 38,-1 1 0,51 0 1,51 12 138,-81-6-59,180 10 221,242 11-90,-431-22-129,68 6-11,187 7 76,-129-22 388,291-22 108,-290 10-403,-77 7-102,242-8-51,189-10 386,-109 2-104,-188 29-378,-84 0 130,518-13 777,-300 14-663,-237 1-151,457-24 169,-370 13 11,51-4-225,-226 9 60,288-33-12,54-35 180,137-22-214,-375 77 114,241 3 1,-255 21-155,178 35 0,-170-19 101,130 21 49,-185-37-57,122 22 16,-135-18-29,79 4-1,-43-6 66,202 15 211,-219-21-328,372-2 128,-383-4-146,31-3 51,30 1 134,475-39 23,-458 28-68,299-11 14,0 23-3,-422 3-81,108 8 0,0 0 0,-71-7 12,-30 1-30,1-2 0,31-4-1,-35 1-154,33-6-452,-54 8 371,0 0 0,1-1 0,-1-1 0,0 1 0,0-1 0,9-5 1,-13 6 25,0 1 0,0-1 0,0 1 1,-1-1-1,1 1 0,0-1 0,-1 0 1,0 0-1,3-4 0,5-24-2684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4:48.962"/>
    </inkml:context>
    <inkml:brush xml:id="br0">
      <inkml:brushProperty name="width" value="0.05" units="cm"/>
      <inkml:brushProperty name="height" value="0.05" units="cm"/>
    </inkml:brush>
  </inkml:definitions>
  <inkml:trace contextRef="#ctx0" brushRef="#br0">11 188 9088,'-11'3'4586,"27"3"-5135,-5-2 535,1 0 1,0-2-1,0 1 1,0-1-1,1-1 1,-1 0-1,14-2 1,90-12 660,-70 7-333,127-20 525,201-20 122,-310 42-880,0 3-1,0 3 1,120 19 0,-131-9-44,-1 2 0,73 31 0,96 55 309,-195-87-265,6 1 171,1-1 0,0-1-1,1-2 1,0-1-1,1-2 1,-1-1 0,1-2-1,36 0 1,-28-5 3,0-1 1,0-3-1,-1-1 1,1-2 0,-1-2-1,48-19 1,190-85 132,-61 22-144,6 19-194,-144 52-140,144-16-1,-189 34 80,0 2 1,0 1-1,0 2 0,0 1 1,0 2-1,59 16 0,-61-9 23,1 1-1,-2 1 1,34 21 0,92 65 123,-125-78-64,0-2 1,1 0-1,1-3 1,40 14-1,-57-25-112,0 0 1,0-2-1,1 0 0,-1-1 0,1-1 1,0 0-1,-1-2 0,1 0 0,0-1 1,24-5-1,48-22-4945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5:12.638"/>
    </inkml:context>
    <inkml:brush xml:id="br0">
      <inkml:brushProperty name="width" value="0.05" units="cm"/>
      <inkml:brushProperty name="height" value="0.05" units="cm"/>
    </inkml:brush>
  </inkml:definitions>
  <inkml:trace contextRef="#ctx0" brushRef="#br0">12 407 9600,'-10'-30'4273,"9"29"-4149,1-1 0,0 1 1,0-1-1,0 1 0,0 0 0,0-1 0,0 1 0,0 0 0,0-1 0,0 1 0,1 0 1,-1-1-1,0 1 0,1 0 0,0 0 0,-1-1 0,1 1 0,-1 0 0,1 0 0,1-2 1,17-18 645,-15 16-579,0 0 0,0 0 0,0 1 0,1-1 0,0 1 0,0 1 0,7-6 0,-4 5-187,0 0 1,0 0-1,0 0 1,0 1-1,0 1 0,1 0 1,-1 0-1,1 0 0,0 1 1,15 0-1,165 16-241,-47-1 376,-111-13 276,0-1 0,51-7 0,-40-2-6,-1-1-1,0-2 1,-1-2 0,0-2 0,44-24 0,-69 33-332,77-37 81,-75 37-151,0 1-1,0 1 1,29-5-1,-37 9-27,1 0-1,-1 1 0,0 0 0,1 1 0,-1 0 1,1 1-1,-1 0 0,0 0 0,13 6 0,4 3 67,45 26 0,-55-29-4,0 0 1,0-2-1,0 0 0,1-1 0,0 0 0,0-1 0,27 2 0,-3-3 221,83-5 1,-65-4-39,85-19 0,55-25-144,-118 28-27,27-8 14,80-20 141,-141 40-120,0 3 0,52-3 0,43 9 157,0 5 0,153 26 1,-174-15 316,216-2 1,-129-22-280,-146 7-273,30-1 185,-1 3 1,116 16 0,-150-5-110,85 29 0,-71-18 25,87 27 231,64 18 277,7-18-167,-127-35-300,0-5 1,0-4-1,0-4 1,180-24-1,224-83 286,-455 94-423,0 1 0,1 4 1,0 1-1,1 3 0,-1 2 1,0 2-1,94 15 0,66 22-19,47 8 174,-41-4-74,-83-12-117,26 5 162,-133-31-83,0-1 0,0-2 0,52-3 0,37-13 34,-52 6 16,83-2 1,-35 14-493,-113-3 307,0 0 0,1 0 0,-1 0 0,0 0 0,0 0 0,0 0 0,0 0 0,1 0 0,-1 0 0,0 0 0,0 0 0,0 0 0,0 0 0,0 0 0,1-1 0,-1 1 0,0 0 0,0 0 0,0 0-1,0 0 1,0 0 0,0 0 0,1-1 0,-1 1 0,0 0 0,0 0 0,0 0 0,0 0 0,0 0 0,0-1 0,0 1 0,0 0 0,0 0 0,0 0 0,0 0 0,0-1 0,0 1 0,0 0 0,-2-10-2276,-10-14-1762,-20-31-2167,-13-29 293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6:13.999"/>
    </inkml:context>
    <inkml:brush xml:id="br0">
      <inkml:brushProperty name="width" value="0.05" units="cm"/>
      <inkml:brushProperty name="height" value="0.05" units="cm"/>
    </inkml:brush>
  </inkml:definitions>
  <inkml:trace contextRef="#ctx0" brushRef="#br0">1 198 8448,'3'-1'4567,"26"-3"-4713,-17-1 855,56-11-698,107-39 0,-168 54-25,-1-1 0,1 1 1,0 1-1,0-1 1,0 1-1,0 0 1,8 2-1,29-2-37,-30-2 52,47-5 65,86-22 0,-29 1-48,132-12-1,-227 37 1,14 0-39,59 2 0,-47 2-49,-38-1 59,-1 2 1,0-1-1,0 2 0,0-1 0,0 1 0,10 5 0,19 5 71,31 2-42,80 9 0,12 1 138,-146-22-205,29 0 0,-16-1 57,255 7 210,-200-13-260,-76 4 133,7 0-75,-1 0 0,1-1-1,21-5 1,-30 4-478,1 0 1,-1-1-1,-1 0 0,1 0 0,0-1 0,-1 1 0,0-1 0,0-1 1,7-5-1,12-16-2802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6:42.939"/>
    </inkml:context>
    <inkml:brush xml:id="br0">
      <inkml:brushProperty name="width" value="0.05" units="cm"/>
      <inkml:brushProperty name="height" value="0.05" units="cm"/>
    </inkml:brush>
  </inkml:definitions>
  <inkml:trace contextRef="#ctx0" brushRef="#br0">77 11 12544,'-2'10'5327,"-4"-11"-6671,-12-3 342,15 4 405,0 0-1,0 0 1,0 0 0,0-1-1,0 0 1,0 0 0,0 1-1,0-2 1,0 1 0,-4-2-1,-7-4-2276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5:43.002"/>
    </inkml:context>
    <inkml:brush xml:id="br0">
      <inkml:brushProperty name="width" value="0.05" units="cm"/>
      <inkml:brushProperty name="height" value="0.05" units="cm"/>
    </inkml:brush>
  </inkml:definitions>
  <inkml:trace contextRef="#ctx0" brushRef="#br0">8 96 2816,'-1'-1'370,"0"-1"0,0 1 0,1 0 0,-1-1 0,0 1 0,1 0 0,-1-1 0,1 1 0,-1-1 0,1 1 0,0-1 0,-1 1 0,1-1 1,0 1-1,0-1 0,0 0 0,0 1 0,1-1 0,-1-1 0,0-4 831,0 6-1211,22-5 1386,-15 3-1402,0 0 1,-1 0-1,1 1 1,0 0-1,15-2 1,6-2 167,36-10 226,-41 13-216,39 0 0,-31 0-110,-26 2-36,0 0 1,-1 1 0,1-1 0,0 1 0,-1 0 0,1 0 0,0 1 0,0 0-1,-1-1 1,9 4 0,-9-3 20,1 0 0,0 0-1,-1-1 1,1 1 0,0-1-1,-1 0 1,7-1 0,4 1 15,-14-1-41,-1 1-1,1 0 0,0 0 1,0 0-1,0 0 0,-1 0 1,1 1-1,0-1 0,0 0 1,-1 0-1,1 0 0,0 1 1,0-1-1,-1 0 0,1 1 1,0-1-1,-1 0 0,1 1 1,0-1-1,0 2 0,1 0 9,12 3 65,0 0-1,1-1 0,22 4 1,-3 0-111,-23-5 103,0-1 0,1 1 0,-1-2 0,13 1 0,-12-1-60,1 1 0,-1 0-1,1 0 1,22 9 0,-22-7-3,-1 0-1,1-1 1,-1 0 0,27 1 0,-23-3 17,29 5 1,-28-3 3,29 1 1,133-4 114,-88-7-14,20 0 219,-67 9-231,-33 0-99,1-2 1,0 1-1,0-1 0,0-1 1,-1 0-1,18-5 1,-22 5 6,0-1 1,0 1 0,13 0 0,18-3-67,18-14 235,34-7-182,-59 17 9,-24 5-28,0 1 0,-1 0 0,1 1 0,14-2 0,38-1 86,199 4-32,-149 9-25,-95-8 12,102 22-53,-8-1 56,-75-15-22,54 16 0,-52-13-19,45 8 0,29-5 349,26 3-309,-88-7 23,135 22 263,-69-18-345,178 32 118,-250-36 29,0-1 0,0-2 0,0-1 0,1-3 0,50-2 0,-16-4-3,30-6 193,30-2-309,38-5 51,-79 1 25,118-6 1,82 2-41,-228 15 5,115 4 0,27 0 269,209-11-135,-228 0-12,0 1-158,31 17-214,75-6 415,-127-4-216,511-33 622,-553 31-405,-13 1-133,51 2 151,-10 0-266,-124 1 38,149-6 255,-96 4-248,38 2-10,-67 4 34,-1-1 1,1-4-1,102-17 0,-45 2-7,161-5-1,-133 19-101,31 0 91,-111 5 58,-2 2-43,72 12 1,-38-3 16,232 7 58,-178-6-55,-70-4-1,-11-4-42,69-3-1,-101-3-9,156 1-114,-142 2 183,92-10 0,-44 1-10,80-2-100,17-4 176,17 11 93,-108 4-116,141-2 92,-150 6-304,31-3 203,-71 1-85,-28 4 157,-20-6-169,-1-1-1,1 0 1,0 0 0,0 0 0,0 0 0,7 0 0,18 6-42,-25-7 46,-1 0-1,0 0 0,1 1 1,-1-1-1,0 1 1,0 0-1,1 0 0,-1 0 1,6 3-1,-7-3 0,0 0 0,0 0 0,1 0 0,-1 0 0,0-1-1,1 1 1,-1-1 0,0 1 0,5-1 0,41 7-45,13 5 43,-56-12 3,91 3 128,-84-1-129,-1 0 0,0-1 1,1-1-1,18-1 0,-5 1 93,-24 0-15,18 2-474,-19-2 303,1 0-151,0 0 1,1 1 0,-1-1-1,0-1 1,0 1-1,0 0 1,0 0 0,0 0-1,0 0 1,0-1 0,0 1-1,1-1 1,-1 1-1,0-1 1,-1 1 0,1-1-1,0 1 1,2-2 0,11-20-4703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7:17.682"/>
    </inkml:context>
    <inkml:brush xml:id="br0">
      <inkml:brushProperty name="width" value="0.05" units="cm"/>
      <inkml:brushProperty name="height" value="0.05" units="cm"/>
    </inkml:brush>
  </inkml:definitions>
  <inkml:trace contextRef="#ctx0" brushRef="#br0">2 418 8448,'-1'6'7409,"14"-14"-5820,18-16-2220,-30 23 877,20-15-100,0 2-1,1 0 1,1 1 0,0 2-1,0 0 1,28-8 0,152-35 1172,-125 36-659,-29 8-451,-1 3 0,1 1 0,0 2 0,0 3 0,1 2 0,70 10 0,-66-1-67,82 27-1,-89-23 49,1-1 0,66 9 0,-27-18 333,151-10 0,-98-1-435,289-16 238,111 1 379,-237 30-423,2 19-241,44 1 258,-270-25-57,132-15 1,76-27 477,-51 4-439,64 10 237,-40 5 38,97-19 346,-57 7-825,80-10 24,69-15 46,-322 47-78,196 9 1,-229 11-69,117 28 0,-74-11 0,137 39 5,20 13 278,-207-58-350,223 45 715,-170-42-546,146 21 132,3-24 81,-90-24-97,127 3-153,-233 1 45,-1-4 1,0-3 0,104-22-1,-175 23-105,321-54 16,-274 51-28,1 3 1,0 3 0,70 7-1,53 20 26,-11-2 21,135-2-32,-112-10-11,-73-3 87,0-6-1,206-24 1,-167 0-59,260-33 78,-170 49-70,-157 8 3,-99-2-25,-1 0 0,1 1 0,-1 0-1,1-1 1,-1 1 0,5 2-1,-5-1-4,1-1-1,-1 0 0,1 0 1,0 0-1,0-1 0,4 1 0,40-3 2,-1-1-1,0-3 1,76-19-1,135-55 37,-54 15-32,-126 43-26,205-49 36,-261 69 16,0 0 1,1 2-1,-1 1 1,0 1-1,33 6 1,-18-2-18,-25-4-4,-1 1 0,21 8 0,8 2 43,244 71-193,-262-74 161,0 1 0,-1 0 0,-1 2 0,0 1 0,21 17-1,35 24 75,-46-38-218,2-2 0,59 22 1,-85-35 7,9 1-1240,-15-3 1238,0 0 0,1 0 0,-1 0 0,0 0 0,0 0 0,1 0 0,-1-1 0,0 1 0,0 0 0,1 0 0,-1 0 0,0 0 0,0 0 1,1 0-1,-1-1 0,0 1 0,0 0 0,0 0 0,1 0 0,-1-1 0,0 1 0,0 0 0,0 0 0,0-1 0,0 1 0,1 0 0,-1-1 0,0 0-317,0-1 0,0 1 0,-1 0 0,1-1 1,0 1-1,0-1 0,-1 1 0,1-1 0,-1 1 0,0 0 0,1-1 0,-1 1 0,0 0 1,-1-2-1,-18-27-6361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8:39.060"/>
    </inkml:context>
    <inkml:brush xml:id="br0">
      <inkml:brushProperty name="width" value="0.05" units="cm"/>
      <inkml:brushProperty name="height" value="0.05" units="cm"/>
    </inkml:brush>
  </inkml:definitions>
  <inkml:trace contextRef="#ctx0" brushRef="#br0">1 447 7168,'3'-1'10085,"7"-1"-6134,20-7-1982,-6-3-1822,1 0 1,0 3 0,0 0 0,1 1 0,1 1-1,46-5 1,-12 8 490,0 2 1,108 11-1,-115-5-181,0-2 1,-1-2 0,1-3-1,91-17 1,-23-5-202,-59 11-219,1 2 1,128-7-1,-84 17 98,125 4 268,-102 16-402,1 0 100,-37-16 288,119-12 1,-91 2-311,278-45 622,-352 45-698,181-28 175,72-13 124,-133 25-273,18-4-20,-13-14 172,-107 23-178,0 4 1,101-11 0,-130 25-16,0 1 0,49 7 1,75 19-19,-13-1 52,126 20-96,32 4 239,115-17 59,-316-31-178,196-9 132,-229 1-157,354-46 155,-372 46-173,0 2 0,61 3 0,-108 2-1,16 3 21,6 0-140,-28-3-30,0 0 0,-1 0 0,1 0 0,0 0 0,-1-1 0,1 1 0,0 0 0,-1-1 0,1 1 0,-1-1 0,1 0 0,-1 1 0,1-1 0,0-1 0,-1 0-179,0 1 1,0-1-1,0 1 0,0-1 1,0 0-1,-1 0 0,1 1 1,-1-1-1,1 0 0,-1 0 1,0 1-1,0-1 0,1 0 1,-1 0-1,-1 0 0,1 0 0,0 0 1,0 1-1,-1-1 0,1 0 1,-2-3-1,1-3-978,-9-40-5602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8:44.529"/>
    </inkml:context>
    <inkml:brush xml:id="br0">
      <inkml:brushProperty name="width" value="0.05" units="cm"/>
      <inkml:brushProperty name="height" value="0.05" units="cm"/>
    </inkml:brush>
  </inkml:definitions>
  <inkml:trace contextRef="#ctx0" brushRef="#br0">8 7 5888,'-1'1'127,"1"-1"0,-1 0 0,1 0 0,0 0 0,-1 0 0,1 1 0,-1-1 0,1 0 0,0 1 0,-1-1 0,1 0 0,0 1 0,-1-1 0,1 0-1,0 1 1,0-1 0,-1 0 0,1 1 0,0-1 0,0 1 0,0-1 0,0 0 0,-1 1 0,1-1 0,0 1 0,0-1 0,0 1 0,0-1 0,0 1 0,0 0 0,1 0-36,-1 0-1,1-1 0,-1 1 1,1 0-1,0-1 1,-1 1-1,1 0 1,0-1-1,-1 1 0,1-1 1,0 1-1,0-1 1,0 1-1,0 0 0,34 10 110,-33-11 14,10 5 14,11 2 446,-5-7-302,0-1 1,0-1 0,33-6-1,9-2 58,-29 7-244,0 1 1,0 2 0,0 1-1,-1 2 1,1 1 0,0 1-1,-1 1 1,0 2 0,-1 1-1,0 1 1,35 18-1,-14-4 178,1-3-1,1-1 0,0-3 0,2-3 0,-1-1 0,2-3 0,0-3 0,0-2 0,0-2 0,0-3 0,0-2 0,77-12 0,292-44 1120,-323 46-967,-1-4-1,124-37 1,7-4-512,-194 51-2,0 2 0,0 1 1,1 2-1,49 5 1,-33 4 9,103 31 1,-102-23 302,95 14 1,-99-24 139,362 49 546,-339-45-923,90 0 1,72-13 333,-230 3-411,89 0 23,110 13 0,91 31-104,-231-34 183,-1-4 1,68-1-1,126-16 94,-237 10-194,0 0 0,1 2 0,-1 0 1,0 1-1,0 1 0,0 1 0,0 1 0,-1 1 1,40 16-1,-29-9-11,0-1-1,2-2 1,-1-1 0,54 7-1,134 2-40,-70-16 65,33 2 28,-131-1-29,80 17 1,-33-3 67,2-4 1,183 0-1,44-38 21,-105 4-37,-95 11-39,113-3 8,-75 16-65,177-6 181,83-48 184,-140 24-296,-73 8-54,-119 10 16,-11 1 43,94-20-1,17-25 25,-45 13-15,-76 21-52,333-74 2,-337 81-4,0 4 0,1 2-1,133 8 1,-146 6 18,100 27-1,-72-14-20,431 88 17,5-33 116,-260-37-179,12 1 148,-219-35-495,0-2-1,0-3 1,58-8-1,-65 2-1034,-1-2-1,0-2 1,0-2-1,53-22 1,9-14-4419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8:53.686"/>
    </inkml:context>
    <inkml:brush xml:id="br0">
      <inkml:brushProperty name="width" value="0.05" units="cm"/>
      <inkml:brushProperty name="height" value="0.05" units="cm"/>
    </inkml:brush>
  </inkml:definitions>
  <inkml:trace contextRef="#ctx0" brushRef="#br0">9 101 4736,'-1'1'302,"0"0"-1,0 0 1,1 0 0,-1 0 0,0 1 0,0-1 0,1 0-1,-1 1 1,1-1 0,0 0 0,-1 1 0,1-1 0,0 1-1,0-1 1,0 0 0,-1 1 0,2-1 0,-1 2-1,0 0-179,1 0-1,0 0 0,0-1 0,0 1 0,0-1 0,0 1 0,1 0 0,2 3 1,4 4-297,0-1 0,0-1 0,14 12 0,-19-17 412,2 1-211,1 0-1,-1 0 0,1-1 0,0 0 1,0 0-1,0 0 0,0 0 0,1-1 1,-1 0-1,1-1 0,10 2 0,5-1 390,1-1-1,32-3 1,103-24 812,-66 2-652,123-49 1,-125 39-325,147-27 702,-190 52-743,-18 3-92,1 2-1,0 2 1,0 0 0,0 2 0,0 2 0,-1 0 0,1 2-1,0 1 1,-1 2 0,34 11 0,-2 0 158,0-3 1,0-2-1,2-4 1,-1-2-1,83-1 0,255-36 1075,-263 16-787,-73 8-341,0 3 0,92 8 0,-120-1-176,0 1 0,-1 2-1,0 2 1,0 0 0,62 28-1,-84-31 15,1-1-1,0-1 1,0 0-1,1-1 0,-1 0 1,1-1-1,22 0 1,106-11 1118,-72 2-916,-36 5-267,110-4 317,-127 6-283,0 2 1,0 0-1,-1 1 1,1 1-1,0 1 1,17 6-1,-4 1-175,0-2-1,1-2 1,0 0-1,1-3 1,0 0-1,56 0 1,-68-5-1525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8:57.020"/>
    </inkml:context>
    <inkml:brush xml:id="br0">
      <inkml:brushProperty name="width" value="0.05" units="cm"/>
      <inkml:brushProperty name="height" value="0.05" units="cm"/>
    </inkml:brush>
  </inkml:definitions>
  <inkml:trace contextRef="#ctx0" brushRef="#br0">9 194 7296,'-7'2'4073,"6"-2"-3487,1-4-61,0 3-552,9-5-136,-8 5 145,0 0 0,-1 1 0,1-1 0,0 1 0,-1-1 0,1 1 0,0-1 0,0 1 0,0 0 0,0-1 0,0 1 0,-1 0 0,1-1 0,0 1 0,0 0 0,2 0 0,65-7 151,-38 7 139,0 1 0,0 2 0,0 0 0,0 2 0,0 2 0,-1 0 0,46 19 0,-51-15-64,-1 0 0,1-2 0,1-1 0,-1-1 0,1-1 0,0-1 0,1-2 0,50 2 0,-2-11 61,108-23 0,-99 10-127,-50 10-54,0 2-1,0 1 0,53-2 0,162 25 825,-70-2-309,-50-13 264,168-21 0,-241 14-868,32 1 134,-1 3 1,100 12-1,-122-4-54,122 10 305,-131-15-189,74-5 0,243-36 227,-81 18-102,26-3 0,-119-13-99,55-7-90,-225 41-86,110-9 80,59 14 292,-151 2-286,0 1 1,54 15-1,478 96 202,-399-94 12,225-1 1,-31-48-46,-245 12-101,153 3 1,-208 13-202,1-2 0,142-22 0,24-32 498,5-5-517,8 11 432,-194 42-253,1 3 0,82 4 0,-97 6 525,-15-1-2693,-10-3-4705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9:01.494"/>
    </inkml:context>
    <inkml:brush xml:id="br0">
      <inkml:brushProperty name="width" value="0.05" units="cm"/>
      <inkml:brushProperty name="height" value="0.05" units="cm"/>
    </inkml:brush>
  </inkml:definitions>
  <inkml:trace contextRef="#ctx0" brushRef="#br0">5 424 6784,'-1'-2'119,"0"-1"0,0 0 0,1 1 0,-1-1 1,1 0-1,0 1 0,-1-1 0,1 0 0,0 1 0,0-1 1,1 0-1,-1 1 0,1-1 0,-1 0 0,1 1 0,0-1 1,0 1-1,0-1 0,0 1 0,1-1 0,-1 1 0,0 0 1,1 0-1,0-1 0,-1 1 0,1 0 0,0 1 0,0-1 1,0 0-1,1 1 0,2-3 0,63-39-282,96-45 1,-160 86 180,1 0 0,-1 0-1,0 1 1,1 0 0,-1 0 0,1 0 0,-1 0 0,1 0 0,0 1 0,-1 0 0,1 0 0,-1 1 0,1-1 0,-1 1-1,1 0 1,-1 0 0,1 0 0,-1 1 0,1-1 0,-1 1 0,0 0 0,0 0 0,0 1 0,7 5 0,14 11 340,30 29 1,-41-34-331,0-1-1,1 0 1,1-1 0,0-1-1,0 0 1,1-2 0,21 10-1,-27-15 14,0-1 0,0 0 0,0-1 0,0 0 0,0 0 0,1-2 0,-1 1 0,16-2 0,-9-2 144,-1 0-1,-1-1 0,1 0 1,32-14-1,69-32 507,221-131-1,-301 157-734,2 1 0,1 2 0,86-31 0,-104 45 37,1 1 0,0 0 0,1 2 0,-1 1 0,1 1 0,0 1 1,0 1-1,-1 1 0,26 5 0,125 34 157,9 2-44,-119-33 24,1-3-1,123-4 1,93-16-123,544-33 2519,-765 44-2476,1 3-1,61 8 0,119 29 75,-158-23-17,1-3 0,0-5-1,135-5 1,189-37 895,-143 11-772,-164 18-189,-1 6 1,1 3-1,102 17 0,341 22 181,-406-34-209,-19-4 193,143-16 0,117-32 497,-264 30-543,-85 11-111,1 1 1,0 2 0,-1 1 0,1 2 0,-1 1-1,0 2 1,0 0 0,0 2 0,0 2-1,-1 1 1,32 15 0,7 9-19,65 45 0,12 7-50,-120-74 48,1 0 0,1-2 1,-1-1-1,2-1 0,54 7 1,-26-9 114,0-3 0,60-3 0,136-21 326,72-1-263,-289 23-184,1 1 1,-1 2-1,0 1 1,57 16-1,81 22 96,-144-38-83,1-1-1,0-1 1,55-3 0,147-30 189,-82 9 88,153-5 262,-253 25-563,0 3 1,-1 2-1,99 20 0,-104-13 74,-1 0-16,0-1 1,0-2 0,79 4-1,-35-15-18,-1-3-1,167-34 1,-103 7 110,195-40 193,-300 65-317,1 3-1,-1 1 0,68 4 1,137 24 175,-235-22-224,63 5 49,0-3-1,0-4 0,1-3 1,101-18-1,56-25 42,0 0-67,-171 37-18,106-3 1,-134 13 70,-1 2 1,1 1 0,58 16-1,103 42 169,-174-53-268,-1-1-1,2-1 1,-1-1 0,0-1-1,1-2 1,28 1 0,367-13 231,-215 3-633,-119-5-4200,-63 5-1283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0:20.926"/>
    </inkml:context>
    <inkml:brush xml:id="br0">
      <inkml:brushProperty name="width" value="0.05" units="cm"/>
      <inkml:brushProperty name="height" value="0.05" units="cm"/>
    </inkml:brush>
  </inkml:definitions>
  <inkml:trace contextRef="#ctx0" brushRef="#br0">1 97 6400,'0'-3'272,"0"0"0,0 0 0,0 0 0,0 0 0,1 0 0,-1 0 1,1 0-1,0 0 0,2-4 0,-2 5-231,1 0 1,-1 0-1,1 0 0,0 1 1,-1-1-1,1 0 0,0 1 1,0 0-1,0-1 0,0 1 1,0 0-1,4-1 0,0 0-60,0 1 0,0-1 0,0 2 0,0-1 0,0 1 0,0 0 0,0 0 0,0 0 0,12 3 0,16 0-63,-11-3 98,112 3-249,-110-1 183,-1 2 1,1 0-1,34 11 0,50 18 472,3-6-1,128 16 0,-203-39-349,-1-2-1,45-3 0,71-13 206,118-34-4,-85 12-13,-142 29-353,283-40-148,-252 40 174,0 4 1,107 9 0,241 65 129,-346-55 34,25 1 99,1-5-1,1-3 1,0-5-1,-1-5 1,104-14-1,292-33 701,-414 41-901,1 4 0,-1 3-1,0 5 1,0 2 0,83 20-1,79 33 474,128 22-61,65-31-151,-151-44-166,3-21 76,218-18 47,-228 1-34,-3-18 326,-274 48-490,76-14 193,230-36 544,235 7-128,-544 44-624,331-32 250,-54 4-100,-264 27-149,252-17 104,-3 21 93,-62 15-139,226 12 383,-261-29-108,139 8 52,-11-4-425,-1-21 274,167-2-271,-358 23-48,118 22 0,99 34 124,-77-12 152,253 29-192,-443-73 68,0-2 0,0-2 0,0-3-1,0-1 1,0-3 0,76-19 0,-97 16-503,-1-2-1,0 0 1,-1-2 0,34-21 0,2-4-2386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0:24.977"/>
    </inkml:context>
    <inkml:brush xml:id="br0">
      <inkml:brushProperty name="width" value="0.05" units="cm"/>
      <inkml:brushProperty name="height" value="0.05" units="cm"/>
    </inkml:brush>
  </inkml:definitions>
  <inkml:trace contextRef="#ctx0" brushRef="#br0">1 321 3072,'8'4'364,"0"-1"1,16 6-1,-13-7-216,1-1-1,-1-1 0,0 1 0,1-2 1,-1 0-1,1 0 0,-1-1 1,0 0-1,0-1 0,13-5 0,16-7 729,52-29 0,-52 23-669,280-114 343,-252 113-584,2 2 0,130-18 0,-114 29 77,1 3 1,0 5 0,0 3 0,130 21-1,4 14 200,141 23 427,5-21-255,116-23-163,3-40-82,-335 8 66,246-23 15,-275 33-340,154 11 0,69 42-94,9 1 569,-125-43 139,-25-2-181,134 5-103,-265-10-108,-1-4 0,118-24 0,69-40 167,-10 2 162,-178 52-342,111-9 1,-130 22-125,1 3 0,-1 2 0,93 17 0,150 50-15,-6-1 32,-193-52 89,1-5-1,0-3 0,0-5 1,1-4-1,-1-5 0,135-24 1,-120 12 138,2 4 0,163 1 0,29 19-107,-247-3-124,0 3 1,-1 1-1,83 23 0,55 27-51,-96-29 47,117 26 59,180 41 6,-264-61 9,336 119-106,-393-125 44,-26-11 24,0-2 0,1-1 0,0-4 0,1-1 0,0-3 0,0-1 0,0-4 0,1-1 0,61-9 0,5-7 64,274-49-98,24-51 132,-298 75-111,107-31-19,-49 33-65,62-16-21,-46 4 173,-144 38-131,76-10 1,38 9-15,-126 12 60,56-4-8,178-5 5,-95 12 35,192-25-1,-273 18-58,0 4 0,134 14 0,87-1 56,0-20 44,32 1-106,218-18 144,19 14-210,-264 11 43,-231-1 36,95-1-814,-139 8-2702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0:39.749"/>
    </inkml:context>
    <inkml:brush xml:id="br0">
      <inkml:brushProperty name="width" value="0.05" units="cm"/>
      <inkml:brushProperty name="height" value="0.05" units="cm"/>
    </inkml:brush>
  </inkml:definitions>
  <inkml:trace contextRef="#ctx0" brushRef="#br0">88 17 5760,'-40'-9'2176,"25"6"-1664,-7-1-608,12 4-288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0:43.758"/>
    </inkml:context>
    <inkml:brush xml:id="br0">
      <inkml:brushProperty name="width" value="0.05" units="cm"/>
      <inkml:brushProperty name="height" value="0.05" units="cm"/>
    </inkml:brush>
  </inkml:definitions>
  <inkml:trace contextRef="#ctx0" brushRef="#br0">16 95 6912,'-11'-4'2287,"6"2"-371,14 2-1570,164 14 1379,3 0-399,151-4-30,51 7-331,-272-20-341,-1-5 0,171-34 0,-202 31-381,141-2-1,-158 11 30,48 1-15,60-4 99,-7-2 307,10-2-264,-8 0-439,-151 9 37,193-2 133,60-3 44,8 5-42,38-3 1320,92-4-1015,-161 3 632,-23-1-714,133 6 560,4 0-374,-115-4-134,73 4 269,103 6-334,-257-9-146,419-7 210,-104 25-385,-255-8 134,-26-3-11,8 4 48,-7-7 156,28 0-35,207-3 152,-167-4-258,77-15-136,-193 8-46,565 5-30,-223 11 361,-288-5-62,48 9-272,2 0 260,75-2-122,-136-6-14,-72-2-110,-22 1-26,77 1-20,167 5 156,-205-6-292,119 16 189,-43 0 90,-53-8-75,71 1 1,50-1-107,46 3-37,-177-5 53,-58-1 32,86 11 65,8 0-13,76 6 46,-36-1-36,95 7-34,113 4 109,-105-15 64,65 0-130,67-18-28,-171-8 96,869 20-75,-721-20-283,-11 6 118,-185-4 61,-1 0-16,16 6 26,275 5-79,-55 38 77,-283-22-432,-145-18-1664,-44-1 2068,0 0 0,0 0 0,1 0 0,-1 0 0,0 0 0,0 0 0,0 0 0,0 0 0,1 0 0,-1 0 0,0 0 0,0 0 0,0-1 0,1 1 0,-1 0 0,0 0 0,0 0-1,0 0 1,0 0 0,1 0 0,-1 0 0,0-1 0,0 1 0,0 0 0,0 0 0,0 0 0,0 0 0,1-1 0,-1 1 0,0 0 0,0 0 0,0 0 0,0-1 0,0 1 0,0 0 0,0 0 0,0 0 0,0 0 0,0-1 0,0 1 0,0 0 0,0 0 0,0 0 0,0-1 0,0 1-1,0 0 1,0 0 0,0 0 0,0-1 0,-1 1 0,1 0 0,0 0 0,0 0 0,0 0 0,0-1 0,0 1 0,0 0 0,-1 0 0,1 0 0,0 0 0,0 0 0,0 0 0,0-1 0,0 1 0,-1 0 0,-15-18-2424,9 11 1325,-34-37-5155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5:49.551"/>
    </inkml:context>
    <inkml:brush xml:id="br0">
      <inkml:brushProperty name="width" value="0.05" units="cm"/>
      <inkml:brushProperty name="height" value="0.05" units="cm"/>
    </inkml:brush>
  </inkml:definitions>
  <inkml:trace contextRef="#ctx0" brushRef="#br0">1 137 4096,'1'-2'157,"1"0"1,-1 0-1,1 0 1,0 0-1,-1 0 1,1 1-1,0-1 1,0 1-1,0-1 1,0 1-1,1-1 1,-1 1-1,0 0 1,1 0-1,-1 0 1,4-1-1,8-4 195,-4 1-332,1 0 0,-1 0 1,1 1-1,0 0 0,0 1 0,0 0 0,0 1 1,0 0-1,1 1 0,-1 0 0,0 1 0,1 1 1,12 1-1,-4 2-34,0 1 0,-1 1 1,35 15-1,-36-13 42,0-1 0,0 0 0,1-2 0,31 6 0,-38-11 185,0 0-1,0-1 1,0-1-1,-1 0 1,1 0 0,0-1-1,20-9 1,-13 6 62,29-7 0,-47 13-273,234-33 486,-222 33-489,0 0-1,-1 1 0,1 0 0,0 1 0,0 1 1,-1 0-1,0 0 0,1 1 0,-1 1 1,0 0-1,21 13 0,-16-8 42,1 0 0,0-2-1,0 0 1,1-2 0,0 0 0,0-1 0,1 0-1,-1-2 1,1 0 0,0-2 0,0 0 0,34-3-1,8-7 538,1-4-1,91-30 0,47-11-134,-112 36-434,108-18 32,-161 32-61,0 1-1,-1 2 1,59 6 0,32 13 104,-45-6-10,116 3 0,59-10 31,-179 0-87,99 20 1,-123-11-47,89 34 0,19 6 108,-67-30 44,169 20-1,122-24 108,-125-27-12,-87 0-111,-101 3-61,0-3 0,83-19 1,83-19 428,-109 22-209,-117 21-261,198-31 44,-174 30-49,0 1-1,0 1 1,65 9 0,-91-6 14,57 8 376,111 4 1,50-5-143,-116-2-167,117-8 1,-118-9 282,0-6 0,154-41 1,-230 47-383,1 1 1,0 2-1,0 2 1,1 1-1,0 2 1,44 3-1,320 22 322,-372-23-300,68 1 109,172-21-1,-97-3-160,-144 21 23,1 1 0,0 1-1,55 9 1,-45-2 129,65 22 0,-63-16-67,1-2 1,0-2-1,1-2 0,0-1 1,0-2-1,0-2 0,0-2 1,0-2-1,72-13 0,-54 5 189,157-23 45,-180 30-252,1 2-1,0 1 1,64 8-1,16 14-28,-54-10 87,115 9 0,71-24 152,-169-3-264,-19 0 63,0 4 0,101 7-1,-49 11-167,-31-3 122,120 3 0,5-7 158,-179-5-167,0 1 0,-1 1 1,0 2-1,55 23 0,-7 5 69,-28-13-12,1-1 1,60 17-1,-77-30 36,0-2 0,67 5 1,-76-11-40,0-2 1,0 0-1,0-2 1,46-10-1,60-24 8,79-19 37,-163 46-59,81-13-52,-108 21 30,0 0 0,0 2 1,0 0-1,34 6 0,127 34 51,-8 0 40,-131-33-57,0-2-1,52 1 1,1-9-2,0-3 0,118-24 0,-178 26 37,1 1 1,-1 2-1,41 4 0,6-1-82,176 5 107,-35 1-9,-5 0-168,-187-7 100,50 7 0,-65-5-87,1 0 0,-1 1 0,0 1 0,15 7 0,-29-12-4,0 0-1,0 1 0,0-1 1,0 1-1,-1-1 0,1 1 1,0 0-1,0-1 0,-1 1 1,1 0-1,0-1 0,-1 1 1,1 0-1,-1 0 0,2 1 1,-2-1-335,0 1 0,0-1 0,0 1 0,0-1 0,0 1 0,0-1 0,0 1 0,0-1 0,-1 0 1,1 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0:45.439"/>
    </inkml:context>
    <inkml:brush xml:id="br0">
      <inkml:brushProperty name="width" value="0.05" units="cm"/>
      <inkml:brushProperty name="height" value="0.05" units="cm"/>
    </inkml:brush>
  </inkml:definitions>
  <inkml:trace contextRef="#ctx0" brushRef="#br0">34 343 8960,'-31'0'4629,"30"0"-4620,1 0 1,0 0-1,0 0 0,0-1 1,0 1-1,0 0 0,-1 0 1,1 0-1,0-1 1,0 1-1,0 0 0,0 0 1,0-1-1,0 1 0,0 0 1,0 0-1,0-1 0,0 1 1,0 0-1,0 0 1,0-1-1,0 1 0,0 0 1,0 0-1,0-1 0,0 1 1,1 0-1,-1 0 0,0-1 1,0 1-1,0 0 1,0 0-1,0 0 0,1-1 1,-1 1-1,0 0 0,0 0 1,0 0-1,1 0 0,-1 0 1,0-1-1,0 1 1,0 0-1,1 0 0,12-2 68,0 0-1,0-1 1,-1 0-1,1-1 0,18-8 1,52-28 642,-60 28-487,0 0 0,0 2 1,43-13-1,73-7 1285,278-24 0,-266 41-726,87-4-190,58 12 786,-218 6-1213,98 12-1,-162-11-179,108 5 324,-59-5-1,-20 0-168,165 15 97,-130-9 315,0-3 1,91-6 0,-50-1-487,-66 1 69,-1-1 0,1-3 0,69-16 0,-120 21-415,1-1 0,-1 0 1,0 0-1,1 0 1,-1 0-1,0 0 1,0 0-1,0 0 1,0-1-1,0 1 1,3-4-1,-4 3-80,0 1 1,0-1-1,0 1 0,0-1 0,0 0 0,0 0 0,0 1 0,-1-1 0,1 0 1,-1 0-1,1 0 0,-1 0 0,0 0 0,0 0 0,1 1 0,-2-1 1,1 0-1,0 0 0,0 0 0,0 0 0,-1 0 0,1 0 0,-1 0 1,0 1-1,1-1 0,-3-2 0,-4-8-1434,0 0 1,-12-13-1,19 25 1774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1:02.512"/>
    </inkml:context>
    <inkml:brush xml:id="br0">
      <inkml:brushProperty name="width" value="0.05" units="cm"/>
      <inkml:brushProperty name="height" value="0.05" units="cm"/>
    </inkml:brush>
  </inkml:definitions>
  <inkml:trace contextRef="#ctx0" brushRef="#br0">3 270 9984,'0'0'76,"0"0"1,-1 0 0,1 0-1,0 0 1,0 0 0,0 0-1,0 0 1,0 0-1,0 0 1,0 0 0,-1 0-1,1 0 1,0 0 0,0 0-1,0-1 1,0 1 0,0 0-1,0 0 1,0 0 0,0 0-1,0 0 1,-1 0 0,1 0-1,0 0 1,0-1-1,0 1 1,0 0 0,0 0-1,0 0 1,0 0 0,0 0-1,0 0 1,0-1 0,0 1-1,0 0 1,0 0 0,0 0-1,0 0 1,0 0-1,0 0 1,0-1 0,0 1-1,0 0 1,0 0 0,0 0-1,0 0 1,1 0 0,-1 0-1,0 0 1,0-1 0,0 1-1,0 0 1,0 0-1,0 0 1,0 0 0,0 0-1,0 0 1,1 0 0,-1 0-1,0 0 1,0 0 0,14-6 512,20 1-1253,-26 5 650,0 0 0,0 1 1,0 0-1,-1 0 0,1 1 1,0 0-1,-1 0 0,0 1 0,1 0 1,-1 0-1,0 0 0,0 1 1,8 7-1,-4-4-19,8 7 118,33 17-1,-45-27 15,0-1 0,0 0-1,1-1 1,0 1-1,-1-1 1,1-1 0,0 0-1,14 1 1,1-3 133,1-1 0,-1-2 0,0 0 0,0-1 0,0-1 0,41-18 0,128-73 264,-141 69-472,-39 22-8,23-13-54,58-23 1,-83 38 41,1 0 0,-1 1 1,1 1-1,0 0 1,0 0-1,0 1 0,0 0 1,0 1-1,1 1 1,16 2-1,2 4 65,0 1 1,0 2-1,29 14 0,-44-17-4,0 0 0,1-2-1,0 0 1,0 0-1,0-2 1,0 0 0,1-1-1,32 1 1,7-9 305,0-2 0,0-2 0,60-19 0,-49 11-266,86-12-71,-131 28-34,0 0 0,0 2 0,0 0 0,0 2 0,24 4-1,99 35 119,-23-5 59,-102-32-156,0 0 1,1-2-1,0 0 1,24-1-1,50-7 221,57-1 115,-94 8-354,-1 2 0,100 20 0,-92-11 73,74 5 0,-105-15 245,1-2-1,0-1 1,65-11 0,32-19 351,-75 17-653,0 1 0,79-6 0,-108 20 0,-1 0-1,0 2 0,0 1 1,36 9-1,34 6 136,-81-17-136,0-1 0,0 0 0,0-1 1,19-3-1,234-53 520,-107 19-365,-147 34-149,0 0 1,0 2-1,1 0 0,-1 0 1,0 1-1,1 1 1,-1 1-1,0 0 0,0 1 1,0 0-1,0 2 1,26 10-1,66 38-24,8 3 74,-94-48-42,-1 0 1,1-2-1,40 8 0,-28-11 226,0 0 1,56-5-1,66-15 461,-14 1-272,41 9-358,-152 8-73,-1 2-1,1 1 0,-1 1 1,32 10-1,-18-3 93,0-2 0,61 7 1,-75-14-33,1-2 0,-1-1 1,0-2-1,49-8 1,-48 5 14,390-80 1148,-360 73-1205,-1 3 0,1 2 1,65 2-1,48 13-39,35-1 28,-150-9-9,313 2 241,-336 4-176,0 0 0,68 20 1,62 33-42,-99-32 104,112 26 0,-154-47-57,-1-2 0,1 0 0,0-1 0,0-2 0,31-4 0,116-28 521,-160 31-588,53-16 208,102-42 0,-151 54-233,33-11-27,1 1-1,0 3 1,1 2-1,1 2 1,50-2-1,-66 9 42,1 3 0,-1 1-1,0 1 1,0 2 0,35 9 0,165 62 44,-92-30-117,-124-42 113,1 0 0,0-1 0,0-1 0,1-1 0,27-3-1,213-43 300,-108 13-252,-80 18-150,-35 5 68,0 3 1,43-3 0,-39 9 99,80 10-1,39 18-133,-2 0 71,-117-23-28,0-3 0,0-1 0,69-9 1,126-30-6,-206 32 6,49-5-37,1 4 0,107 3 0,-143 2 40,0-2 1,0-1-1,48-13 0,130-44 115,-158 42-124,18-7-64,-43 13 35,0 2 0,66-12 0,-92 23-10,1 1 1,-1 0-1,0 1 1,0 0-1,1 1 1,-1 1-1,23 7 1,93 42-168,-124-49 186,168 64-122,-144-58 106,1-2-1,0-1 0,60 5 1,-32-11 87,1-2 1,-1-2 0,-1-3-1,1-3 1,101-30 0,-127 31-60,1 1 0,0 2 1,1 1-1,46 0 1,-25 5 34,107 16 1,-25 9-117,-112-20 143,40 2 1,-5 0-1,85 10 56,234-4 0,-227-7-82,-128-5-60,-1 0 0,0 1 0,-1 1 0,46 13 0,-67-15-73,0-1 0,0 1 0,0-1 0,0 1 1,1-1-1,-1 0 0,0 0 0,0 0 0,0 0 1,0 0-1,4-1 0,-6 1 13,1-1 1,-1 1 0,1 0-1,-1 0 1,1-1-1,-1 1 1,0 0-1,1-1 1,-1 1-1,1 0 1,-1-1-1,0 1 1,1 0 0,-1-1-1,0 1 1,0-1-1,1 1 1,-1-1-1,0 1 1,1-1-1,-1-1-75,0 1-1,0 0 1,0 0-1,0 0 1,0-1-1,0 1 0,0 0 1,-1 0-1,1 0 1,0 0-1,-1-1 1,0-1-1,-20-38-3319,-22-27-3408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27.066"/>
    </inkml:context>
    <inkml:brush xml:id="br0">
      <inkml:brushProperty name="width" value="0.05" units="cm"/>
      <inkml:brushProperty name="height" value="0.05" units="cm"/>
    </inkml:brush>
  </inkml:definitions>
  <inkml:trace contextRef="#ctx0" brushRef="#br0">30 92 9472,'-25'-11'3061,"21"9"-1178,23 9-1857,0 3 1495,28 11-1,6 3-1185,-36-17-223,0 0-1,0-1 0,1-1 1,-1 0-1,1-1 0,36 2 1,113-4 579,-143-3-594,233-24 563,-4-20-72,-104 13-300,141-23-85,110 31-54,-301 26 52,0 5 0,100 20 0,605 184 2012,-673-167-2033,61 19 280,-140-49-92,94 13 0,-36-18-132,143-6 0,111-31 412,-96-26-284,-180 33-207,117-14-1,-185 33-156,645-41 43,-357 28 106,-132 4-80,622 21 310,-628 0-291,179 12 181,-79-19-114,-186-9-46,-1-4 1,0-3-1,85-25 0,-74 19-89,1 4 0,106-3-1,-74 13-19,0 6 0,240 32 0,-189-13-100,88 15 147,60 11 29,-52-8 18,-72-9 98,220 3 0,-109-24-165,10 15 61,-273-18-91,256 27-23,-209-22 61,71 6-1,294 12-98,100-16 195,-397-13-97,-42 0 26,105 2-269,123-1 320,10 0-105,-75 3 67,151 7 25,-327-3-168,221 11 87,-102-7 97,62 1-340,-104-12 329,326-3 7,-4-33-19,-139 0-302,-4 0 176,-19 12 3,-200 17 144,52 2-147,-11 0 204,267-7-377,-292 9 214,113 2-92,195 6 169,-284-6-102,73-6-115,1 0 28,215 1 234,-452 6-110,35 6 1,-58-6-98,0 0 1,-1 1-1,1-1 0,-1 0 0,1 0 1,0 0-1,-1 0 0,1 0 0,-1 0 1,1 0-1,0 0 0,-1 0 1,1-1-1,0 1 0,-1 0 0,1 0 1,-1 0-1,1-1 0,0 1 0,-1-3-2143,0 3 1944,0-1 0,0 1 0,0 0 0,-17-18-13039,4 11 11490,-42-11-3991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31.644"/>
    </inkml:context>
    <inkml:brush xml:id="br0">
      <inkml:brushProperty name="width" value="0.05" units="cm"/>
      <inkml:brushProperty name="height" value="0.05" units="cm"/>
    </inkml:brush>
  </inkml:definitions>
  <inkml:trace contextRef="#ctx0" brushRef="#br0">54 374 6400,'-43'0'4997,"42"0"-4962,0 0-1,1 0 1,-1 0 0,1-1-1,-1 1 1,1 0 0,-1 0 0,1-1-1,0 1 1,-1 0 0,1-1-1,-1 1 1,1-1 0,0 1-1,-1 0 1,1-1 0,0 1-1,-1-1 1,1 1 0,0-1-1,0 1 1,-1-1 0,1 1 0,0-1-1,0 0 1,0 1 0,0-1-1,0 1 1,0-1 0,0 1-1,0-1 1,0 1 0,0-1-1,0 1 1,0-1 0,0 0 0,0 1-1,0-1 1,1 0 0,6-27 16,-5 25-50,7-23 275,1 1 0,2 1 0,18-30 0,-27 50-176,-1 1-1,1 0 1,0 0-1,0 0 1,0 0 0,0 0-1,1 1 1,-1 0-1,1-1 1,4-1-1,1 0-102,1 0 0,-1 0 0,13-2 0,0 2-32,0 0 0,0 2 1,29 0-1,67 7 8,5 7 118,20 1 5,-26-11 608,148-16 0,88-12-361,-164 13-414,-54 5 179,239-27 280,328-29 214,-561 60-578,0 6-1,190 27 0,-156 2 107,34 4 113,75-14 582,-118-12-130,64-7 16,0-20 30,-105 8-508,-49 6-216,80 7 0,75 17 34,-129-10 19,35-1 239,198-14 1,-237-2-183,-12 0-75,1 4-1,107 9 1,-113 6 3,-2 3 0,0 4-1,87 32 1,106 30 45,-203-66 60,0-3 1,73 3-1,258 15 75,-294-30 183,196-25 1,-141 7-541,9 11 428,-24 2-223,63-22-147,-18 2 128,-123 19-45,1 2 1,120 11 0,-82 0 76,89 9-43,75 3-132,0-22 334,45-13-159,-189 12 667,-96 11-411,3-7 69,-33 0-48,6 16-13060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45.159"/>
    </inkml:context>
    <inkml:brush xml:id="br0">
      <inkml:brushProperty name="width" value="0.05" units="cm"/>
      <inkml:brushProperty name="height" value="0.05" units="cm"/>
    </inkml:brush>
  </inkml:definitions>
  <inkml:trace contextRef="#ctx0" brushRef="#br0">0 242 7168,'1'0'152,"-1"0"1,0 1-1,1-1 1,-1 0-1,0 1 1,1-1-1,-1 0 1,1 0-1,-1 0 0,0 1 1,1-1-1,-1 0 1,1 0-1,-1 0 1,1 0-1,-1 0 1,0 0-1,1 0 1,-1 0-1,1 0 1,-1 0-1,1 0 1,-1 0-1,1 0 1,-1 0-1,1 0 0,-1 0 1,0 0-1,1-1 1,0 1-1,17-5-248,-17 5 154,11-4 10,0 2-1,0-1 1,0 1 0,0 1 0,22 0 0,-10 3-80,48 9 1,480 66 3637,-396-60-3716,-117-14 224,0-2 0,0-1 0,0-2 0,0-2 0,-1-1 0,0-3 0,59-18 0,-17-2 378,-2-3 0,106-60-1,6 0-507,-161 80-20,0 1-1,1 2 0,0 0 0,57-5 0,-69 12 23,-1 1 0,0 1 0,0 1 0,20 4 0,67 21 7,-64-15 75,50 7 0,43-6 17,172-5 0,-24-2 85,47 25 109,-177-18-120,-52-7-38,13 1 85,148-10 1,-195 0-97,-1 3 0,105 13-1,155 20 320,-234-27-364,307 35 149,-99-11 300,-243-26-241,79-3 0,-60-3-111,151 10-108,4 0 188,124 6-97,-293-12-53,111-9 0,-13-2 21,92 3-21,-34 8 60,-82 2-88,212 6 199,145-13 549,-385 10-789,77 9 75,-68-3 190,16 5 183,-26-1-438,2-10 86,15 2-102,-54 0-50,141 21 202,-29-6-94,32 7 18,-122-7-109,38 7-24,261 20 36,-298-41 32,-33-4 83,74-2 0,-75-4-9,180-6-10,-44-7-144,-151 8 45,45-5 101,85-21-1,-113 19-99,61-4 0,8-1 203,283-60-30,33 15-6,-313 36-266,186-3 176,-74 0-91,138 16 37,-31 4-26,-70-2 106,-75 1-6,-141 8-57,223-4-48,-217 5 30,130 18 0,-22-1 30,-19-2-26,42 1-128,-173-15 112,107 0 114,157 20-1,-141-2-152,39 5-18,-72-9-40,0-6 0,155-8 0,-174-4 52,137-4 5,113 2 107,-246 7-141,161-6-55,-117-2 74,31-3 30,153-37-266,-236 32 350,109-2-1,-89 9-55,-17 3-18,0 3 0,103 13 0,1-4-92,-74-4 54,28 11 83,-94-6 5,109-2-1,180-12-250,-192-4 121,-36 0 67,92 5-17,-120 2 123,-43 1-78,85 7-1,-63 3-20,139 35-1,184 44-96,-230-54 76,-120-27 2,0-1 0,88-3 0,-83-2 11,162-9-118,51 9 246,-259-1-101,0 1 1,0 0-1,0 1 0,0-1 1,0 1-1,0 0 0,0 1 1,0 0-1,0-1 0,0 2 1,0-1-1,-1 1 0,1 0 1,-1 0-1,9 8 0,-10-8 130,15 18-997,-18-20 346,0 0 0,-1 1 0,1-1 1,-1 1-1,1-1 0,-1 1 0,0-1 1,1 1-1,-1-1 0,0 1 0,0-1 0,0 1 1,0-1-1,0 1 0,-1-1 0,0 3 0,1 5-3996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48.521"/>
    </inkml:context>
    <inkml:brush xml:id="br0">
      <inkml:brushProperty name="width" value="0.05" units="cm"/>
      <inkml:brushProperty name="height" value="0.05" units="cm"/>
    </inkml:brush>
  </inkml:definitions>
  <inkml:trace contextRef="#ctx0" brushRef="#br0">7 147 6656,'-1'-2'87,"0"-1"1,0 1-1,0 0 1,0-1 0,1 1-1,-1-1 1,1 1-1,0-1 1,-1 1-1,1-1 1,0 1-1,1-1 1,-1 1 0,0-1-1,1 1 1,-1-1-1,1 1 1,0 0-1,0-1 1,0 1-1,0 0 1,0-1 0,1 1-1,-1 0 1,0 0-1,1 0 1,0 0-1,-1 0 1,1 1-1,0-1 1,0 1-1,0-1 1,0 1 0,1-1-1,3-1 1,-3 2-95,-1 0 0,1 0 1,0 0-1,-1 1 0,1-1 0,0 1 1,0 0-1,-1 0 0,1 0 0,0 0 1,0 0-1,0 0 0,-1 1 1,1-1-1,0 1 0,-1 0 0,1 0 1,-1 0-1,1 0 0,-1 0 1,1 1-1,-1-1 0,1 1 0,-1-1 1,3 4-1,4 4 85,0 1-1,0 0 1,-1 1 0,8 14-1,-3-6 46,7 9-84,2-1-1,0-1 1,28 25 0,-36-38-31,0-1 0,1-1 0,1-1 0,0 0 0,0-1 0,1 0-1,22 7 1,-18-9 152,1-1 0,-1-2 0,1 0 0,0-1 0,0 0 0,0-2 0,1-1 0,42-5 0,-9-4 317,-1-2 0,56-19-1,107-46 553,-45 14-677,-40 16-228,144-44-104,-173 64-31,2 5 1,0 4-1,0 5 0,1 4 1,211 13-1,57 53-54,-223-30 141,129 8 260,264-35 365,-240-6-608,342 25 435,-315-14-334,-4-25 352,-323 19-539,233-33 531,-56 4-191,-8 17-335,-150 12-5,-1 1 0,1 2 0,-1 0 0,0 1-1,32 10 1,3 6 62,144 46 58,-139-48 314,80 11 0,-105-26-146,73-2 0,-53-2-213,85 0 13,158 3 82,-238 1-146,-1 3-1,77 17 1,-95-13-3,0 3-1,-1 1 1,79 39-1,62 34-87,-140-69 123,1-3 0,59 13-1,-29-15 377,0-4 0,1-3-1,141-7 1,-29-5-142,0 8 0,262 38 0,-376-32-271,0-3 1,0-4 0,87-8 0,-47-6 79,150-37 1,-17-23 215,-144 40-222,133-25 0,-130 40-76,197-7 0,-163 27-25,77-1 0,-147-4 8,76-13-1,-17-3 175,93-17-245,38-1 87,-199 33-52,0 3 0,78 8 0,137 37 184,-226-36-205,-33-6 83,-1 1-1,18 5 1,-4 0-12,53 6 1,-78-13-182,-1-1 0,1 0 0,0 0 0,-1 0 0,1 0 1,-1-1-1,1 1 0,-1-1 0,1-1 0,-1 1 0,0 0 1,1-1-1,-1 0 0,0 0 0,0 0 0,0-1 0,5-3 1,-4 1-271,0 0 0,-1 0 0,1 0 0,-1 0 0,0-1 0,-1 1 0,1-1 0,-1 0 0,0 0 0,-1-1 0,3-7 0,0-7-2058,4-35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58.507"/>
    </inkml:context>
    <inkml:brush xml:id="br0">
      <inkml:brushProperty name="width" value="0.05" units="cm"/>
      <inkml:brushProperty name="height" value="0.05" units="cm"/>
    </inkml:brush>
  </inkml:definitions>
  <inkml:trace contextRef="#ctx0" brushRef="#br0">0 14 8704,'3'-14'3328,"5"14"-2592,-4 4 512,-4 2 96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59.084"/>
    </inkml:context>
    <inkml:brush xml:id="br0">
      <inkml:brushProperty name="width" value="0.05" units="cm"/>
      <inkml:brushProperty name="height" value="0.05" units="cm"/>
    </inkml:brush>
  </inkml:definitions>
  <inkml:trace contextRef="#ctx0" brushRef="#br0">210 0 16384,'-26'97'703,"-3"-2"1,-48 102 0,19-78-413,48-98-219,9-21-73,1 0-1,0 1 1,0-1-1,0 1 1,0-1-1,0 0 1,0 1-1,-1-1 1,1 0-1,0 1 1,0-1-1,0 0 1,-1 1-1,1-1 1,0 0-1,0 1 1,-1-1-1,1 0 1,0 0-1,-1 1 1,1-1-1,0 0 1,-1 0-1,1 0 1,-1 0-1,1 1 1,-1-1-1,-1-11-118,5-20-145,3-1 126,1 0 0,1 0 0,1 1 0,2 0 0,2 0 0,0 1 0,2 1 0,2 0-1,0 2 1,2-1 0,23-25 0,-40 51 144,10-13-62,2 1 0,0 0 1,0 1-1,25-17 0,-36 27 57,1 1 0,-1 0 0,1 0 0,0 0 1,-1 0-1,1 1 0,0 0 0,0-1 0,0 1 0,0 1 0,0-1 0,1 1 0,-1-1 0,0 1 0,0 0 0,0 1 0,0-1 0,0 1 0,1 0 0,-1 0 0,0 0 0,-1 0 0,1 1 1,0-1-1,0 1 0,-1 0 0,1 0 0,3 3 0,-3-2 46,-1-1 0,0 1 1,0 0-1,-1 0 0,1 0 1,0 0-1,-1 0 0,0 1 1,0-1-1,0 1 0,0-1 1,0 1-1,-1 0 0,0 0 1,1 0-1,0 5 0,-2-4 3,0 0 0,0 1-1,0-1 1,-1 1 0,1-1-1,-1 0 1,-1 1-1,1-1 1,-1 0 0,-4 9-1,-1 1 17,-2-1 0,0 0-1,0-1 1,-2 0 0,1 0-1,-1-2 1,-14 13 0,6-9 7,-1-1 1,-25 14-1,-1 1-23,43-27-88,0 0-1,0 0 0,0 1 0,0-1 0,0 1 0,1-1 0,0 1 0,-4 4 0,6-6 23,-1 0 1,1 1-1,-1-1 0,1 0 0,0 0 0,0 0 0,-1 1 0,1-1 0,0 0 0,0 0 0,0 1 0,1-1 0,-1 0 0,0 0 1,0 0-1,1 1 0,-1-1 0,0 0 0,1 0 0,-1 0 0,1 0 0,0 0 0,-1 0 0,1 0 0,0 0 0,1 2 0,4 4 1,0 0-1,1-1 0,0 0 0,0 0 0,0 0 0,13 6 0,52 23 28,-23-13-32,-48-21-38,1 0-1,0 0 1,0 0-1,0-1 1,1 1-1,-1-1 1,0 1-1,0-1 0,0 0 1,0 0-1,0 0 1,1 0-1,-1 0 1,3-1-1,-3 1-286,0-1-1,0 0 1,0 1-1,0-1 1,-1 0 0,1 0-1,0 0 1,-1-1-1,1 1 1,2-2 0,10-12-3670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59.533"/>
    </inkml:context>
    <inkml:brush xml:id="br0">
      <inkml:brushProperty name="width" value="0.05" units="cm"/>
      <inkml:brushProperty name="height" value="0.05" units="cm"/>
    </inkml:brush>
  </inkml:definitions>
  <inkml:trace contextRef="#ctx0" brushRef="#br0">83 0 9984,'-1'1'203,"0"-1"0,0 0 1,0 1-1,0-1 0,0 1 1,0-1-1,0 1 0,0-1 0,0 1 1,0 0-1,0 0 0,0-1 1,0 1-1,0 0 0,1 0 1,-1 0-1,0 0 0,1 0 0,-1 0 1,1 0-1,-1 0 0,1 0 1,-1 0-1,0 3 0,-9 34 4271,9-29-4175,-15 59-337,6-30-17,1-1-1,3 1 0,-3 54 0,9-90 53,0 1-1,0-1 1,0 1 0,0-1-1,0 1 1,1-1 0,-1 0-1,1 1 1,0-1 0,0 0-1,-1 1 1,2-1 0,-1 0-1,0 0 1,0 0 0,1 0-1,-1 0 1,4 3 0,-3-4 10,-1 0 0,1 0 0,0 0 0,0 0 0,0-1 0,0 1 0,0-1 0,0 1 0,0-1 0,0 0 1,0 0-1,0 0 0,0 0 0,0 0 0,0 0 0,0 0 0,0-1 0,0 1 0,0-1 0,-1 0 0,1 1 1,0-1-1,2-1 0,10-5 13,-1-1-1,0 0 1,0 0 0,-1-2 0,21-18-1,49-63-164,-75 84 137,6-9 65,0 0-1,0 0 1,17-35 0,-29 50-58,0-1 1,-1 0 0,1 0 0,-1 1-1,1-1 1,-1 0 0,0 0 0,0-3-1,-3 1-150,-5 9-15,1 2 113,1 1 1,-1 0 0,1 1-1,1-1 1,0 1 0,-6 14-1,2-1-49,-10 40 0,18-57 91,0 0 0,1 0-1,-1 0 1,1 0 0,0 0 0,1 0 0,-1-1-1,1 1 1,2 8 0,-3-12 5,0 0 0,0 0 1,1 0-1,-1 1 0,1-1 0,-1 0 0,1 0 0,-1 0 1,1 0-1,0 0 0,0 0 0,-1 0 0,1 0 1,0 0-1,0 0 0,0 0 0,0-1 0,0 1 0,0 0 1,0-1-1,0 1 0,0-1 0,0 1 0,1-1 1,-1 1-1,0-1 0,0 0 0,0 0 0,1 1 1,-1-1-1,0 0 0,0 0 0,1 0 0,-1 0 0,0 0 1,0-1-1,0 1 0,1 0 0,-1-1 0,0 1 1,0-1-1,0 1 0,2-1 0,3-3-538,-1 1 0,1-1 0,0 0 0,-1 0 0,9-9 0,11-12-3770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2:59.993"/>
    </inkml:context>
    <inkml:brush xml:id="br0">
      <inkml:brushProperty name="width" value="0.05" units="cm"/>
      <inkml:brushProperty name="height" value="0.05" units="cm"/>
    </inkml:brush>
  </inkml:definitions>
  <inkml:trace contextRef="#ctx0" brushRef="#br0">68 0 9472,'-4'4'5834,"2"7"-3945,-1 21-3004,2-20 1658,-5 23-503,-1-1-1,-11 35 0,-9 36 163,37-118 306,6-18-562,40-83-16,-48 99 45,1 0 1,1 1-1,1 0 0,0 1 0,18-17 0,-27 28-6,1 0 0,0 0-1,0 0 1,0 0 0,0 0-1,0 1 1,0-1 0,0 1 0,6-2-1,-8 3 33,0 0 0,0 0 0,0 0 0,0 0 0,0 0 0,0 0 0,0 0 0,0 0 0,0 0 0,0 0 0,0 1 0,0-1 0,0 0 0,0 1 0,0-1 0,0 1 0,0-1 0,0 1 0,0-1 0,0 1 0,0 0 0,-1-1 0,1 1 0,0 0 0,0 0 0,-1-1 0,1 1 0,-1 0 0,1 0 0,-1 0 0,1 0 0,-1 0 0,1 0 0,-1 0 0,1 1 0,1 6 161,-1 0 0,0-1 1,0 1-1,0 0 0,-1 0 1,-1 11-1,-7 49 1624,7-61-1604,-12 54 1191,9-47-1208,0 1 1,1 0 0,1 0 0,0 0-1,1 0 1,2 23 0,-1-37-261,0 1 0,0-1 0,1 1 0,-1-1 0,1 0 1,-1 1-1,1-1 0,0 0 0,-1 1 0,1-1 0,0 0 0,0 0 0,0 0 0,0 1 0,0-1 0,2 1 1,-2-1-106,0-1 1,0 1 0,0-1-1,0 1 1,0-1 0,0 0 0,0 1-1,0-1 1,0 0 0,0 0 0,0 0-1,0 0 1,0 0 0,0 0-1,0 0 1,0 0 0,0 0 0,0 0-1,0-1 1,0 1 0,0 0 0,0-1-1,0 1 1,0-1 0,0 0 0,18-15-4761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6:23.932"/>
    </inkml:context>
    <inkml:brush xml:id="br0">
      <inkml:brushProperty name="width" value="0.05" units="cm"/>
      <inkml:brushProperty name="height" value="0.05" units="cm"/>
    </inkml:brush>
  </inkml:definitions>
  <inkml:trace contextRef="#ctx0" brushRef="#br0">49 101 5248,'-7'3'789,"-14"6"784,5-7 2363,15-2-3905,1 0 0,0 0 0,0 0 0,-1 0 0,1 0 0,0-1-1,0 1 1,0 0 0,0 0 0,-1 0 0,1 0 0,0 0 0,0 0-1,0-1 1,0 1 0,-1 0 0,1 0 0,0 0 0,0 0 0,0 0-1,0-1 1,0 1 0,0 0 0,0 0 0,0 0 0,-1-1 0,1 1 0,0 0-1,0 0 1,0 0 0,0-1 0,0 1 0,0 0 0,0 0 0,0 0-1,0-1 1,0 1 0,0 0 0,0 0 0,1 0 0,-1-1 0,0 1 0,0 0-1,0 0 1,0 0 0,0-1 0,0 1 0,0 0 0,0 0 0,1 0-1,-1 0 1,0-1 0,0 1 0,0 0 0,0 0 0,1 0 0,-1 0 0,0 0-1,10-11-165,0 4 151,1 1 0,-1 0 0,1 1 1,1 1-1,-1-1 0,1 2 0,-1-1 0,1 2 1,0 0-1,0 0 0,0 1 0,0 0 1,1 1-1,-1 1 0,0 0 0,0 0 1,0 2-1,0-1 0,0 1 0,-1 1 0,1 0 1,16 9-1,-28-13-13,32 18 184,1-1 1,55 18 0,-76-31-119,0-1 0,0 0 1,0-1-1,0-1 0,1 0 0,-1 0 1,1-1-1,-1-1 0,0 0 1,1-1-1,19-5 0,-9-1 219,-1-1 0,0-2 0,0 0 0,-1-1 0,26-20 0,2 0-171,-40 26-156,0 1-1,0 0 0,0 1 0,1 0 0,0 0 1,9-1-1,-12 3 28,0 1 1,0 0-1,0 1 0,0 0 1,0 0-1,0 1 1,0-1-1,0 1 0,13 4 1,16 8 25,0 2 1,0 2 0,45 28-1,-52-28-13,-16-9 49,2-1 1,-1 0 0,1-1 0,0-1 0,30 7 0,-35-10-10,-1-1-1,1-1 1,0 0 0,-1 0 0,1 0-1,-1-1 1,1-1 0,-1 0 0,1 0 0,-1-1-1,12-4 1,68-37 815,15-6-488,-90 44-406,1 1 0,0 0 1,1 1-1,-1 1 0,19-2 0,-23 5 35,-1 0 1,0 0-1,1 1 0,-1 1 0,0 0 0,0 0 0,0 1 0,0 0 0,0 0 0,-1 1 0,1 1 0,13 8 0,3 5 83,-1 1 1,41 41-1,-56-51-5,1 0-1,-1-1 1,1 0 0,1-1-1,-1 0 1,1 0 0,0-1-1,1-1 1,-1 0 0,1-1-1,0-1 1,0 0 0,1 0-1,-1-1 1,0-1 0,1 0-1,-1-1 1,1-1 0,17-2-1,39-9 186,-40 7-392,37-4-1,-57 9-1413,1 0 1,-1 0-1,1 1 1,10 3-1,1 2-2944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1.488"/>
    </inkml:context>
    <inkml:brush xml:id="br0">
      <inkml:brushProperty name="width" value="0.05" units="cm"/>
      <inkml:brushProperty name="height" value="0.05" units="cm"/>
    </inkml:brush>
  </inkml:definitions>
  <inkml:trace contextRef="#ctx0" brushRef="#br0">197 622 8704,'4'-22'3933,"9"-26"0,-12 45-3810,0 0 0,0 0 0,-1 0-1,1 0 1,-1-1 0,0 1 0,0 0 0,0 0-1,0 0 1,-1 0 0,1 0 0,-1 0 0,0 0-1,1 0 1,-1 0 0,-1 0 0,1 1 0,0-1-1,-1 0 1,0 1 0,1-1 0,-4-2 0,4 3-107,-1 0 0,0 1 0,0 0 0,0-1 1,0 1-1,0 0 0,0 0 0,0 0 1,0 0-1,0 0 0,-1 1 0,1-1 1,0 1-1,-1-1 0,1 1 0,0 0 1,-1 0-1,1 0 0,0 0 0,-1 0 1,1 1-1,0-1 0,0 0 0,-1 1 1,1 0-1,0 0 0,0 0 0,0 0 1,0 0-1,-2 1 0,-2 2-44,0 0 0,1 0 0,0 1 1,0-1-1,0 1 0,1 0 0,0 0 0,-6 9 0,-26 52-82,30-55 71,-1 3 13,1 0 0,0 0 0,2 0 0,-1 0 0,2 1 0,0 0 0,1 0-1,-1 19 1,3-31 15,0 1 0,0-1 0,1 1 0,0-1 0,0 1 0,0-1 0,0 0 0,0 0 0,0 1 0,1-1 0,0 0 0,3 5 0,-3-6 11,-1-1 1,0 1-1,1-1 1,-1 1-1,1-1 0,-1 0 1,1 0-1,0 1 1,0-1-1,-1 0 1,1-1-1,0 1 0,0 0 1,0-1-1,0 1 1,0-1-1,0 1 1,0-1-1,0 0 0,0 0 1,0 0-1,0 0 1,3 0-1,4-3 5,0 1-1,-1-1 1,1 0 0,-1-1-1,0 0 1,0-1 0,0 1-1,0-1 1,-1-1 0,0 0-1,0 0 1,-1 0 0,12-14-1,-2-1 0,0-1 0,-2 0-1,18-37 1,-25 47 20,-5 10-22,-1-1 0,1 1 0,-1-1 0,0 1 0,0-1-1,0 0 1,0 1 0,0-1 0,0-4 0,-9 27-1042,4 5 1016,-6 39-129,9-56 150,1-1-1,0 0 0,0 1 0,0-1 1,1 0-1,3 13 0,-3-19 3,-1 0 0,0 0 0,0 0 1,1 0-1,-1 0 0,1 0 0,-1 0 0,1 0 0,-1 0 0,1 0 0,0 0 0,-1-1 1,1 1-1,0 0 0,0 0 0,-1-1 0,1 1 0,0 0 0,0-1 0,0 1 0,1 0 1,-1-1-11,0 0 0,1 0 1,-1 0-1,0 0 1,0 0-1,0 0 0,0 0 1,0 0-1,0-1 1,0 1-1,0 0 0,0-1 1,0 1-1,0-1 1,0 1-1,-1-1 0,1 0 1,1 0-1,4-4-191,0-1 0,-1 0 0,0 0-1,9-12 1,94-173-6864,-76 131 5850,17-41 1970,43-122 1,-66 163 548,-17 40 5,-1-1 0,7-22 0,-32 98-1062,-3 0 0,-46 88 1,-4 12 112,49-103-279,-60 164 171,74-188-310,9-16 113,-2-11-49,0-1 0,0 0-1,1 0 1,-1 0-1,0 0 1,0 0 0,1 0-1,-1 0 1,0 1-1,1-1 1,-1 0 0,0 0-1,0 0 1,1 0-1,-1 0 1,0 0 0,1 0-1,-1-1 1,0 1 0,0 0-1,1 0 1,-1 0-1,0 0 1,0 0 0,1 0-1,-1 0 1,0-1-1,0 1 1,1 0 0,-1 0-1,0 0 1,0-1-1,0 1 1,1 0 0,-1 0-1,0 0 1,0-1-1,16-15 68,22-26-1,-30 31-105,0 1 1,1 0-1,0 0 1,1 1-1,0 1 0,0 0 1,1 0-1,19-11 0,-27 18 26,-1 0 0,1 1 0,-1-1-1,1 0 1,-1 1 0,1-1-1,0 1 1,-1 0 0,1 0-1,-1 0 1,1 0 0,0 1-1,-1-1 1,1 1 0,-1-1-1,5 2 1,-6-1 9,0 0-1,1-1 0,-1 1 1,0 0-1,1 0 1,-1 0-1,0 0 1,0 0-1,0 0 1,0 1-1,0-1 0,0 0 1,0 0-1,0 1 1,0-1-1,-1 1 1,1-1-1,0 0 1,-1 1-1,1-1 0,-1 1 1,0-1-1,0 1 1,1 0-1,-1-1 1,0 1-1,0-1 1,0 1-1,-1 1 0,0 6 44,-1-1 0,-1 0 0,1 0 0,-1 0 0,-1 0-1,1-1 1,-1 1 0,-1-1 0,1 0 0,-1 0-1,-1 0 1,-7 7 0,-3 2 316,-1 0 1,-1-1-1,-25 16 0,31-22-127,0-1-79,0 1 0,-1-2 0,0 0 0,-19 7 0,32-13-166,-1-1 0,1 0 1,-1 1-1,1-1 0,-1 0 0,1 0 1,-1 0-1,0 0 0,1 0 1,-1 1-1,0-1 0,1 0 0,-1 0 1,1 0-1,-1-1 0,0 1 1,1 0-1,-1 0 0,1 0 0,-1 0 1,0 0-1,1-1 0,-1 1 1,1 0-1,-1-1 0,0 0-37,1 0 0,0 0 1,0 0-1,0 0 0,0 0 0,-1 0 0,1 0 0,1 0 0,-1 1 1,0-1-1,0 0 0,0 0 0,0 0 0,1 0 0,-1 0 0,0 0 1,1-1-1,8-17-1100,-1 1 1,20-28 0,10-13-2996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2.178"/>
    </inkml:context>
    <inkml:brush xml:id="br0">
      <inkml:brushProperty name="width" value="0.05" units="cm"/>
      <inkml:brushProperty name="height" value="0.05" units="cm"/>
    </inkml:brush>
  </inkml:definitions>
  <inkml:trace contextRef="#ctx0" brushRef="#br0">274 2 10112,'0'0'122,"0"0"1,-1-1-1,1 1 1,0 0-1,0 0 1,0 0 0,-1 0-1,1 0 1,0 0-1,0-1 1,0 1-1,-1 0 1,1 0-1,0 0 1,0 0 0,-1 0-1,1 0 1,0 0-1,0 0 1,0 0-1,-1 0 1,1 0-1,0 0 1,0 0 0,-1 0-1,1 0 1,0 0-1,0 0 1,0 1-1,-1-1 1,1 0-1,0 0 1,0 0-1,0 0 1,-1 0 0,1 0-1,0 1 1,0-1-1,-8 12 1465,-2 16-1452,-124 376 1078,58-191-682,75-210-527,-10 32-12,-9 40 0,18-66 5,1 1 0,-1-1 0,2 1 0,-1-1 0,1 1 0,1 0-1,0-1 1,0 1 0,4 15 0,-4-23 15,0 1 1,1 0-1,-1-1 0,0 1 0,1 0 1,-1-1-1,1 0 0,0 1 0,0-1 1,0 0-1,0 0 0,0 0 0,1 0 1,-1-1-1,5 3 0,-6-3-21,1 0 0,0-1 0,-1 1-1,1-1 1,0 1 0,0-1 0,0 0 0,0 1 0,-1-1-1,1 0 1,0 0 0,0-1 0,0 1 0,0 0-1,0 0 1,-1-1 0,1 0 0,0 1 0,0-1 0,-1 0-1,1 0 1,-1 1 0,1-1 0,0-1 0,1 0-1,9-9-973,0 0-1,-1-1 1,-1 0 0,14-21-1,32-60-7314,-36 58 5701,-18 33 3056,-1-1 0,0 1 0,0 0 0,0 0 0,0 0 0,0-1 0,0 1 0,0 0 0,-1-1 0,1 1 0,-1-1 0,0-3 1174,0 7-1415,0 0 1,0 1 0,1-1-1,-1 0 1,0 0 0,0 0-1,1 1 1,-1-1 0,1 0-1,-1 0 1,2 2 0,-1-2-115,0 0 0,1 0 1,-1 0-1,1 0 0,-1 0 1,1 0-1,-1 0 0,1-1 1,-1 1-1,1 0 0,0-1 1,-1 0-1,1 1 0,0-1 1,-1 0-1,1 0 0,0 0 1,0 0-1,-1 0 0,1 0 1,0-1-1,1 1 0,5-2 174,0 0-1,-1 0 0,12-5 1,-1-2-135,0-1 1,0-1-1,-1-1 1,0 0-1,-1-1 1,-1-1-1,0 0 1,-1-1-1,0-1 1,16-23-1,-27 33-102,0 0 0,1 0 0,-2 0-1,1-1 1,-1 1 0,0-1 0,0 0-1,-1 0 1,1-9 0,-2 14-36,0 1 0,1-1 0,-1 0 0,0 0 0,-1 0 0,1 0 0,0 0 0,0 0 0,-1 1 0,1-1 0,-1 0 0,0 0 0,1 0 0,-1 1 0,0-1 0,0 1 0,0-1 0,0 0 0,-1 1 0,1 0 0,0-1 0,0 1 0,-1 0 0,1-1 0,-1 1 0,1 0 0,-1 0 0,0 0 0,1 1 0,-1-1 0,0 0 0,0 0 0,0 1 0,1 0 0,-1-1 0,0 1 0,0 0 0,-3-1 0,0 2 6,-1-1 0,1 1 0,-1-1 0,1 1 0,-1 1 0,1-1 0,0 1 0,-1 0 0,1 0 0,0 1 0,0 0 0,-5 3 0,-1 2 54,0 0 0,1 1 1,0-1-1,-9 13 0,2-1 108,1 1-1,1 0 1,2 1-1,0 1 1,1 0-1,1 1 1,1 0-1,1 0 0,2 1 1,0 0-1,-5 43 1,11-63-102,1 1 1,0-1 0,0 1-1,1-1 1,-1 0 0,1 1-1,0-1 1,1 0-1,-1 1 1,1-1 0,0 0-1,0 0 1,1 0 0,3 5-1,-3-6-14,0-1 0,0 1-1,1-1 1,0 0-1,-1 1 1,1-2 0,0 1-1,0 0 1,0-1 0,1 0-1,-1 0 1,1 0-1,-1-1 1,1 1 0,-1-1-1,7 1 1,2 0-243,1-1-1,-1 0 1,0-1 0,0-1 0,1 0-1,-1 0 1,0-2 0,0 1 0,0-2-1,-1 1 1,1-2 0,18-9 0,16-16-5067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3.801"/>
    </inkml:context>
    <inkml:brush xml:id="br0">
      <inkml:brushProperty name="width" value="0.05" units="cm"/>
      <inkml:brushProperty name="height" value="0.05" units="cm"/>
    </inkml:brush>
  </inkml:definitions>
  <inkml:trace contextRef="#ctx0" brushRef="#br0">634 1 7296,'-4'4'710,"0"1"1,1-1-1,-1 1 0,1 0 1,0 0-1,1 1 1,-4 7-1,-5 12 1404,-27 59 551,31-65-2496,-1 0 0,-1 0 1,-1-1-1,0 0 0,-25 32 0,-160 145 229,68-73-322,77-74-117,17-16-1440,-33 40 1,60-63-1323,16-11-2095,4-4 1858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4.155"/>
    </inkml:context>
    <inkml:brush xml:id="br0">
      <inkml:brushProperty name="width" value="0.05" units="cm"/>
      <inkml:brushProperty name="height" value="0.05" units="cm"/>
    </inkml:brush>
  </inkml:definitions>
  <inkml:trace contextRef="#ctx0" brushRef="#br0">11 0 4864,'7'14'1824,"-7"-2"-1408,4 8 864,-4-11 288,0 7-352,-4 0-128,0 3-384,1 1-32,-1-3-384,0-1-96,1-7 0,3 0-96,0-2-64,7-14-1312,4-11-2560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4.616"/>
    </inkml:context>
    <inkml:brush xml:id="br0">
      <inkml:brushProperty name="width" value="0.05" units="cm"/>
      <inkml:brushProperty name="height" value="0.05" units="cm"/>
    </inkml:brush>
  </inkml:definitions>
  <inkml:trace contextRef="#ctx0" brushRef="#br0">57 39 7808,'-10'7'2333,"15"-5"-179,22-5 100,28-16-566,-38 13-1502,0 0-1,31-7 1,-47 13-182,0 0 0,1 0 0,-1 0 0,0 0-1,0 0 1,0 0 0,0 0 0,0 0 0,0 1 0,0-1-1,0 0 1,0 1 0,0-1 0,0 1 0,0-1 0,0 1-1,0-1 1,0 1 0,0 0 0,0-1 0,0 1 0,-1 0-1,1 0 1,0 0 0,0 0 0,-1-1 0,1 1 0,-1 0-1,1 0 1,-1 0 0,1 0 0,-1 1 0,0-1 0,0 0-1,1 0 1,-1 1 0,1 6 47,0 0-1,0-1 0,0 1 1,-2 8-1,1-8-7,-7 139 226,1 2-127,1-126 144,0-13-198,5-10-98,0 0-1,0 0 1,0 0 0,0 0 0,0 0 0,0 1-1,-1-1 1,1 0 0,0 0 0,0 0 0,0 0-1,0 0 1,-1 0 0,1 0 0,0 0 0,0 0 0,0 0-1,0 0 1,-1 0 0,1 0 0,0 0 0,0 0-1,0 0 1,0 0 0,-1 0 0,1 0 0,0 0-1,0 0 1,0 0 0,0 0 0,0-1 0,-1 1 0,1 0-1,0 0 1,0 0 0,0 0 0,0 0 0,0 0-1,0 0 1,-1-1 0,1 1 0,0 0 0,0 0-1,-40-54-6724,-15-16 2935,45 58 5002,-1 1 0,0 0 0,-24-17 0,23 21-78,9 6-911,0-1 0,0 0 0,0 0 0,0 0 0,0 0-1,1-1 1,-1 1 0,1-1 0,-4-3 0,6 5-206,0 0 1,0 1 0,0-1-1,0 1 1,0-1-1,0 1 1,0-1-1,0 1 1,0-1-1,0 1 1,0-1 0,0 1-1,1-1 1,-1 1-1,0-1 1,0 1-1,0-1 1,1 1-1,-1-1 1,0 1 0,1 0-1,-1-1 1,0 1-1,1 0 1,-1-1-1,1 1 1,-1 0-1,1-1 1,-1 1 0,1 0-1,17-11 70,-15 10-36,26-14 313,79-37 113,-108 51-463,0 1-1,1 0 0,-1 0 1,0 0-1,0 0 0,0 0 1,1 0-1,-1-1 0,0 1 1,0 0-1,1 0 0,-1 0 1,0 0-1,0 0 0,1 0 1,-1 0-1,0 0 0,0 0 1,1 0-1,-1 0 0,0 0 1,0 0-1,1 0 0,-1 0 1,0 1-1,0-1 0,1 0 1,-1 0-1,0 0 0,0 0 1,0 0-1,1 1 1,-1-1-1,0 0 0,0 0 1,0 0-1,1 0 0,-1 1 1,0-1-1,-2 12 88,-9 14-65,-6-2-27,-1 0 0,-1-1-1,0 0 1,-28 22 0,20-19 1,24-23-3,-15 17-79,18-19 76,-1 0 1,0-1-1,0 1 0,1 0 1,-1 0-1,1 0 0,-1 0 1,1 0-1,-1 1 1,1-1-1,0 0 0,-1 0 1,1 0-1,0 0 0,0 0 1,0 3-1,0-4 5,0 1 1,1-1-1,-1 1 0,1-1 1,-1 1-1,0-1 0,1 0 1,-1 1-1,1-1 0,-1 0 0,1 1 1,-1-1-1,1 0 0,-1 1 1,1-1-1,0 0 0,-1 0 1,1 0-1,-1 0 0,1 0 1,0 1-1,-1-1 0,1 0 0,-1 0 1,1 0-1,0-1 0,-1 1 1,1 0-1,-1 0 0,1 0 1,-1 0-1,2-1 0,23-6 49,-22 6-41,12-5-62,1 0 0,-1-2 0,18-11 0,15-16-3549,-23 13-166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5.193"/>
    </inkml:context>
    <inkml:brush xml:id="br0">
      <inkml:brushProperty name="width" value="0.05" units="cm"/>
      <inkml:brushProperty name="height" value="0.05" units="cm"/>
    </inkml:brush>
  </inkml:definitions>
  <inkml:trace contextRef="#ctx0" brushRef="#br0">101 1 8832,'3'2'525,"-1"1"0,0-1 1,0 1-1,-1 0 0,1-1 1,-1 1-1,1 0 1,-1 0-1,0 0 0,2 5 1,-2-2-263,0 0 0,-1-1 0,1 1 0,-1 0 1,-1 8-1,-2 4-423,0 0 0,-10 30 0,10-38 514,-50 130-95,9-26-193,43-113-64,1-1 0,0 1 0,-1-1 0,1 1 0,0 0 1,-1-1-1,1 1 0,0 0 0,0-1 0,0 1 0,-1 0 0,1-1 1,0 1-1,0 0 0,0-1 0,0 1 0,0 0 0,0-1 0,1 1 0,-1 1 1,10-13 69,-2 1-61,3-3-11,1 1 1,1 0-1,0 1 1,0 0 0,1 1-1,0 0 1,1 1-1,0 1 1,20-8-1,-34 16 5,1-1 0,-1 1 0,1 0 0,-1-1 0,1 1 0,-1 0 0,1 0 0,-1 0 0,1 0 0,-1 1 0,1-1 0,-1 0 0,1 0 0,-1 1 0,1-1 0,-1 1 0,1 0 0,-1-1 0,0 1 0,1 0 0,-1 0 0,0 0 0,0 0 0,0 0 0,0 0 0,1 0 0,-1 0 0,-1 0 0,1 0 0,0 1-1,0-1 1,0 0 0,-1 1 0,2 1 0,1 5 30,0 1-1,0-1 1,0 0-1,1 15 1,0 1 6,-2 1 0,-1-1 0,-1 0 0,0 0 1,-2 1-1,-6 24 0,7-44-13,0-1 0,-1 1 0,1-1 0,-1 0 0,0 1 0,0-1 0,-1 0 0,1 0 0,-1 0 0,0-1 0,0 1 0,0-1 0,-1 1 0,1-1 1,-1 0-1,0 0 0,1-1 0,-1 1 0,-1-1 0,1 0 0,-6 3 0,7-4-13,0 0 0,-1-1 0,1 1 0,0 0 1,0-1-1,-1 0 0,1 0 0,0 0 0,-1 0 0,1 0 1,0-1-1,-1 1 0,1-1 0,0 0 0,0 0 0,-1 0 1,1-1-1,0 1 0,0-1 0,1 0 0,-1 1 0,0-1 1,0 0-1,1-1 0,0 1 0,-1 0 0,1-1 0,0 1 1,-4-7-1,5 7-5,-1-1 0,1 1 0,-1-1 0,1 0 0,0 1 0,0-1 0,0 0 0,1 0 0,-1 0 0,1 0 0,-1 0 0,1 0 0,0 0 0,0 0 0,0 0 0,2-5 0,-1 3 0,1 0 0,-1 1 0,1-1 0,1 1 0,-1-1 1,0 1-1,1 0 0,0 0 0,4-5 0,7-5-18,0 1-1,1 0 1,32-20 0,-44 31-1,52-34-908,6 1-3312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6.312"/>
    </inkml:context>
    <inkml:brush xml:id="br0">
      <inkml:brushProperty name="width" value="0.05" units="cm"/>
      <inkml:brushProperty name="height" value="0.05" units="cm"/>
    </inkml:brush>
  </inkml:definitions>
  <inkml:trace contextRef="#ctx0" brushRef="#br0">181 4 7936,'7'-2'4845,"11"0"-4256,-17 3-574,0-1-1,0 0 0,-1 0 1,1 1-1,0-1 0,0 0 1,-1 1-1,1-1 1,0 1-1,-1-1 0,1 1 1,-1-1-1,1 1 0,0 0 1,-1-1-1,1 1 1,-1 0-1,1-1 0,-1 1 1,0 0-1,1-1 0,-1 1 1,0 0-1,1 1 1,-1 0 17,0 1 1,0-1-1,0 0 1,0 0-1,0 1 1,0-1-1,-1 0 1,1 0-1,-1 3 1,-2 3 69,-1 1 0,0-1 0,-7 12 1,-164 224 126,171-240-314,1 0 0,0 0 0,1 0 0,-1 0-1,-3 9 1,6-13 65,0 1 0,0 0-1,-1 0 1,1 0 0,0-1-1,0 1 1,0 0 0,0 0-1,0 0 1,0 0 0,0 0-1,0-1 1,1 1 0,-1 0-1,0 0 1,0 0 0,1-1-1,-1 1 1,0 0 0,1 0 0,-1-1-1,1 1 1,-1 0 0,1-1-1,-1 1 1,1 0 0,-1-1-1,1 1 1,0-1 0,-1 1-1,1-1 1,0 1 0,0-1-1,-1 1 1,1-1 0,0 0-1,0 0 1,0 1 0,-1-1-1,3 0 1,1 1 7,0 1 0,0-1-1,0 1 1,0 0 0,0 0 0,0 0 0,-1 1 0,1-1-1,3 4 1,-5-4 22,0 0-1,0 0 0,-1 1 1,1-1-1,-1 0 0,0 1 1,0-1-1,0 1 1,0-1-1,0 1 0,0-1 1,-1 1-1,1-1 0,-1 1 1,0 0-1,0 4 1,-1 11 92,-1 0 0,-1 1 1,0-2-1,-11 32 0,25-80-1447,1 0 0,31-55-1,-32 68 1665,1 1 0,0 0 0,2 0 0,0 1 0,0 1 0,18-14 0,29-18 558,2 2 1,77-40-1,-140 85-875,13-7 37,0 0 1,0 1-1,20-6 1,-31 11-167,-3 2-31,1-1-1,0 1 1,-1-1 0,1 0-1,0 1 1,-1-1 0,1 1 0,0-1-1,-1 0 1,1 1 0,-1-1 0,1 0-1,-1 0 1,1 1 0,-1-1-1,1 0 1,-1 0 0,1 0 0,-1 0-1,1 1 1,-1-1 0,1 0-1,-1 0 1,1 0 0,-1 0 0,0 0-1,0-1 1,-15 1-5461,5-3 2783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6.742"/>
    </inkml:context>
    <inkml:brush xml:id="br0">
      <inkml:brushProperty name="width" value="0.05" units="cm"/>
      <inkml:brushProperty name="height" value="0.05" units="cm"/>
    </inkml:brush>
  </inkml:definitions>
  <inkml:trace contextRef="#ctx0" brushRef="#br0">258 1 5120,'1'0'107,"-1"0"0,0 0 0,0 0 0,1 0 0,-1-1 0,0 1 0,1 0 0,-1 0 0,0 0 0,1 0 0,-1 0 0,0 0 0,1 0 0,-1 0 0,0 1 0,0-1 0,1 0 0,-1 0 0,0 0 0,1 0 0,-1 0 0,0 0 0,0 0 0,1 1 0,-1-1 0,0 0 0,0 0 0,1 0 0,-1 1 0,0-1 1,0 0-1,0 0 0,1 1 0,-1-1 0,0 1 0,4 14 1279,-5 19-231,-4-14-726,0 0 0,-2-1 0,0 0 0,-1 0 0,-17 29 0,17-33-229,-147 288 914,150-294-1081,-37 79-60,42-87 2,-1 0 0,1-1 0,-1 1 0,1 0 0,0 0 1,-1-1-1,1 1 0,0 0 0,0 0 0,-1 0 0,1-1 1,0 1-1,0 0 0,0 0 0,0 0 0,0-1 0,0 1 1,0 0-1,1 0 0,-1 0 0,0-1 0,0 1 1,1 0-1,-1 1 0,1-2-11,0 0 1,0 0-1,-1 0 1,1 0-1,0 0 1,0 0-1,-1 0 0,1 0 1,0 0-1,0 0 1,0 0-1,-1-1 1,1 1-1,0 0 1,-1-1-1,1 1 0,0 0 1,-1-1-1,2 0 1,37-26-1655,-38 26 1565,30-28-1148,-1-1 0,28-36 0,-33 36 1481,-16 25 190,-4 10-131,-1 18 47,-2-11-146,-1-5-11,1-1 0,1 0-1,-1 0 1,1 0 0,1 0 0,-1-1 0,8 10-1,-10-13 43,1 1-1,0-1 0,1 0 1,-1 0-1,0 0 0,1-1 1,-1 1-1,1 0 0,-1-1 1,1 0-1,-1 0 0,1 1 1,0-2-1,0 1 0,0 0 1,0 0-1,-1-1 1,1 0-1,5 1 0,1-2-39,0 0-1,-1 0 0,1-1 1,-1 0-1,1 0 0,-1-1 1,0 0-1,0-1 0,0 0 1,-1 0-1,1 0 0,7-7 1,-13 10-269,-1-1 0,0 1 0,-1-1 0,1 1 0,0-1 0,0 1 0,-1-1 0,1 0 0,-1 1 0,1-1 0,-1 0 0,0 1 0,1-1 0,-1 0 0,0 0 0,0 1 0,0-1 0,-1 0 0,1 1-1,0-1 1,-1 0 0,0-2 0,0-9-1684,0-14-2126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7.068"/>
    </inkml:context>
    <inkml:brush xml:id="br0">
      <inkml:brushProperty name="width" value="0.05" units="cm"/>
      <inkml:brushProperty name="height" value="0.05" units="cm"/>
    </inkml:brush>
  </inkml:definitions>
  <inkml:trace contextRef="#ctx0" brushRef="#br0">7 1 11008,'-7'2'4128,"7"2"-3200,0 2 1471,0 0-1951,0 4-160,0 6-256,4 7-64,3 9 32,4 0-3167,8 1-1377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7.470"/>
    </inkml:context>
    <inkml:brush xml:id="br0">
      <inkml:brushProperty name="width" value="0.05" units="cm"/>
      <inkml:brushProperty name="height" value="0.05" units="cm"/>
    </inkml:brush>
  </inkml:definitions>
  <inkml:trace contextRef="#ctx0" brushRef="#br0">294 5 9344,'-4'-4'4175,"7"9"-2777,-2-1-1374,1 0 0,0 0 0,-1 0 0,0 0 0,1 4 0,-2-1 33,0 0 0,-1 0 0,0-1-1,0 1 1,0 0 0,-1-1 0,0 1 0,0-1 0,-1 0 0,0 1 0,0-1 0,0 0-1,-1-1 1,-5 8 0,-36 41 65,-52 48 0,-13 13-286,101-106 82,4-2-956,15-13 180,10-7 460,-13 7 363,0 1 1,0 1 0,0-1-1,1 1 1,0 1 0,0-1-1,0 1 1,0 1 0,9-3-1,-17 5 32,1 0 1,0 0-1,0 0 0,-1 0 0,1 0 0,0 0 0,0 0 0,0 0 0,-1 0 1,1 1-1,0-1 0,-1 0 0,1 0 0,0 1 0,0-1 0,-1 0 1,1 1-1,0-1 0,-1 1 0,1-1 0,-1 1 0,1-1 0,-1 1 0,2 0 1,-2 1 1,1-1 0,0 1 0,-1-1 1,1 1-1,-1-1 0,0 1 0,1-1 1,-1 1-1,0-1 0,0 1 1,0 2-1,-1 5 30,0 1 0,-1-1 0,-3 12 0,3-14 10,-13 45 57,5-20-229,-5 34-1,15-66 116,0 1-1,0-1 1,0 0-1,0 0 1,0 1-1,0-1 1,0 0-1,0 0 1,-1 1-1,1-1 0,0 0 1,0 0-1,0 1 1,0-1-1,0 0 1,0 0-1,1 1 1,-1-1-1,0 0 1,0 0-1,0 1 1,0-1-1,0 0 1,0 0-1,0 1 1,0-1-1,1 0 1,-1 0-1,0 0 0,0 1 1,0-1-1,1 0 1,-1 0-1,0 0 1,0 1-1,0-1 1,1 0-1,-1 0 1,0 0-1,0 0 1,1 0-1,11-5-935,13-18-1151,-25 23 2065,25-25-2232,0-8-245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6:26.680"/>
    </inkml:context>
    <inkml:brush xml:id="br0">
      <inkml:brushProperty name="width" value="0.05" units="cm"/>
      <inkml:brushProperty name="height" value="0.05" units="cm"/>
    </inkml:brush>
  </inkml:definitions>
  <inkml:trace contextRef="#ctx0" brushRef="#br0">1 127 6016,'8'2'2757,"1"-1"-2636,-1-1 0,1 0 0,-1-1 0,1 1 0,11-4 0,26-1-122,-20 6-66,1-2 0,-1 0 0,1-2 0,48-12-1,-57 10 50,0 1 0,-1 0 0,1 1-1,0 1 1,1 1 0,19 1-1,-26 1 18,0 1-1,0 0 0,0 1 0,-1 1 0,18 7 1,52 31-99,-54-27 77,-22-12 53,1-1 1,-1 1-1,1-1 0,-1 0 0,1-1 1,0 1-1,-1-1 0,1 0 0,0-1 1,0 1-1,0-1 0,0 0 0,0-1 0,8-1 1,-1-1 88,0-1 0,0 0 0,-1-1 0,1-1 0,15-9 0,-17 9-58,40-23-10,1 2 0,58-20-1,-103 44-61,0 1-1,0 0 1,1 0-1,-1 1 0,0 0 1,0 0-1,1 1 0,-1 0 1,0 0-1,1 1 1,-1 0-1,0 0 0,0 1 1,1-1-1,-1 2 1,13 5-1,0 1 66,-5-2-15,0-1-1,18 6 1,-27-10-14,0-1-1,1 0 1,-1-1-1,0 1 1,1-1 0,-1 0-1,0-1 1,0 1-1,8-3 1,87-26 572,-67 18-554,0 2-1,0 1 1,40-5 0,-66 13-44,0 0 0,0 0 0,0 1 0,0 0-1,0 1 1,0-1 0,0 2 0,0-1 0,10 5 0,5 5 36,35 22 0,-35-20 2,30 15 0,-48-27 8,1 0 0,0 0 0,0-1 0,0 0-1,0 0 1,0 0 0,0-1 0,0 0 0,1 0 0,-1-1-1,0 0 1,7-1 0,9-4 716,42-16 0,-39 13-338,-5 1-345,3-1-60,0 1 0,1 1 0,24-4 0,-43 11-23,0 0 0,0 0 1,0 0-1,0 1 0,0 0 1,0 0-1,-1 0 0,8 3 1,39 18-24,-33-13 55,36 14-1579,-35-14-1685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7.827"/>
    </inkml:context>
    <inkml:brush xml:id="br0">
      <inkml:brushProperty name="width" value="0.05" units="cm"/>
      <inkml:brushProperty name="height" value="0.05" units="cm"/>
    </inkml:brush>
  </inkml:definitions>
  <inkml:trace contextRef="#ctx0" brushRef="#br0">77 0 6784,'-17'45'2466,"2"1"-1,-17 86 1,27-97-2050,1 1 0,1 0 0,3 0 0,4 50 0,-3-74-298,1 1-1,1-1 1,0 0 0,0 0 0,1-1 0,1 1-1,9 17 1,-10-22-65,1 0-1,0 0 1,1 0-1,-1-1 1,1 1 0,1-1-1,-1-1 1,1 1-1,0-1 1,0-1 0,12 7-1,-10-7-147,-5-1 219,0-1-1,1 0 0,-1 0 1,1 0-1,8 2 0,-12-4-143,-1 0-1,1 0 0,0 0 1,-1 0-1,1 0 0,0 0 0,-1 0 1,1 0-1,0-1 0,-1 1 1,1 0-1,0 0 0,-1 0 1,1-1-1,0 1 0,-1 0 1,1-1-1,-1 1 0,2-1 1,-2 0-106,1 0 1,-1 0 0,1 0 0,0 0 0,-1 0 0,0 0 0,1 0 0,-1 0-1,0 0 1,1-1 0,-1 1 0,0 0 0,0 0 0,0 0 0,0-2 0,0-49-5107,0 8 1632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8.155"/>
    </inkml:context>
    <inkml:brush xml:id="br0">
      <inkml:brushProperty name="width" value="0.05" units="cm"/>
      <inkml:brushProperty name="height" value="0.05" units="cm"/>
    </inkml:brush>
  </inkml:definitions>
  <inkml:trace contextRef="#ctx0" brushRef="#br0">461 2 7680,'-4'-1'8417,"4"1"-8245,-15 15 1752,-18 25-1862,-34 69 1194,-36 49 187,-54 41-304,112-144-1094,9-13-514,123-146-7787,-41 42 3899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13:08.500"/>
    </inkml:context>
    <inkml:brush xml:id="br0">
      <inkml:brushProperty name="width" value="0.05" units="cm"/>
      <inkml:brushProperty name="height" value="0.05" units="cm"/>
    </inkml:brush>
  </inkml:definitions>
  <inkml:trace contextRef="#ctx0" brushRef="#br0">0 0 7296,'33'15'6630,"-28"-14"-6307,0 1-1,0 0 1,0 0-1,0 1 0,7 4 1,-8-3-253,0 0 0,0 0 0,0 0-1,-1 1 1,0 0 0,1-1 0,-2 1 0,1 0 0,0 0 0,-1 1 0,0-1 0,0 0-1,-1 1 1,1-1 0,-1 1 0,-1 0 0,1-1 0,-1 1 0,0 7 0,-1 12-37,-2-1 1,-1 1-1,-7 28 1,3-20 71,-13 74-2659,14-74-1478</inkml:trace>
  <inkml:trace contextRef="#ctx0" brushRef="#br0" timeOffset="1">26 785 10496,'-7'10'3936,"7"-4"-3040,4 1 927,-1-4 289,1 1-928,3-2-320,1 5-640,-1 0-224,1-4 0,2 1-2432,5 5-991,-1 0-1793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7:35.360"/>
    </inkml:context>
    <inkml:brush xml:id="br0">
      <inkml:brushProperty name="width" value="0.05" units="cm"/>
      <inkml:brushProperty name="height" value="0.05" units="cm"/>
    </inkml:brush>
  </inkml:definitions>
  <inkml:trace contextRef="#ctx0" brushRef="#br0">0 239 6656,'1'-1'200,"-1"0"0,1-1 0,-1 1 1,1 0-1,0 0 0,-1 0 0,1 1 1,0-1-1,0 0 0,0 0 0,0 0 1,0 0-1,0 1 0,0-1 0,0 0 1,0 1-1,0-1 0,2 0 0,27-12-625,-23 10 651,15-6-306,0 2 0,36-9 1,-49 14 63,1 0 0,0 2-1,-1-1 1,1 1 0,0 0 0,0 1 0,-1 0 0,1 1 0,9 2 0,12 8 48,0 0 0,52 30 0,-46-22-8,42 16 0,-71-34 44,-1 0 1,0-1-1,0 1 1,1-2-1,-1 1 0,0-1 1,1 0-1,9-1 0,61-13 663,-56 9-610,196-35 303,-186 34-416,9-1-3,80-10-206,-102 15 193,0 2 0,0 0 0,0 2 1,28 4-1,66 25 513,-69-18-128,52 9 0,-81-20-304,-1-1 0,1-1 0,0 0 0,0-1 0,-1 0 0,1-2 0,27-7 1,2-4 182,49-24 1,0 0-49,208-68-58,-259 92-80,1 3 0,1 1 0,0 2 0,0 2 1,59 0-1,222 21 491,-292-12-557,150 19 24,-92-9 99,107 0 1,-161-13-35,212-4 679,-185 0-498,117-23 0,-128 15-130,2-2-93,0 3-1,0 2 1,69-2 0,-109 12-50,0 0 0,0 1 0,-1 1 1,1 0-1,0 0 0,19 9 0,80 43 538,-14-7-7,-84-41-480,1-1 0,0-1 0,-1-1 0,25 3-1,6-2 180,0-3-1,69-6 0,92-24 173,93-3-110,-235 26-288,108 1 15,46-6 334,132-40 504,-306 46-868,-1 3 0,0 1-1,1 2 1,68 12 0,176 58 765,-208-49-491,170 25 0,-223-46-143,0 0 0,1-3 0,46-5-1,87-23 660,-28 4-459,-44 8-237,55-5 88,-141 22-164,1 0-1,-1 0 0,0 1 0,0 0 1,0 0-1,1 0 0,-1 1 0,0-1 1,7 5-1,5 3 57,21 14 0,1 0-14,-20-14-32,1 0 0,0-2 0,0 0 0,1-1 1,0-1-1,0-2 0,0 0 0,0 0 0,1-2 0,-1-1 0,0-1 0,1 0 1,-1-2-1,30-7 0,11-5 199,4-1-57,79-9 0,-122 23-144,0 0-1,1 2 1,-1 1-1,0 1 1,0 1-1,0 1 1,29 8-1,9 8-29,-36-10 51,1-2 0,0 0 0,0-2 0,0-1 0,46 3 0,-37-10 159,-1-1 1,0-1-1,0-2 0,0-2 0,-1-1 0,0-1 0,-1-2 0,55-28 0,-83 38-197,0 0 0,0 0-1,0 1 1,0 0 0,1-1-1,-1 1 1,0 1-1,1-1 1,-1 1 0,1-1-1,-1 1 1,1 1-1,-1-1 1,0 1 0,1-1-1,-1 1 1,0 0-1,1 1 1,-1-1 0,0 1-1,0 0 1,5 3-1,18 7 5,0-1-1,0-1 1,1-2-1,0-1 1,1-1-1,42 4 1,-35-8 5,0-2 0,-1-1 1,1-2-1,66-14 0,-29 0 94,-22 4-52,67-9 0,-101 21-27,0 0 0,0 0 0,0 2 1,0 0-1,-1 1 0,1 1 0,0 0 1,18 7-1,123 36-63,-133-41 104,0-1 1,0-1-1,1-1 1,36-3-1,-23-2 98,0-3 0,0-1-1,0-1 1,-1-3-1,-1-1 1,57-26-1,-93 37-158,11-5 31,0 0 1,1 1-1,-1 0 0,1 1 0,0 0 1,0 1-1,27-3 0,-12 8-45,0 1 0,0 2-1,-1 0 1,44 16-1,-34-10-26,59 10 0,-49-17 295,0-3 0,73-6 0,-65 1-93,71 5 1,-108 0-134,1 2 1,-2 0 0,1 0 0,0 2 0,-1 1 0,1 0 0,31 16 0,-33-13 37,1 0 0,0-2 1,0 0-1,1-1 0,0-1 1,0 0-1,0-2 0,0 0 1,1-1-1,23 0 0,231-11-42,-226 9 5,-1 2 0,1 2 0,56 12 0,-61-8 149,0-2 1,0-2-1,54-3 0,-83 0-171,-1 0 0,18 4 0,-18-2-6,1-1 1,16 0-1,43 1 12,-71-3 37,-1-34-8426,-4-6 1317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7:54.612"/>
    </inkml:context>
    <inkml:brush xml:id="br0">
      <inkml:brushProperty name="width" value="0.05" units="cm"/>
      <inkml:brushProperty name="height" value="0.05" units="cm"/>
    </inkml:brush>
  </inkml:definitions>
  <inkml:trace contextRef="#ctx0" brushRef="#br0">0 5 4224,'55'-4'2122,"-49"5"-2116,-1 0-1,0 0 0,0 0 0,0 1 0,0 0 1,0 0-1,0 0 0,-1 1 0,1 0 0,6 4 0,19 11 168,108 33 1528,-77-23-1315,-46-21-138,0 0 0,0 0 0,1-1 1,0-1-1,0-1 0,20 3 0,80 13 564,-35-5-755,337 79 1372,-270-61-1414,-42-11 232,-72-15 125,1-2 0,1-1 0,39-1 0,108-11 587,-114 4-1118,-18 0 328,93-21 0,46-26 399,7-1-344,-41 14-219,114-22 65,301 2 735,-261 33-677,-255 20-99,278-13 219,213 41-8,-445-8-41,53 5 493,97 6-303,-208-22-97,37 4 311,147-4 1,77-26-204,-262 20-431,636-55 1411,-602 47-1166,107 1-1,35 5 694,62-1-689,-203 6-2,118 19 0,86 29 958,35 5-86,36-25-421,1-27-268,-207-3-388,53-8 240,-147 5-230,53 2-18,129 14 0,14 1-4,35-12 49,309-3 69,-475-5-95,126-26 0,37-3 25,-46 9 117,20-1 29,248 12-118,-421 16-100,279 5 109,-121 15 81,-6-1 54,-70-9 53,206 39 0,-77-8-447,1-22 526,-214-15-229,696 16-111,-424-5-10,-2 19-336,-298-28 200,341 7 196,-346-13-90,188-4 173,-59 3-173,258 6 31,259 7 7,-559-12-13,-27-5 39,168-29-1,-214 25 9,192-22-83,-177 25 71,104 7 0,32 16-65,191 6-60,-315-20 232,111 19 1,-139-13-187,267 33-257,-226-34-385,127-5 0,-217-4 318,-1 1 1,0-1-1,1-1 1,-1 1-1,11-5 1,-20 6 297,1 0 0,-1 0 0,0 0 0,1 0 0,-1 0 0,1-1 0,-1 1 0,0 0 0,1 0 0,-1 0 0,0 0 0,1-1 0,-1 1 0,0 0 1,1 0-1,-1-1 0,0 1 0,1 0 0,-1-1 0,0 1 0,0 0 0,1-1 0,-1 1 0,0 0 0,0-1 0,0 1 0,0 0 0,0-1 0,1 1 1,-1-1-1,0 1 0,0 0 0,0-1 0,0 1 0,0-1 0,0 1 0,0-1 0,0 1 0,0 0 0,-1-1 0,1 1 0,0 0 0,0-1 0,0 1 1,0-1-1,-1 1 0,1 0 0,0-1 0,0 1 0,-1-1 0,-1-1-318,0 0 0,0 0 0,0 1 0,-1-1 0,1 0 0,-1 1 0,-4-3 0,-61-19-5570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1:57:57.145"/>
    </inkml:context>
    <inkml:brush xml:id="br0">
      <inkml:brushProperty name="width" value="0.05" units="cm"/>
      <inkml:brushProperty name="height" value="0.05" units="cm"/>
    </inkml:brush>
  </inkml:definitions>
  <inkml:trace contextRef="#ctx0" brushRef="#br0">9 158 10752,'-2'-5'814,"-5"-22"2508,7 26-3267,0 0 1,0 0-1,0 0 0,0 0 1,0 0-1,0 0 1,1 0-1,-1 0 0,0 0 1,1 0-1,-1 0 1,0 0-1,1 0 0,-1 0 1,1 1-1,-1-1 1,1 0-1,0 0 0,-1 0 1,1 1-1,0-1 1,-1 0-1,1 1 0,0-1 1,0 1-1,1-2 0,2 0-80,-1 0 0,1 0 0,0 1 0,0-1 0,0 1 0,1 0 0,-1 0-1,0 0 1,0 0 0,1 1 0,-1 0 0,0 0 0,0 0 0,1 0-1,-1 1 1,0-1 0,0 1 0,1 0 0,-1 1 0,7 2 0,6 4 35,0-1 1,1-1 0,0-1-1,1 0 1,-1-1 0,1-1-1,25 1 1,34-8 363,123-22 1,-160 19-255,176-41 946,-77 14-671,-110 27-366,1 2 0,-1 1-1,1 2 1,0 1-1,0 1 1,-1 1-1,1 2 1,0 1 0,-1 2-1,0 1 1,0 1-1,-1 1 1,56 27-1,-61-24 45,23 13-6,0-3-1,57 18 0,-71-30 24,1-1-1,0-2 1,1-1-1,0-2 1,0-1-1,0-2 1,0-1-1,68-11 1,165-45 553,-152 28-530,188-20 0,-256 46-138,1 2 1,61 7-1,97 27 30,69 5 290,-210-34-88,-1-4 1,84-8-1,-91 1-30,236-16 217,-252 22-306,-1 1 0,1 3 0,-1 1 0,0 3 0,44 12 0,26 16 491,114 33 479,-157-52-791,96 12-1,-98-24-63,98-3-1,69-18 456,-10 0-201,423 1 13,-315 16-439,-127 1 71,357-35 900,-257 20-1054,-21 3 296,134-32 511,245-17-306,-503 53-427,0 7 0,185 25 0,507 51 884,-535-61-763,60 1-78,30-24 122,-347 4-202,282-6 302,-202 18-810,-135-12-1980,-10-4-1201,-21-13-4269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5T02:01:12.277"/>
    </inkml:context>
    <inkml:brush xml:id="br0">
      <inkml:brushProperty name="width" value="0.05" units="cm"/>
      <inkml:brushProperty name="height" value="0.05" units="cm"/>
    </inkml:brush>
  </inkml:definitions>
  <inkml:trace contextRef="#ctx0" brushRef="#br0">1 1 3968,'0'1'42,"-1"-1"1,1 1-1,0 0 1,0 0-1,0-1 0,0 1 1,0 0-1,0 0 1,0-1-1,0 1 0,1 0 1,-1-1-1,0 1 1,0 0-1,1 0 1,-1-1-1,0 1 0,1 0 1,-1-1-1,0 1 1,1-1-1,-1 1 1,1 0-1,-1-1 0,1 1 1,0-1-1,0 1 1,18 19-324,-12-16 353,1 0 0,0-1 0,0 0 1,0 0-1,0 0 0,0-1 0,1-1 1,-1 1-1,10-1 0,30 8 416,-41-7-367,63 18 2037,89 13 0,-106-29-1401,66-2-1,-17-2-621,44-2-36,-122 0-52,0-1 1,0-2-1,-1 0 1,26-10-1,4-6-13,67-21-16,-103 37-58,0 1 0,1 1 1,0 1-1,-1 0 0,22 1 1,82 8 4,74 2 38,-135-9 2,91 13 0,129 13 561,17 11-482,-170-17 61,-77-16 85,0-1 0,62-6 0,-10 0-120,83 10-43,-98-1 9,92-6 0,-70-4 0,0 5 0,171 24 1,-209-19 136,117-6 0,-77-2 412,157-5-48,-164 3-466,224-15 113,96-7 431,-197 16-483,-70 1-93,85-6-13,-186 11-63,2 2-34,109 8 0,55 24-34,-216-29 64,180 21 40,120 24 61,-127-5 92,-148-37 34,0-2 0,1-1 0,57-6 0,-14 1 235,33 4-262,93-6-115,-9-8 8,94-12 120,-277 25-202,98-17 190,175-4 1,213 19 87,-283 12-64,2 1-219,-142-10 185,190 2 721,1 19-743,77 26 88,-117-21-197,-168-17 199,0-4 0,0-1 0,0-4 0,107-11 1,71-27 210,-115 20-74,142-29 191,-145 27-590,-74 13 110,178-19 137,-195 23-193,25-4 29,-25 3-60,39-1 0,38 7-255,89-3 366,195 4 40,48 32-314,-134 3 192,-24-1 160,-126-24-313,111 7 367,-199-19 18,0-2 0,78-12 1,206-40 60,-275 43-378,1 2 1,1 4 0,-1 3-1,0 3 1,128 19-1,-187-19 37,41 7-43,83 24 1,-53-4 21,132 64-1,204 89 204,-301-143 86,182 34 1,-241-60-129,219 38 294,-76-16-346,155 40-77,-138-36-562,-72-29-5031,-135-11 3489,-12 1 2040,0 0 1,0 0-1,0 0 1,0 0-1,0 0 1,0 0-1,1 0 1,-1 0-1,0 0 1,0 0-1,0 0 1,0 0 0,0 0-1,0 0 1,0 0-1,0 0 1,1-1-1,-1 1 1,0 0-1,0 0 1,0 0-1,0 0 1,0 0-1,0 0 1,0 0-1,0 0 1,0-1-1,0 1 1,0 0-1,0 0 1,0 0-1,0 0 1,0 0 0,0 0-1,0 0 1,0-1-1,0 1 1,0 0-1,0 0 1,0 0-1,0 0 1,0 0-1,0 0 1,0-1-1,0 1 1,0 0-1,0 0 1,0 0-1,0 0 1,0 0-1,0 0 1,0 0-1,-30-27-7226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9FFF191-5D0D-46DE-931C-14EFA3B4B8C6}" type="slidenum">
              <a:rPr lang="zh-CN" altLang="en-US"/>
              <a:pPr>
                <a:defRPr/>
              </a:pPr>
              <a:t>‹#›</a:t>
            </a:fld>
            <a:endParaRPr lang="en-US" altLang="zh-CN"/>
          </a:p>
        </p:txBody>
      </p:sp>
    </p:spTree>
    <p:extLst>
      <p:ext uri="{BB962C8B-B14F-4D97-AF65-F5344CB8AC3E}">
        <p14:creationId xmlns:p14="http://schemas.microsoft.com/office/powerpoint/2010/main" val="3016822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r>
              <a:rPr lang="zh-CN" altLang="en-US"/>
              <a:t>大多数情况下，如果只想重写 </a:t>
            </a:r>
            <a:r>
              <a:rPr lang="en-US" altLang="zh-CN"/>
              <a:t>run() </a:t>
            </a:r>
            <a:r>
              <a:rPr lang="zh-CN" altLang="en-US"/>
              <a:t>方法，而不重写其他 </a:t>
            </a:r>
            <a:r>
              <a:rPr lang="en-US" altLang="zh-CN"/>
              <a:t>Thread </a:t>
            </a:r>
            <a:r>
              <a:rPr lang="zh-CN" altLang="en-US"/>
              <a:t>方法，那么应使用 </a:t>
            </a:r>
            <a:r>
              <a:rPr lang="en-US" altLang="zh-CN"/>
              <a:t>Runnable </a:t>
            </a:r>
            <a:r>
              <a:rPr lang="zh-CN" altLang="en-US"/>
              <a:t>接口。这很重要，因为除非程序员打算修改或增强类的基本行为，否则不应为该类创建子类。 </a:t>
            </a:r>
          </a:p>
        </p:txBody>
      </p:sp>
      <p:sp>
        <p:nvSpPr>
          <p:cNvPr id="6144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C11559A-CB1A-4804-8F18-51FD0D216C14}" type="slidenum">
              <a:rPr lang="zh-CN" altLang="en-US" sz="1200" smtClean="0"/>
              <a:pPr eaLnBrk="1" hangingPunct="1"/>
              <a:t>17</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3540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5" name="Rectangle 3"/>
          <p:cNvSpPr>
            <a:spLocks noChangeArrowheads="1"/>
          </p:cNvSpPr>
          <p:nvPr/>
        </p:nvSpPr>
        <p:spPr bwMode="ltGray">
          <a:xfrm>
            <a:off x="800100" y="3540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6" name="Rectangle 4"/>
          <p:cNvSpPr>
            <a:spLocks noChangeArrowheads="1"/>
          </p:cNvSpPr>
          <p:nvPr/>
        </p:nvSpPr>
        <p:spPr bwMode="ltGray">
          <a:xfrm>
            <a:off x="541338" y="6461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7" name="Rectangle 5"/>
          <p:cNvSpPr>
            <a:spLocks noChangeArrowheads="1"/>
          </p:cNvSpPr>
          <p:nvPr/>
        </p:nvSpPr>
        <p:spPr bwMode="ltGray">
          <a:xfrm>
            <a:off x="911225" y="6461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8" name="Rectangle 6"/>
          <p:cNvSpPr>
            <a:spLocks noChangeArrowheads="1"/>
          </p:cNvSpPr>
          <p:nvPr/>
        </p:nvSpPr>
        <p:spPr bwMode="ltGray">
          <a:xfrm>
            <a:off x="127000" y="7032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9" name="Rectangle 7"/>
          <p:cNvSpPr>
            <a:spLocks noChangeArrowheads="1"/>
          </p:cNvSpPr>
          <p:nvPr/>
        </p:nvSpPr>
        <p:spPr bwMode="gray">
          <a:xfrm>
            <a:off x="762000" y="115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 name="Rectangle 8"/>
          <p:cNvSpPr>
            <a:spLocks noChangeArrowheads="1"/>
          </p:cNvSpPr>
          <p:nvPr/>
        </p:nvSpPr>
        <p:spPr bwMode="gray">
          <a:xfrm>
            <a:off x="442913" y="8636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 name="标题 1"/>
          <p:cNvSpPr>
            <a:spLocks noGrp="1"/>
          </p:cNvSpPr>
          <p:nvPr>
            <p:ph type="title"/>
          </p:nvPr>
        </p:nvSpPr>
        <p:spPr>
          <a:xfrm>
            <a:off x="1150938" y="44624"/>
            <a:ext cx="7793037" cy="695771"/>
          </a:xfr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Rectangle 11"/>
          <p:cNvSpPr>
            <a:spLocks noGrp="1" noChangeArrowheads="1"/>
          </p:cNvSpPr>
          <p:nvPr>
            <p:ph type="dt" sz="half" idx="10"/>
          </p:nvPr>
        </p:nvSpPr>
        <p:spPr/>
        <p:txBody>
          <a:bodyPr/>
          <a:lstStyle>
            <a:lvl1pPr>
              <a:defRPr/>
            </a:lvl1pPr>
          </a:lstStyle>
          <a:p>
            <a:pPr>
              <a:defRPr/>
            </a:pPr>
            <a:endParaRPr lang="en-US" altLang="zh-CN"/>
          </a:p>
        </p:txBody>
      </p:sp>
      <p:sp>
        <p:nvSpPr>
          <p:cNvPr id="12" name="Rectangle 12"/>
          <p:cNvSpPr>
            <a:spLocks noGrp="1" noChangeArrowheads="1"/>
          </p:cNvSpPr>
          <p:nvPr>
            <p:ph type="ftr" sz="quarter" idx="11"/>
          </p:nvPr>
        </p:nvSpPr>
        <p:spPr>
          <a:xfrm>
            <a:off x="5508104" y="6700838"/>
            <a:ext cx="3311525" cy="215900"/>
          </a:xfrm>
          <a:prstGeom prst="rect">
            <a:avLst/>
          </a:prstGeom>
        </p:spPr>
        <p:txBody>
          <a:bodyPr/>
          <a:lstStyle>
            <a:lvl1pPr>
              <a:defRPr/>
            </a:lvl1pPr>
          </a:lstStyle>
          <a:p>
            <a:pPr>
              <a:defRPr/>
            </a:pPr>
            <a:endParaRPr lang="en-US" altLang="zh-CN"/>
          </a:p>
        </p:txBody>
      </p:sp>
      <p:sp>
        <p:nvSpPr>
          <p:cNvPr id="13" name="Rectangle 13"/>
          <p:cNvSpPr>
            <a:spLocks noGrp="1" noChangeArrowheads="1"/>
          </p:cNvSpPr>
          <p:nvPr>
            <p:ph type="sldNum" sz="quarter" idx="12"/>
          </p:nvPr>
        </p:nvSpPr>
        <p:spPr/>
        <p:txBody>
          <a:bodyPr/>
          <a:lstStyle>
            <a:lvl1pPr>
              <a:defRPr/>
            </a:lvl1pPr>
          </a:lstStyle>
          <a:p>
            <a:pPr>
              <a:defRPr/>
            </a:pPr>
            <a:fld id="{102F625B-D7BD-473E-9754-584F7B04680E}" type="slidenum">
              <a:rPr lang="zh-CN" altLang="en-US"/>
              <a:pPr>
                <a:defRPr/>
              </a:pPr>
              <a:t>‹#›</a:t>
            </a:fld>
            <a:endParaRPr lang="en-US" altLang="zh-CN"/>
          </a:p>
        </p:txBody>
      </p:sp>
    </p:spTree>
    <p:extLst>
      <p:ext uri="{BB962C8B-B14F-4D97-AF65-F5344CB8AC3E}">
        <p14:creationId xmlns:p14="http://schemas.microsoft.com/office/powerpoint/2010/main" val="145503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777485D-716F-4594-8A51-415286BF8417}" type="slidenum">
              <a:rPr lang="zh-CN" altLang="en-US"/>
              <a:pPr>
                <a:defRPr/>
              </a:pPr>
              <a:t>‹#›</a:t>
            </a:fld>
            <a:endParaRPr lang="en-US" altLang="zh-CN"/>
          </a:p>
        </p:txBody>
      </p:sp>
    </p:spTree>
    <p:extLst>
      <p:ext uri="{BB962C8B-B14F-4D97-AF65-F5344CB8AC3E}">
        <p14:creationId xmlns:p14="http://schemas.microsoft.com/office/powerpoint/2010/main" val="168562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9A0FF3E9-8F1D-4085-8FA1-5704E07BFFA0}" type="slidenum">
              <a:rPr lang="zh-CN" altLang="en-US"/>
              <a:pPr>
                <a:defRPr/>
              </a:pPr>
              <a:t>‹#›</a:t>
            </a:fld>
            <a:endParaRPr lang="zh-CN" altLang="en-US"/>
          </a:p>
        </p:txBody>
      </p:sp>
    </p:spTree>
    <p:extLst>
      <p:ext uri="{BB962C8B-B14F-4D97-AF65-F5344CB8AC3E}">
        <p14:creationId xmlns:p14="http://schemas.microsoft.com/office/powerpoint/2010/main" val="21148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9A0FF3E9-8F1D-4085-8FA1-5704E07BFFA0}" type="slidenum">
              <a:rPr lang="zh-CN" altLang="en-US"/>
              <a:pPr>
                <a:defRPr/>
              </a:pPr>
              <a:t>‹#›</a:t>
            </a:fld>
            <a:endParaRPr lang="zh-CN" altLang="en-US"/>
          </a:p>
        </p:txBody>
      </p:sp>
    </p:spTree>
    <p:extLst>
      <p:ext uri="{BB962C8B-B14F-4D97-AF65-F5344CB8AC3E}">
        <p14:creationId xmlns:p14="http://schemas.microsoft.com/office/powerpoint/2010/main" val="226727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9B04056-EA6B-49A2-AD26-2F81D9EF9F4B}" type="slidenum">
              <a:rPr lang="zh-CN" altLang="en-US" smtClean="0"/>
              <a:t>‹#›</a:t>
            </a:fld>
            <a:endParaRPr lang="zh-CN" altLang="en-US"/>
          </a:p>
        </p:txBody>
      </p:sp>
    </p:spTree>
    <p:extLst>
      <p:ext uri="{BB962C8B-B14F-4D97-AF65-F5344CB8AC3E}">
        <p14:creationId xmlns:p14="http://schemas.microsoft.com/office/powerpoint/2010/main" val="418446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3540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1" name="Rectangle 3"/>
          <p:cNvSpPr>
            <a:spLocks noChangeArrowheads="1"/>
          </p:cNvSpPr>
          <p:nvPr/>
        </p:nvSpPr>
        <p:spPr bwMode="ltGray">
          <a:xfrm>
            <a:off x="800100" y="3540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2" name="Rectangle 4"/>
          <p:cNvSpPr>
            <a:spLocks noChangeArrowheads="1"/>
          </p:cNvSpPr>
          <p:nvPr/>
        </p:nvSpPr>
        <p:spPr bwMode="ltGray">
          <a:xfrm>
            <a:off x="541338" y="6461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3" name="Rectangle 5"/>
          <p:cNvSpPr>
            <a:spLocks noChangeArrowheads="1"/>
          </p:cNvSpPr>
          <p:nvPr/>
        </p:nvSpPr>
        <p:spPr bwMode="ltGray">
          <a:xfrm>
            <a:off x="911225" y="6461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4" name="Rectangle 6"/>
          <p:cNvSpPr>
            <a:spLocks noChangeArrowheads="1"/>
          </p:cNvSpPr>
          <p:nvPr/>
        </p:nvSpPr>
        <p:spPr bwMode="ltGray">
          <a:xfrm>
            <a:off x="127000" y="7032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5" name="Rectangle 7"/>
          <p:cNvSpPr>
            <a:spLocks noChangeArrowheads="1"/>
          </p:cNvSpPr>
          <p:nvPr/>
        </p:nvSpPr>
        <p:spPr bwMode="gray">
          <a:xfrm>
            <a:off x="762000" y="115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6" name="Rectangle 8"/>
          <p:cNvSpPr>
            <a:spLocks noChangeArrowheads="1"/>
          </p:cNvSpPr>
          <p:nvPr/>
        </p:nvSpPr>
        <p:spPr bwMode="gray">
          <a:xfrm>
            <a:off x="417513" y="652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057" name="Rectangle 9"/>
          <p:cNvSpPr>
            <a:spLocks noGrp="1" noChangeArrowheads="1"/>
          </p:cNvSpPr>
          <p:nvPr>
            <p:ph type="title"/>
          </p:nvPr>
        </p:nvSpPr>
        <p:spPr bwMode="auto">
          <a:xfrm>
            <a:off x="1150938" y="44450"/>
            <a:ext cx="77930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72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mn-lt"/>
                <a:ea typeface="宋体" pitchFamily="2" charset="-122"/>
              </a:defRPr>
            </a:lvl1pPr>
          </a:lstStyle>
          <a:p>
            <a:pPr>
              <a:defRPr/>
            </a:pPr>
            <a:endParaRPr lang="en-US" altLang="zh-CN"/>
          </a:p>
        </p:txBody>
      </p:sp>
      <p:sp>
        <p:nvSpPr>
          <p:cNvPr id="11572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ea typeface="宋体" pitchFamily="2" charset="-122"/>
              </a:defRPr>
            </a:lvl1pPr>
          </a:lstStyle>
          <a:p>
            <a:pPr>
              <a:defRPr/>
            </a:pPr>
            <a:fld id="{B68B8DD1-4DB2-4303-90B9-E6A5D15848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62" r:id="rId1"/>
    <p:sldLayoutId id="2147484154" r:id="rId2"/>
    <p:sldLayoutId id="2147484171" r:id="rId3"/>
  </p:sldLayoutIdLst>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宋体" pitchFamily="2" charset="-122"/>
        </a:defRPr>
      </a:lvl2pPr>
      <a:lvl3pPr algn="l" rtl="0" eaLnBrk="0" fontAlgn="base" hangingPunct="0">
        <a:spcBef>
          <a:spcPct val="0"/>
        </a:spcBef>
        <a:spcAft>
          <a:spcPct val="0"/>
        </a:spcAft>
        <a:defRPr sz="3600" b="1">
          <a:solidFill>
            <a:schemeClr val="tx2"/>
          </a:solidFill>
          <a:latin typeface="Tahoma" pitchFamily="34" charset="0"/>
          <a:ea typeface="宋体" pitchFamily="2" charset="-122"/>
        </a:defRPr>
      </a:lvl3pPr>
      <a:lvl4pPr algn="l" rtl="0" eaLnBrk="0" fontAlgn="base" hangingPunct="0">
        <a:spcBef>
          <a:spcPct val="0"/>
        </a:spcBef>
        <a:spcAft>
          <a:spcPct val="0"/>
        </a:spcAft>
        <a:defRPr sz="3600" b="1">
          <a:solidFill>
            <a:schemeClr val="tx2"/>
          </a:solidFill>
          <a:latin typeface="Tahoma" pitchFamily="34" charset="0"/>
          <a:ea typeface="宋体" pitchFamily="2" charset="-122"/>
        </a:defRPr>
      </a:lvl4pPr>
      <a:lvl5pPr algn="l"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D00DC6D0-A2E9-4CF9-AA03-367D66358BFA}" type="slidenum">
              <a:rPr lang="zh-CN" altLang="en-US"/>
              <a:pPr>
                <a:defRPr/>
              </a:pPr>
              <a:t>‹#›</a:t>
            </a:fld>
            <a:endParaRPr lang="zh-CN" altLang="en-US"/>
          </a:p>
        </p:txBody>
      </p:sp>
      <p:sp>
        <p:nvSpPr>
          <p:cNvPr id="12" name="Rectangle 2"/>
          <p:cNvSpPr>
            <a:spLocks noChangeArrowheads="1"/>
          </p:cNvSpPr>
          <p:nvPr userDrawn="1"/>
        </p:nvSpPr>
        <p:spPr bwMode="ltGray">
          <a:xfrm>
            <a:off x="417513" y="426195"/>
            <a:ext cx="438150" cy="47466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3" name="Rectangle 3"/>
          <p:cNvSpPr>
            <a:spLocks noChangeArrowheads="1"/>
          </p:cNvSpPr>
          <p:nvPr userDrawn="1"/>
        </p:nvSpPr>
        <p:spPr bwMode="ltGray">
          <a:xfrm>
            <a:off x="800100" y="426195"/>
            <a:ext cx="328613" cy="47466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4" name="Rectangle 4"/>
          <p:cNvSpPr>
            <a:spLocks noChangeArrowheads="1"/>
          </p:cNvSpPr>
          <p:nvPr userDrawn="1"/>
        </p:nvSpPr>
        <p:spPr bwMode="ltGray">
          <a:xfrm>
            <a:off x="541338" y="718295"/>
            <a:ext cx="422275" cy="47466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5" name="Rectangle 5"/>
          <p:cNvSpPr>
            <a:spLocks noChangeArrowheads="1"/>
          </p:cNvSpPr>
          <p:nvPr userDrawn="1"/>
        </p:nvSpPr>
        <p:spPr bwMode="ltGray">
          <a:xfrm>
            <a:off x="911225" y="718295"/>
            <a:ext cx="368300" cy="47466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6" name="Rectangle 6"/>
          <p:cNvSpPr>
            <a:spLocks noChangeArrowheads="1"/>
          </p:cNvSpPr>
          <p:nvPr userDrawn="1"/>
        </p:nvSpPr>
        <p:spPr bwMode="ltGray">
          <a:xfrm>
            <a:off x="127000" y="775445"/>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7" name="Rectangle 7"/>
          <p:cNvSpPr>
            <a:spLocks noChangeArrowheads="1"/>
          </p:cNvSpPr>
          <p:nvPr userDrawn="1"/>
        </p:nvSpPr>
        <p:spPr bwMode="gray">
          <a:xfrm>
            <a:off x="762000" y="188070"/>
            <a:ext cx="31750" cy="1052512"/>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
        <p:nvSpPr>
          <p:cNvPr id="18" name="Rectangle 8"/>
          <p:cNvSpPr>
            <a:spLocks noChangeArrowheads="1"/>
          </p:cNvSpPr>
          <p:nvPr userDrawn="1"/>
        </p:nvSpPr>
        <p:spPr bwMode="gray">
          <a:xfrm>
            <a:off x="417513" y="724645"/>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itchFamily="34" charset="0"/>
            </a:endParaRPr>
          </a:p>
        </p:txBody>
      </p:sp>
    </p:spTree>
  </p:cSld>
  <p:clrMap bg1="lt1" tx1="dk1" bg2="lt2" tx2="dk2" accent1="accent1" accent2="accent2" accent3="accent3" accent4="accent4" accent5="accent5" accent6="accent6" hlink="hlink" folHlink="folHlink"/>
  <p:sldLayoutIdLst>
    <p:sldLayoutId id="2147484161"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04056-EA6B-49A2-AD26-2F81D9EF9F4B}" type="slidenum">
              <a:rPr lang="zh-CN" altLang="en-US" smtClean="0"/>
              <a:t>‹#›</a:t>
            </a:fld>
            <a:endParaRPr lang="zh-CN" altLang="en-US"/>
          </a:p>
        </p:txBody>
      </p:sp>
    </p:spTree>
    <p:extLst>
      <p:ext uri="{BB962C8B-B14F-4D97-AF65-F5344CB8AC3E}">
        <p14:creationId xmlns:p14="http://schemas.microsoft.com/office/powerpoint/2010/main" val="1382319609"/>
      </p:ext>
    </p:extLst>
  </p:cSld>
  <p:clrMap bg1="lt1" tx1="dk1" bg2="lt2" tx2="dk2" accent1="accent1" accent2="accent2" accent3="accent3" accent4="accent4" accent5="accent5" accent6="accent6" hlink="hlink" folHlink="folHlink"/>
  <p:sldLayoutIdLst>
    <p:sldLayoutId id="21474841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1.xml"/><Relationship Id="rId1" Type="http://schemas.openxmlformats.org/officeDocument/2006/relationships/slideLayout" Target="../slideLayouts/slideLayout1.xml"/><Relationship Id="rId5" Type="http://schemas.openxmlformats.org/officeDocument/2006/relationships/slide" Target="slide26.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customXml" Target="../ink/ink31.xml"/><Relationship Id="rId2"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customXml" Target="../ink/ink28.xml"/><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40.xml"/><Relationship Id="rId26" Type="http://schemas.openxmlformats.org/officeDocument/2006/relationships/customXml" Target="../ink/ink44.xml"/><Relationship Id="rId39" Type="http://schemas.openxmlformats.org/officeDocument/2006/relationships/image" Target="../media/image62.png"/><Relationship Id="rId21" Type="http://schemas.openxmlformats.org/officeDocument/2006/relationships/image" Target="../media/image53.png"/><Relationship Id="rId34" Type="http://schemas.openxmlformats.org/officeDocument/2006/relationships/customXml" Target="../ink/ink48.xml"/><Relationship Id="rId42" Type="http://schemas.openxmlformats.org/officeDocument/2006/relationships/customXml" Target="../ink/ink52.xml"/><Relationship Id="rId7" Type="http://schemas.openxmlformats.org/officeDocument/2006/relationships/image" Target="../media/image46.png"/><Relationship Id="rId2" Type="http://schemas.openxmlformats.org/officeDocument/2006/relationships/customXml" Target="../ink/ink32.xml"/><Relationship Id="rId16" Type="http://schemas.openxmlformats.org/officeDocument/2006/relationships/customXml" Target="../ink/ink39.xml"/><Relationship Id="rId20" Type="http://schemas.openxmlformats.org/officeDocument/2006/relationships/customXml" Target="../ink/ink41.xml"/><Relationship Id="rId29" Type="http://schemas.openxmlformats.org/officeDocument/2006/relationships/image" Target="../media/image57.png"/><Relationship Id="rId41"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customXml" Target="../ink/ink34.xml"/><Relationship Id="rId11" Type="http://schemas.openxmlformats.org/officeDocument/2006/relationships/image" Target="../media/image48.png"/><Relationship Id="rId24" Type="http://schemas.openxmlformats.org/officeDocument/2006/relationships/customXml" Target="../ink/ink43.xml"/><Relationship Id="rId32" Type="http://schemas.openxmlformats.org/officeDocument/2006/relationships/customXml" Target="../ink/ink47.xml"/><Relationship Id="rId37" Type="http://schemas.openxmlformats.org/officeDocument/2006/relationships/image" Target="../media/image61.png"/><Relationship Id="rId40" Type="http://schemas.openxmlformats.org/officeDocument/2006/relationships/customXml" Target="../ink/ink51.xml"/><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45.xml"/><Relationship Id="rId36" Type="http://schemas.openxmlformats.org/officeDocument/2006/relationships/customXml" Target="../ink/ink49.xml"/><Relationship Id="rId10" Type="http://schemas.openxmlformats.org/officeDocument/2006/relationships/customXml" Target="../ink/ink36.xml"/><Relationship Id="rId19" Type="http://schemas.openxmlformats.org/officeDocument/2006/relationships/image" Target="../media/image52.png"/><Relationship Id="rId31" Type="http://schemas.openxmlformats.org/officeDocument/2006/relationships/image" Target="../media/image58.png"/><Relationship Id="rId4" Type="http://schemas.openxmlformats.org/officeDocument/2006/relationships/customXml" Target="../ink/ink33.xml"/><Relationship Id="rId9" Type="http://schemas.openxmlformats.org/officeDocument/2006/relationships/image" Target="../media/image47.png"/><Relationship Id="rId14" Type="http://schemas.openxmlformats.org/officeDocument/2006/relationships/customXml" Target="../ink/ink38.xml"/><Relationship Id="rId22" Type="http://schemas.openxmlformats.org/officeDocument/2006/relationships/customXml" Target="../ink/ink42.xml"/><Relationship Id="rId27" Type="http://schemas.openxmlformats.org/officeDocument/2006/relationships/image" Target="../media/image56.png"/><Relationship Id="rId30" Type="http://schemas.openxmlformats.org/officeDocument/2006/relationships/customXml" Target="../ink/ink46.xml"/><Relationship Id="rId35" Type="http://schemas.openxmlformats.org/officeDocument/2006/relationships/image" Target="../media/image60.png"/><Relationship Id="rId43" Type="http://schemas.openxmlformats.org/officeDocument/2006/relationships/image" Target="../media/image64.png"/><Relationship Id="rId8" Type="http://schemas.openxmlformats.org/officeDocument/2006/relationships/customXml" Target="../ink/ink35.xml"/><Relationship Id="rId3" Type="http://schemas.openxmlformats.org/officeDocument/2006/relationships/image" Target="../media/image44.png"/><Relationship Id="rId12" Type="http://schemas.openxmlformats.org/officeDocument/2006/relationships/customXml" Target="../ink/ink37.xml"/><Relationship Id="rId17" Type="http://schemas.openxmlformats.org/officeDocument/2006/relationships/image" Target="../media/image51.png"/><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9.xml"/><Relationship Id="rId1" Type="http://schemas.openxmlformats.org/officeDocument/2006/relationships/slideLayout" Target="../slideLayouts/slideLayout1.xml"/><Relationship Id="rId4" Type="http://schemas.openxmlformats.org/officeDocument/2006/relationships/slide" Target="slide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11.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18.xml"/></Relationships>
</file>

<file path=ppt/slides/_rels/slide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customXml" Target="../ink/ink21.xml"/><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188" y="1052513"/>
            <a:ext cx="7200900" cy="792162"/>
          </a:xfrm>
        </p:spPr>
        <p:txBody>
          <a:bodyPr/>
          <a:lstStyle/>
          <a:p>
            <a:pPr eaLnBrk="1" hangingPunct="1"/>
            <a:r>
              <a:rPr lang="zh-CN" altLang="en-US">
                <a:latin typeface="华文中宋" pitchFamily="2" charset="-122"/>
                <a:ea typeface="华文中宋" pitchFamily="2" charset="-122"/>
              </a:rPr>
              <a:t>第</a:t>
            </a:r>
            <a:r>
              <a:rPr lang="en-US" altLang="zh-CN">
                <a:latin typeface="华文中宋" pitchFamily="2" charset="-122"/>
                <a:ea typeface="华文中宋" pitchFamily="2" charset="-122"/>
              </a:rPr>
              <a:t>7</a:t>
            </a:r>
            <a:r>
              <a:rPr lang="zh-CN" altLang="en-US">
                <a:latin typeface="华文中宋" pitchFamily="2" charset="-122"/>
                <a:ea typeface="华文中宋" pitchFamily="2" charset="-122"/>
              </a:rPr>
              <a:t>章 多线程</a:t>
            </a:r>
          </a:p>
        </p:txBody>
      </p:sp>
      <p:sp>
        <p:nvSpPr>
          <p:cNvPr id="6147" name="Rectangle 3"/>
          <p:cNvSpPr>
            <a:spLocks noGrp="1" noChangeArrowheads="1"/>
          </p:cNvSpPr>
          <p:nvPr>
            <p:ph idx="1"/>
          </p:nvPr>
        </p:nvSpPr>
        <p:spPr>
          <a:xfrm>
            <a:off x="611188" y="2565400"/>
            <a:ext cx="6696075" cy="1944688"/>
          </a:xfrm>
        </p:spPr>
        <p:txBody>
          <a:bodyPr/>
          <a:lstStyle/>
          <a:p>
            <a:pPr eaLnBrk="1" hangingPunct="1"/>
            <a:r>
              <a:rPr lang="en-GB" altLang="zh-CN">
                <a:latin typeface="华文中宋" pitchFamily="2" charset="-122"/>
                <a:ea typeface="华文中宋" pitchFamily="2" charset="-122"/>
                <a:hlinkClick r:id="rId2" action="ppaction://hlinksldjump"/>
              </a:rPr>
              <a:t>7.1 </a:t>
            </a:r>
            <a:r>
              <a:rPr lang="zh-CN" altLang="en-GB">
                <a:latin typeface="华文中宋" pitchFamily="2" charset="-122"/>
                <a:ea typeface="华文中宋" pitchFamily="2" charset="-122"/>
                <a:hlinkClick r:id="rId2" action="ppaction://hlinksldjump"/>
              </a:rPr>
              <a:t>操作系统中的进程与线程</a:t>
            </a:r>
            <a:endParaRPr lang="zh-CN" altLang="en-GB">
              <a:latin typeface="华文中宋" pitchFamily="2" charset="-122"/>
              <a:ea typeface="华文中宋" pitchFamily="2" charset="-122"/>
            </a:endParaRPr>
          </a:p>
          <a:p>
            <a:pPr eaLnBrk="1" hangingPunct="1"/>
            <a:r>
              <a:rPr lang="en-GB" altLang="zh-CN">
                <a:latin typeface="华文中宋" pitchFamily="2" charset="-122"/>
                <a:ea typeface="华文中宋" pitchFamily="2" charset="-122"/>
                <a:hlinkClick r:id="rId3" action="ppaction://hlinksldjump"/>
              </a:rPr>
              <a:t>7.2 Java</a:t>
            </a:r>
            <a:r>
              <a:rPr lang="zh-CN" altLang="en-GB">
                <a:latin typeface="华文中宋" pitchFamily="2" charset="-122"/>
                <a:ea typeface="华文中宋" pitchFamily="2" charset="-122"/>
                <a:hlinkClick r:id="rId3" action="ppaction://hlinksldjump"/>
              </a:rPr>
              <a:t>的线程对象</a:t>
            </a:r>
            <a:endParaRPr lang="zh-CN" altLang="en-GB">
              <a:latin typeface="华文中宋" pitchFamily="2" charset="-122"/>
              <a:ea typeface="华文中宋" pitchFamily="2" charset="-122"/>
            </a:endParaRPr>
          </a:p>
          <a:p>
            <a:pPr eaLnBrk="1" hangingPunct="1"/>
            <a:r>
              <a:rPr lang="en-GB" altLang="zh-CN">
                <a:latin typeface="华文中宋" pitchFamily="2" charset="-122"/>
                <a:ea typeface="华文中宋" pitchFamily="2" charset="-122"/>
                <a:hlinkClick r:id="rId4" action="ppaction://hlinksldjump"/>
              </a:rPr>
              <a:t>7.3 </a:t>
            </a:r>
            <a:r>
              <a:rPr lang="zh-CN" altLang="en-GB">
                <a:latin typeface="华文中宋" pitchFamily="2" charset="-122"/>
                <a:ea typeface="华文中宋" pitchFamily="2" charset="-122"/>
                <a:hlinkClick r:id="rId4" action="ppaction://hlinksldjump"/>
              </a:rPr>
              <a:t>线程的同步机制</a:t>
            </a:r>
            <a:endParaRPr lang="zh-CN" altLang="en-GB">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DC02AEBE-2B81-4B4F-8560-0A08874B848E}" type="slidenum">
              <a:rPr lang="zh-CN" altLang="en-US"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115888"/>
            <a:ext cx="7793037" cy="839787"/>
          </a:xfrm>
        </p:spPr>
        <p:txBody>
          <a:bodyPr/>
          <a:lstStyle/>
          <a:p>
            <a:pPr eaLnBrk="1" hangingPunct="1"/>
            <a:r>
              <a:rPr lang="en-US" altLang="zh-CN">
                <a:latin typeface="华文中宋" pitchFamily="2" charset="-122"/>
                <a:ea typeface="华文中宋" pitchFamily="2" charset="-122"/>
              </a:rPr>
              <a:t>7.2 Java</a:t>
            </a:r>
            <a:r>
              <a:rPr lang="zh-CN" altLang="en-US">
                <a:latin typeface="华文中宋" pitchFamily="2" charset="-122"/>
                <a:ea typeface="华文中宋" pitchFamily="2" charset="-122"/>
              </a:rPr>
              <a:t>的线程对象</a:t>
            </a:r>
          </a:p>
        </p:txBody>
      </p:sp>
      <p:sp>
        <p:nvSpPr>
          <p:cNvPr id="16387" name="Rectangle 3"/>
          <p:cNvSpPr>
            <a:spLocks noGrp="1" noChangeArrowheads="1"/>
          </p:cNvSpPr>
          <p:nvPr>
            <p:ph type="body" idx="1"/>
          </p:nvPr>
        </p:nvSpPr>
        <p:spPr>
          <a:xfrm>
            <a:off x="539750" y="1341438"/>
            <a:ext cx="6840538" cy="3311525"/>
          </a:xfrm>
        </p:spPr>
        <p:txBody>
          <a:bodyPr/>
          <a:lstStyle/>
          <a:p>
            <a:pPr marL="0" indent="0" eaLnBrk="1" hangingPunct="1">
              <a:buFont typeface="Wingdings" pitchFamily="2" charset="2"/>
              <a:buNone/>
            </a:pPr>
            <a:r>
              <a:rPr lang="en-GB" altLang="zh-CN" dirty="0">
                <a:latin typeface="华文中宋" pitchFamily="2" charset="-122"/>
                <a:ea typeface="华文中宋" pitchFamily="2" charset="-122"/>
                <a:hlinkClick r:id="rId2" action="ppaction://hlinksldjump"/>
              </a:rPr>
              <a:t>7.2.1 Runnable</a:t>
            </a:r>
            <a:r>
              <a:rPr lang="zh-CN" altLang="en-GB" dirty="0">
                <a:latin typeface="华文中宋" pitchFamily="2" charset="-122"/>
                <a:ea typeface="华文中宋" pitchFamily="2" charset="-122"/>
                <a:hlinkClick r:id="rId2" action="ppaction://hlinksldjump"/>
              </a:rPr>
              <a:t>接口与</a:t>
            </a:r>
            <a:r>
              <a:rPr lang="en-GB" altLang="zh-CN" dirty="0">
                <a:latin typeface="华文中宋" pitchFamily="2" charset="-122"/>
                <a:ea typeface="华文中宋" pitchFamily="2" charset="-122"/>
                <a:hlinkClick r:id="rId2" action="ppaction://hlinksldjump"/>
              </a:rPr>
              <a:t>Thread</a:t>
            </a:r>
            <a:r>
              <a:rPr lang="zh-CN" altLang="en-GB" dirty="0">
                <a:latin typeface="华文中宋" pitchFamily="2" charset="-122"/>
                <a:ea typeface="华文中宋" pitchFamily="2" charset="-122"/>
                <a:hlinkClick r:id="rId2" action="ppaction://hlinksldjump"/>
              </a:rPr>
              <a:t>类</a:t>
            </a:r>
            <a:endParaRPr lang="zh-CN" altLang="en-GB" dirty="0">
              <a:latin typeface="华文中宋" pitchFamily="2" charset="-122"/>
              <a:ea typeface="华文中宋" pitchFamily="2" charset="-122"/>
            </a:endParaRPr>
          </a:p>
          <a:p>
            <a:pPr marL="0" indent="0" eaLnBrk="1" hangingPunct="1">
              <a:buFont typeface="Wingdings" pitchFamily="2" charset="2"/>
              <a:buNone/>
            </a:pPr>
            <a:r>
              <a:rPr lang="en-GB" altLang="zh-CN" dirty="0">
                <a:latin typeface="华文中宋" pitchFamily="2" charset="-122"/>
                <a:ea typeface="华文中宋" pitchFamily="2" charset="-122"/>
                <a:hlinkClick r:id="rId3" action="ppaction://hlinksldjump"/>
              </a:rPr>
              <a:t>7.2.2 </a:t>
            </a:r>
            <a:r>
              <a:rPr lang="zh-CN" altLang="en-GB" dirty="0">
                <a:latin typeface="华文中宋" pitchFamily="2" charset="-122"/>
                <a:ea typeface="华文中宋" pitchFamily="2" charset="-122"/>
                <a:hlinkClick r:id="rId3" action="ppaction://hlinksldjump"/>
              </a:rPr>
              <a:t>线程对象的优先级</a:t>
            </a:r>
            <a:endParaRPr lang="en-GB" altLang="zh-CN" dirty="0">
              <a:latin typeface="华文中宋" pitchFamily="2" charset="-122"/>
              <a:ea typeface="华文中宋" pitchFamily="2" charset="-122"/>
              <a:hlinkClick r:id="rId4" action="ppaction://hlinksldjump"/>
            </a:endParaRPr>
          </a:p>
          <a:p>
            <a:pPr marL="0" indent="0" eaLnBrk="1" hangingPunct="1">
              <a:buFont typeface="Wingdings" pitchFamily="2" charset="2"/>
              <a:buNone/>
            </a:pPr>
            <a:r>
              <a:rPr lang="en-GB" altLang="zh-CN" dirty="0">
                <a:latin typeface="华文中宋" pitchFamily="2" charset="-122"/>
                <a:ea typeface="华文中宋" pitchFamily="2" charset="-122"/>
                <a:hlinkClick r:id="rId4" action="ppaction://hlinksldjump"/>
              </a:rPr>
              <a:t>7.2.3 </a:t>
            </a:r>
            <a:r>
              <a:rPr lang="zh-CN" altLang="en-GB" dirty="0">
                <a:latin typeface="华文中宋" pitchFamily="2" charset="-122"/>
                <a:ea typeface="华文中宋" pitchFamily="2" charset="-122"/>
                <a:hlinkClick r:id="rId4" action="ppaction://hlinksldjump"/>
              </a:rPr>
              <a:t>线程对象的生命周期</a:t>
            </a:r>
            <a:endParaRPr lang="zh-CN" altLang="en-GB" dirty="0">
              <a:latin typeface="华文中宋" pitchFamily="2" charset="-122"/>
              <a:ea typeface="华文中宋" pitchFamily="2" charset="-122"/>
            </a:endParaRPr>
          </a:p>
          <a:p>
            <a:pPr marL="0" indent="0" eaLnBrk="1" hangingPunct="1">
              <a:buFont typeface="Wingdings" pitchFamily="2" charset="2"/>
              <a:buNone/>
            </a:pPr>
            <a:r>
              <a:rPr lang="en-GB" altLang="zh-CN" dirty="0">
                <a:latin typeface="华文中宋" pitchFamily="2" charset="-122"/>
                <a:ea typeface="华文中宋" pitchFamily="2" charset="-122"/>
                <a:hlinkClick r:id="rId5" action="ppaction://hlinksldjump"/>
              </a:rPr>
              <a:t>7.2.4 </a:t>
            </a:r>
            <a:r>
              <a:rPr lang="zh-CN" altLang="en-GB" dirty="0">
                <a:latin typeface="华文中宋" pitchFamily="2" charset="-122"/>
                <a:ea typeface="华文中宋" pitchFamily="2" charset="-122"/>
                <a:hlinkClick r:id="rId5" action="ppaction://hlinksldjump"/>
              </a:rPr>
              <a:t>定时器与图形动画设计</a:t>
            </a:r>
            <a:endParaRPr lang="zh-CN" altLang="en-GB" dirty="0">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307F34A6-75D7-489E-B6F2-86C199213B3A}" type="slidenum">
              <a:rPr lang="zh-CN" altLang="en-US"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115888"/>
            <a:ext cx="7793037" cy="839787"/>
          </a:xfrm>
        </p:spPr>
        <p:txBody>
          <a:bodyPr/>
          <a:lstStyle/>
          <a:p>
            <a:pPr eaLnBrk="1" hangingPunct="1"/>
            <a:r>
              <a:rPr lang="en-US" altLang="zh-CN">
                <a:latin typeface="华文中宋" pitchFamily="2" charset="-122"/>
                <a:ea typeface="华文中宋" pitchFamily="2" charset="-122"/>
              </a:rPr>
              <a:t>7.2.1 Runnable</a:t>
            </a:r>
            <a:r>
              <a:rPr lang="zh-CN" altLang="en-US">
                <a:latin typeface="华文中宋" pitchFamily="2" charset="-122"/>
                <a:ea typeface="华文中宋" pitchFamily="2" charset="-122"/>
              </a:rPr>
              <a:t>接口与</a:t>
            </a:r>
            <a:r>
              <a:rPr lang="en-US" altLang="zh-CN">
                <a:latin typeface="华文中宋" pitchFamily="2" charset="-122"/>
                <a:ea typeface="华文中宋" pitchFamily="2" charset="-122"/>
              </a:rPr>
              <a:t>Thread</a:t>
            </a:r>
            <a:r>
              <a:rPr lang="zh-CN" altLang="en-US">
                <a:latin typeface="华文中宋" pitchFamily="2" charset="-122"/>
                <a:ea typeface="华文中宋" pitchFamily="2" charset="-122"/>
              </a:rPr>
              <a:t>类</a:t>
            </a:r>
          </a:p>
        </p:txBody>
      </p:sp>
      <p:sp>
        <p:nvSpPr>
          <p:cNvPr id="17411" name="Rectangle 3"/>
          <p:cNvSpPr>
            <a:spLocks noGrp="1" noChangeArrowheads="1"/>
          </p:cNvSpPr>
          <p:nvPr>
            <p:ph type="body" idx="1"/>
          </p:nvPr>
        </p:nvSpPr>
        <p:spPr>
          <a:xfrm>
            <a:off x="649288" y="2141538"/>
            <a:ext cx="7772400" cy="2735262"/>
          </a:xfrm>
        </p:spPr>
        <p:txBody>
          <a:bodyPr/>
          <a:lstStyle/>
          <a:p>
            <a:pPr eaLnBrk="1" hangingPunct="1"/>
            <a:r>
              <a:rPr lang="en-US" altLang="zh-CN" dirty="0">
                <a:latin typeface="华文中宋" pitchFamily="2" charset="-122"/>
                <a:ea typeface="华文中宋" pitchFamily="2" charset="-122"/>
              </a:rPr>
              <a:t>Runnable</a:t>
            </a:r>
            <a:r>
              <a:rPr lang="zh-CN" altLang="en-US" dirty="0">
                <a:latin typeface="华文中宋" pitchFamily="2" charset="-122"/>
                <a:ea typeface="华文中宋" pitchFamily="2" charset="-122"/>
              </a:rPr>
              <a:t>接口</a:t>
            </a:r>
          </a:p>
          <a:p>
            <a:pPr lvl="1" eaLnBrk="1" hangingPunct="1">
              <a:buFont typeface="Wingdings" pitchFamily="2" charset="2"/>
              <a:buNone/>
            </a:pPr>
            <a:r>
              <a:rPr lang="en-US" altLang="zh-CN" dirty="0">
                <a:latin typeface="华文中宋" pitchFamily="2" charset="-122"/>
                <a:ea typeface="华文中宋" pitchFamily="2" charset="-122"/>
              </a:rPr>
              <a:t>public interface </a:t>
            </a:r>
            <a:r>
              <a:rPr lang="en-US" altLang="zh-CN" dirty="0">
                <a:solidFill>
                  <a:schemeClr val="hlink"/>
                </a:solidFill>
                <a:latin typeface="华文中宋" pitchFamily="2" charset="-122"/>
                <a:ea typeface="华文中宋" pitchFamily="2" charset="-122"/>
              </a:rPr>
              <a:t>Runnable</a:t>
            </a:r>
            <a:r>
              <a:rPr lang="en-US" altLang="zh-CN" dirty="0">
                <a:latin typeface="华文中宋" pitchFamily="2" charset="-122"/>
                <a:ea typeface="华文中宋" pitchFamily="2" charset="-122"/>
              </a:rPr>
              <a:t> </a:t>
            </a:r>
          </a:p>
          <a:p>
            <a:pPr lvl="1" eaLnBrk="1" hangingPunct="1">
              <a:buFont typeface="Wingdings" pitchFamily="2" charset="2"/>
              <a:buNone/>
            </a:pPr>
            <a:r>
              <a:rPr lang="en-US" altLang="zh-CN" dirty="0">
                <a:latin typeface="华文中宋" pitchFamily="2" charset="-122"/>
                <a:ea typeface="华文中宋" pitchFamily="2" charset="-122"/>
              </a:rPr>
              <a:t>{</a:t>
            </a:r>
          </a:p>
          <a:p>
            <a:pPr lvl="1" eaLnBrk="1" hangingPunct="1">
              <a:buFont typeface="Wingdings" pitchFamily="2" charset="2"/>
              <a:buNone/>
            </a:pPr>
            <a:r>
              <a:rPr lang="en-US" altLang="zh-CN" dirty="0">
                <a:latin typeface="华文中宋" pitchFamily="2" charset="-122"/>
                <a:ea typeface="华文中宋" pitchFamily="2" charset="-122"/>
              </a:rPr>
              <a:t>    public abstract void run();</a:t>
            </a:r>
          </a:p>
          <a:p>
            <a:pPr lvl="1" eaLnBrk="1" hangingPunct="1">
              <a:buFont typeface="Wingdings" pitchFamily="2" charset="2"/>
              <a:buNone/>
            </a:pPr>
            <a:r>
              <a:rPr lang="en-US" altLang="zh-CN" dirty="0">
                <a:latin typeface="华文中宋" pitchFamily="2" charset="-122"/>
                <a:ea typeface="华文中宋" pitchFamily="2" charset="-122"/>
              </a:rPr>
              <a:t>}</a:t>
            </a:r>
            <a:endParaRPr lang="zh-CN" altLang="en-US" dirty="0">
              <a:latin typeface="华文中宋" pitchFamily="2" charset="-122"/>
              <a:ea typeface="华文中宋" pitchFamily="2" charset="-122"/>
            </a:endParaRPr>
          </a:p>
        </p:txBody>
      </p:sp>
      <p:sp>
        <p:nvSpPr>
          <p:cNvPr id="17412" name="TextBox 1"/>
          <p:cNvSpPr txBox="1">
            <a:spLocks noChangeArrowheads="1"/>
          </p:cNvSpPr>
          <p:nvPr/>
        </p:nvSpPr>
        <p:spPr bwMode="auto">
          <a:xfrm>
            <a:off x="323056" y="4783138"/>
            <a:ext cx="84248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buFont typeface="Wingdings" pitchFamily="2" charset="2"/>
              <a:buChar char="Ø"/>
            </a:pPr>
            <a:r>
              <a:rPr lang="zh-CN" altLang="en-US" b="1" dirty="0">
                <a:solidFill>
                  <a:srgbClr val="002060"/>
                </a:solidFill>
                <a:latin typeface="华文中宋" pitchFamily="2" charset="-122"/>
                <a:ea typeface="华文中宋" pitchFamily="2" charset="-122"/>
              </a:rPr>
              <a:t>一个线程对象必须实现</a:t>
            </a:r>
            <a:r>
              <a:rPr lang="en-US" altLang="zh-CN" b="1" dirty="0">
                <a:solidFill>
                  <a:srgbClr val="002060"/>
                </a:solidFill>
                <a:latin typeface="华文中宋" pitchFamily="2" charset="-122"/>
                <a:ea typeface="华文中宋" pitchFamily="2" charset="-122"/>
              </a:rPr>
              <a:t>run()</a:t>
            </a:r>
            <a:r>
              <a:rPr lang="zh-CN" altLang="en-US" b="1" dirty="0">
                <a:solidFill>
                  <a:srgbClr val="002060"/>
                </a:solidFill>
                <a:latin typeface="华文中宋" pitchFamily="2" charset="-122"/>
                <a:ea typeface="华文中宋" pitchFamily="2" charset="-122"/>
              </a:rPr>
              <a:t>方法，描述该线程的所有活动及</a:t>
            </a:r>
            <a:r>
              <a:rPr lang="zh-CN" altLang="en-US" b="1">
                <a:solidFill>
                  <a:srgbClr val="002060"/>
                </a:solidFill>
                <a:latin typeface="华文中宋" pitchFamily="2" charset="-122"/>
                <a:ea typeface="华文中宋" pitchFamily="2" charset="-122"/>
              </a:rPr>
              <a:t>操作。</a:t>
            </a:r>
            <a:r>
              <a:rPr lang="zh-CN" altLang="en-US" b="1" u="heavy">
                <a:solidFill>
                  <a:srgbClr val="002060"/>
                </a:solidFill>
                <a:latin typeface="华文中宋" pitchFamily="2" charset="-122"/>
                <a:ea typeface="华文中宋" pitchFamily="2" charset="-122"/>
              </a:rPr>
              <a:t>如</a:t>
            </a:r>
            <a:r>
              <a:rPr lang="en-US" altLang="zh-CN" b="1" u="heavy">
                <a:solidFill>
                  <a:srgbClr val="002060"/>
                </a:solidFill>
                <a:latin typeface="华文中宋" pitchFamily="2" charset="-122"/>
                <a:ea typeface="华文中宋" pitchFamily="2" charset="-122"/>
              </a:rPr>
              <a:t>RollDemo</a:t>
            </a:r>
            <a:r>
              <a:rPr lang="zh-CN" altLang="en-US" b="1" u="heavy">
                <a:solidFill>
                  <a:srgbClr val="002060"/>
                </a:solidFill>
                <a:latin typeface="华文中宋" pitchFamily="2" charset="-122"/>
                <a:ea typeface="华文中宋" pitchFamily="2" charset="-122"/>
              </a:rPr>
              <a:t>中，将</a:t>
            </a:r>
            <a:r>
              <a:rPr lang="en-US" altLang="zh-CN" b="1" u="heavy">
                <a:solidFill>
                  <a:srgbClr val="002060"/>
                </a:solidFill>
                <a:latin typeface="华文中宋" pitchFamily="2" charset="-122"/>
                <a:ea typeface="华文中宋" pitchFamily="2" charset="-122"/>
              </a:rPr>
              <a:t>roll()</a:t>
            </a:r>
            <a:r>
              <a:rPr lang="zh-CN" altLang="en-US" b="1" u="heavy">
                <a:solidFill>
                  <a:srgbClr val="002060"/>
                </a:solidFill>
                <a:latin typeface="华文中宋" pitchFamily="2" charset="-122"/>
                <a:ea typeface="华文中宋" pitchFamily="2" charset="-122"/>
              </a:rPr>
              <a:t>方法放在</a:t>
            </a:r>
            <a:r>
              <a:rPr lang="en-US" altLang="zh-CN" b="1" u="heavy">
                <a:solidFill>
                  <a:srgbClr val="002060"/>
                </a:solidFill>
                <a:latin typeface="华文中宋" pitchFamily="2" charset="-122"/>
                <a:ea typeface="华文中宋" pitchFamily="2" charset="-122"/>
              </a:rPr>
              <a:t>run()</a:t>
            </a:r>
            <a:r>
              <a:rPr lang="zh-CN" altLang="en-US" b="1" u="heavy">
                <a:solidFill>
                  <a:srgbClr val="002060"/>
                </a:solidFill>
                <a:latin typeface="华文中宋" pitchFamily="2" charset="-122"/>
                <a:ea typeface="华文中宋" pitchFamily="2" charset="-122"/>
              </a:rPr>
              <a:t>中调用</a:t>
            </a:r>
            <a:r>
              <a:rPr lang="zh-CN" altLang="en-US" b="1">
                <a:solidFill>
                  <a:srgbClr val="002060"/>
                </a:solidFill>
                <a:latin typeface="华文中宋" pitchFamily="2" charset="-122"/>
                <a:ea typeface="华文中宋" pitchFamily="2" charset="-122"/>
              </a:rPr>
              <a:t>。</a:t>
            </a:r>
            <a:endParaRPr lang="en-US" altLang="zh-CN" b="1" dirty="0">
              <a:solidFill>
                <a:srgbClr val="002060"/>
              </a:solidFill>
              <a:latin typeface="华文中宋" pitchFamily="2" charset="-122"/>
              <a:ea typeface="华文中宋" pitchFamily="2" charset="-122"/>
            </a:endParaRPr>
          </a:p>
          <a:p>
            <a:pPr eaLnBrk="1" hangingPunct="1">
              <a:lnSpc>
                <a:spcPct val="150000"/>
              </a:lnSpc>
              <a:buFont typeface="Wingdings" pitchFamily="2" charset="2"/>
              <a:buChar char="Ø"/>
            </a:pPr>
            <a:r>
              <a:rPr lang="zh-CN" altLang="en-US" b="1" dirty="0">
                <a:solidFill>
                  <a:srgbClr val="002060"/>
                </a:solidFill>
                <a:latin typeface="华文中宋" pitchFamily="2" charset="-122"/>
                <a:ea typeface="华文中宋" pitchFamily="2" charset="-122"/>
              </a:rPr>
              <a:t>已经实现的</a:t>
            </a:r>
            <a:r>
              <a:rPr lang="en-US" altLang="zh-CN" b="1" dirty="0">
                <a:solidFill>
                  <a:srgbClr val="002060"/>
                </a:solidFill>
                <a:latin typeface="华文中宋" pitchFamily="2" charset="-122"/>
                <a:ea typeface="华文中宋" pitchFamily="2" charset="-122"/>
              </a:rPr>
              <a:t>run()</a:t>
            </a:r>
            <a:r>
              <a:rPr lang="zh-CN" altLang="en-US" b="1" dirty="0">
                <a:solidFill>
                  <a:srgbClr val="002060"/>
                </a:solidFill>
                <a:latin typeface="华文中宋" pitchFamily="2" charset="-122"/>
                <a:ea typeface="华文中宋" pitchFamily="2" charset="-122"/>
              </a:rPr>
              <a:t>方法称为</a:t>
            </a:r>
            <a:r>
              <a:rPr lang="zh-CN" altLang="en-US" b="1" dirty="0">
                <a:solidFill>
                  <a:srgbClr val="C00000"/>
                </a:solidFill>
                <a:latin typeface="华文中宋" pitchFamily="2" charset="-122"/>
                <a:ea typeface="华文中宋" pitchFamily="2" charset="-122"/>
              </a:rPr>
              <a:t>该对象的线程体</a:t>
            </a:r>
          </a:p>
        </p:txBody>
      </p:sp>
      <p:sp>
        <p:nvSpPr>
          <p:cNvPr id="2" name="灯片编号占位符 1"/>
          <p:cNvSpPr>
            <a:spLocks noGrp="1"/>
          </p:cNvSpPr>
          <p:nvPr>
            <p:ph type="sldNum" sz="quarter" idx="12"/>
          </p:nvPr>
        </p:nvSpPr>
        <p:spPr/>
        <p:txBody>
          <a:bodyPr/>
          <a:lstStyle/>
          <a:p>
            <a:pPr>
              <a:defRPr/>
            </a:pPr>
            <a:fld id="{737B8137-7843-441E-A888-9405751B595D}" type="slidenum">
              <a:rPr lang="zh-CN" altLang="en-US" smtClean="0"/>
              <a:pPr>
                <a:defRPr/>
              </a:pPr>
              <a:t>11</a:t>
            </a:fld>
            <a:endParaRPr lang="en-US" altLang="zh-CN"/>
          </a:p>
        </p:txBody>
      </p:sp>
      <p:sp>
        <p:nvSpPr>
          <p:cNvPr id="17414" name="TextBox 1"/>
          <p:cNvSpPr txBox="1">
            <a:spLocks noChangeArrowheads="1"/>
          </p:cNvSpPr>
          <p:nvPr/>
        </p:nvSpPr>
        <p:spPr bwMode="auto">
          <a:xfrm>
            <a:off x="476250" y="979488"/>
            <a:ext cx="8424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buFont typeface="Wingdings" pitchFamily="2" charset="2"/>
              <a:buChar char="Ø"/>
            </a:pPr>
            <a:r>
              <a:rPr lang="en-US" altLang="zh-CN" b="1" dirty="0">
                <a:solidFill>
                  <a:srgbClr val="002060"/>
                </a:solidFill>
                <a:latin typeface="华文中宋" pitchFamily="2" charset="-122"/>
                <a:ea typeface="华文中宋" pitchFamily="2" charset="-122"/>
              </a:rPr>
              <a:t>Runnable</a:t>
            </a:r>
            <a:r>
              <a:rPr lang="zh-CN" altLang="en-US" b="1" dirty="0">
                <a:solidFill>
                  <a:srgbClr val="002060"/>
                </a:solidFill>
                <a:latin typeface="华文中宋" pitchFamily="2" charset="-122"/>
                <a:ea typeface="华文中宋" pitchFamily="2" charset="-122"/>
              </a:rPr>
              <a:t>接口</a:t>
            </a:r>
            <a:r>
              <a:rPr lang="zh-CN" altLang="en-US" b="1" dirty="0">
                <a:solidFill>
                  <a:srgbClr val="FF0000"/>
                </a:solidFill>
                <a:latin typeface="华文中宋" pitchFamily="2" charset="-122"/>
                <a:ea typeface="华文中宋" pitchFamily="2" charset="-122"/>
              </a:rPr>
              <a:t>约定线程执行的方法</a:t>
            </a:r>
            <a:endParaRPr lang="en-US" altLang="zh-CN" b="1" dirty="0">
              <a:solidFill>
                <a:srgbClr val="FF0000"/>
              </a:solidFill>
              <a:latin typeface="华文中宋" pitchFamily="2" charset="-122"/>
              <a:ea typeface="华文中宋" pitchFamily="2" charset="-122"/>
            </a:endParaRPr>
          </a:p>
          <a:p>
            <a:pPr eaLnBrk="1" hangingPunct="1">
              <a:lnSpc>
                <a:spcPct val="150000"/>
              </a:lnSpc>
              <a:buFont typeface="Wingdings" pitchFamily="2" charset="2"/>
              <a:buChar char="Ø"/>
            </a:pPr>
            <a:r>
              <a:rPr lang="en-US" altLang="zh-CN" b="1" dirty="0">
                <a:solidFill>
                  <a:srgbClr val="002060"/>
                </a:solidFill>
                <a:latin typeface="华文中宋" pitchFamily="2" charset="-122"/>
                <a:ea typeface="华文中宋" pitchFamily="2" charset="-122"/>
              </a:rPr>
              <a:t>Thread</a:t>
            </a:r>
            <a:r>
              <a:rPr lang="zh-CN" altLang="en-US" b="1" dirty="0">
                <a:solidFill>
                  <a:srgbClr val="002060"/>
                </a:solidFill>
                <a:latin typeface="华文中宋" pitchFamily="2" charset="-122"/>
                <a:ea typeface="华文中宋" pitchFamily="2" charset="-122"/>
              </a:rPr>
              <a:t>类提供</a:t>
            </a:r>
            <a:r>
              <a:rPr lang="zh-CN" altLang="en-US" b="1" dirty="0">
                <a:solidFill>
                  <a:srgbClr val="FF0000"/>
                </a:solidFill>
                <a:latin typeface="华文中宋" pitchFamily="2" charset="-122"/>
                <a:ea typeface="华文中宋" pitchFamily="2" charset="-122"/>
              </a:rPr>
              <a:t>创建、管理和控制线程对象的方法</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106F9FF5-0731-40F9-B0DF-4938917AF0C9}"/>
                  </a:ext>
                </a:extLst>
              </p14:cNvPr>
              <p14:cNvContentPartPr/>
              <p14:nvPr/>
            </p14:nvContentPartPr>
            <p14:xfrm>
              <a:off x="848354" y="1564801"/>
              <a:ext cx="4918680" cy="114120"/>
            </p14:xfrm>
          </p:contentPart>
        </mc:Choice>
        <mc:Fallback xmlns="">
          <p:pic>
            <p:nvPicPr>
              <p:cNvPr id="3" name="墨迹 2">
                <a:extLst>
                  <a:ext uri="{FF2B5EF4-FFF2-40B4-BE49-F238E27FC236}">
                    <a16:creationId xmlns:a16="http://schemas.microsoft.com/office/drawing/2014/main" id="{106F9FF5-0731-40F9-B0DF-4938917AF0C9}"/>
                  </a:ext>
                </a:extLst>
              </p:cNvPr>
              <p:cNvPicPr/>
              <p:nvPr/>
            </p:nvPicPr>
            <p:blipFill>
              <a:blip r:embed="rId3"/>
              <a:stretch>
                <a:fillRect/>
              </a:stretch>
            </p:blipFill>
            <p:spPr>
              <a:xfrm>
                <a:off x="839714" y="1555801"/>
                <a:ext cx="4936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77827523-7ACD-437A-996D-8DA74E9272EA}"/>
                  </a:ext>
                </a:extLst>
              </p14:cNvPr>
              <p14:cNvContentPartPr/>
              <p14:nvPr/>
            </p14:nvContentPartPr>
            <p14:xfrm>
              <a:off x="869594" y="2186881"/>
              <a:ext cx="6606360" cy="249480"/>
            </p14:xfrm>
          </p:contentPart>
        </mc:Choice>
        <mc:Fallback xmlns="">
          <p:pic>
            <p:nvPicPr>
              <p:cNvPr id="4" name="墨迹 3">
                <a:extLst>
                  <a:ext uri="{FF2B5EF4-FFF2-40B4-BE49-F238E27FC236}">
                    <a16:creationId xmlns:a16="http://schemas.microsoft.com/office/drawing/2014/main" id="{77827523-7ACD-437A-996D-8DA74E9272EA}"/>
                  </a:ext>
                </a:extLst>
              </p:cNvPr>
              <p:cNvPicPr/>
              <p:nvPr/>
            </p:nvPicPr>
            <p:blipFill>
              <a:blip r:embed="rId5"/>
              <a:stretch>
                <a:fillRect/>
              </a:stretch>
            </p:blipFill>
            <p:spPr>
              <a:xfrm>
                <a:off x="860954" y="2177881"/>
                <a:ext cx="6624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37CEDC04-0C0A-48A9-A138-3F5BEE863AB7}"/>
                  </a:ext>
                </a:extLst>
              </p14:cNvPr>
              <p14:cNvContentPartPr/>
              <p14:nvPr/>
            </p14:nvContentPartPr>
            <p14:xfrm>
              <a:off x="948074" y="5508601"/>
              <a:ext cx="31680" cy="6120"/>
            </p14:xfrm>
          </p:contentPart>
        </mc:Choice>
        <mc:Fallback xmlns="">
          <p:pic>
            <p:nvPicPr>
              <p:cNvPr id="5" name="墨迹 4">
                <a:extLst>
                  <a:ext uri="{FF2B5EF4-FFF2-40B4-BE49-F238E27FC236}">
                    <a16:creationId xmlns:a16="http://schemas.microsoft.com/office/drawing/2014/main" id="{37CEDC04-0C0A-48A9-A138-3F5BEE863AB7}"/>
                  </a:ext>
                </a:extLst>
              </p:cNvPr>
              <p:cNvPicPr/>
              <p:nvPr/>
            </p:nvPicPr>
            <p:blipFill>
              <a:blip r:embed="rId7"/>
              <a:stretch>
                <a:fillRect/>
              </a:stretch>
            </p:blipFill>
            <p:spPr>
              <a:xfrm>
                <a:off x="939434" y="5499961"/>
                <a:ext cx="493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8E94CED2-2407-4704-8720-CD5CB83CB4A6}"/>
                  </a:ext>
                </a:extLst>
              </p14:cNvPr>
              <p14:cNvContentPartPr/>
              <p14:nvPr/>
            </p14:nvContentPartPr>
            <p14:xfrm>
              <a:off x="824954" y="5413201"/>
              <a:ext cx="7751520" cy="104040"/>
            </p14:xfrm>
          </p:contentPart>
        </mc:Choice>
        <mc:Fallback xmlns="">
          <p:pic>
            <p:nvPicPr>
              <p:cNvPr id="6" name="墨迹 5">
                <a:extLst>
                  <a:ext uri="{FF2B5EF4-FFF2-40B4-BE49-F238E27FC236}">
                    <a16:creationId xmlns:a16="http://schemas.microsoft.com/office/drawing/2014/main" id="{8E94CED2-2407-4704-8720-CD5CB83CB4A6}"/>
                  </a:ext>
                </a:extLst>
              </p:cNvPr>
              <p:cNvPicPr/>
              <p:nvPr/>
            </p:nvPicPr>
            <p:blipFill>
              <a:blip r:embed="rId9"/>
              <a:stretch>
                <a:fillRect/>
              </a:stretch>
            </p:blipFill>
            <p:spPr>
              <a:xfrm>
                <a:off x="815954" y="5404561"/>
                <a:ext cx="77691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CC80063E-7637-46E5-AAFC-B798F7E9A743}"/>
                  </a:ext>
                </a:extLst>
              </p14:cNvPr>
              <p14:cNvContentPartPr/>
              <p14:nvPr/>
            </p14:nvContentPartPr>
            <p14:xfrm>
              <a:off x="726674" y="5882281"/>
              <a:ext cx="1089720" cy="123840"/>
            </p14:xfrm>
          </p:contentPart>
        </mc:Choice>
        <mc:Fallback xmlns="">
          <p:pic>
            <p:nvPicPr>
              <p:cNvPr id="7" name="墨迹 6">
                <a:extLst>
                  <a:ext uri="{FF2B5EF4-FFF2-40B4-BE49-F238E27FC236}">
                    <a16:creationId xmlns:a16="http://schemas.microsoft.com/office/drawing/2014/main" id="{CC80063E-7637-46E5-AAFC-B798F7E9A743}"/>
                  </a:ext>
                </a:extLst>
              </p:cNvPr>
              <p:cNvPicPr/>
              <p:nvPr/>
            </p:nvPicPr>
            <p:blipFill>
              <a:blip r:embed="rId11"/>
              <a:stretch>
                <a:fillRect/>
              </a:stretch>
            </p:blipFill>
            <p:spPr>
              <a:xfrm>
                <a:off x="718034" y="5873641"/>
                <a:ext cx="11073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34347790-1FA4-4278-9933-5EFC041E64F6}"/>
                  </a:ext>
                </a:extLst>
              </p14:cNvPr>
              <p14:cNvContentPartPr/>
              <p14:nvPr/>
            </p14:nvContentPartPr>
            <p14:xfrm>
              <a:off x="909554" y="6349921"/>
              <a:ext cx="5626800" cy="130680"/>
            </p14:xfrm>
          </p:contentPart>
        </mc:Choice>
        <mc:Fallback xmlns="">
          <p:pic>
            <p:nvPicPr>
              <p:cNvPr id="8" name="墨迹 7">
                <a:extLst>
                  <a:ext uri="{FF2B5EF4-FFF2-40B4-BE49-F238E27FC236}">
                    <a16:creationId xmlns:a16="http://schemas.microsoft.com/office/drawing/2014/main" id="{34347790-1FA4-4278-9933-5EFC041E64F6}"/>
                  </a:ext>
                </a:extLst>
              </p:cNvPr>
              <p:cNvPicPr/>
              <p:nvPr/>
            </p:nvPicPr>
            <p:blipFill>
              <a:blip r:embed="rId13"/>
              <a:stretch>
                <a:fillRect/>
              </a:stretch>
            </p:blipFill>
            <p:spPr>
              <a:xfrm>
                <a:off x="900554" y="6341281"/>
                <a:ext cx="5644440" cy="1483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2988" y="115888"/>
            <a:ext cx="7793037" cy="723900"/>
          </a:xfrm>
        </p:spPr>
        <p:txBody>
          <a:bodyPr/>
          <a:lstStyle/>
          <a:p>
            <a:pPr eaLnBrk="1" hangingPunct="1"/>
            <a:r>
              <a:rPr lang="en-US" altLang="zh-CN">
                <a:latin typeface="华文中宋" pitchFamily="2" charset="-122"/>
                <a:ea typeface="华文中宋" pitchFamily="2" charset="-122"/>
              </a:rPr>
              <a:t>2. Thread</a:t>
            </a:r>
            <a:r>
              <a:rPr lang="zh-CN" altLang="en-US">
                <a:latin typeface="华文中宋" pitchFamily="2" charset="-122"/>
                <a:ea typeface="华文中宋" pitchFamily="2" charset="-122"/>
              </a:rPr>
              <a:t>线程类</a:t>
            </a:r>
          </a:p>
        </p:txBody>
      </p:sp>
      <p:sp>
        <p:nvSpPr>
          <p:cNvPr id="18435" name="Rectangle 3"/>
          <p:cNvSpPr>
            <a:spLocks noGrp="1" noChangeArrowheads="1"/>
          </p:cNvSpPr>
          <p:nvPr>
            <p:ph type="body" idx="1"/>
          </p:nvPr>
        </p:nvSpPr>
        <p:spPr>
          <a:xfrm>
            <a:off x="650875" y="909638"/>
            <a:ext cx="7772400" cy="4175125"/>
          </a:xfrm>
        </p:spPr>
        <p:txBody>
          <a:bodyPr/>
          <a:lstStyle/>
          <a:p>
            <a:pPr eaLnBrk="1" hangingPunct="1">
              <a:lnSpc>
                <a:spcPct val="80000"/>
              </a:lnSpc>
              <a:buFont typeface="Wingdings" pitchFamily="2" charset="2"/>
              <a:buNone/>
            </a:pPr>
            <a:r>
              <a:rPr lang="en-US" altLang="zh-CN" sz="1800" dirty="0">
                <a:latin typeface="华文中宋" pitchFamily="2" charset="-122"/>
                <a:ea typeface="华文中宋" pitchFamily="2" charset="-122"/>
              </a:rPr>
              <a:t>public class </a:t>
            </a:r>
            <a:r>
              <a:rPr lang="en-US" altLang="zh-CN" sz="1800" dirty="0">
                <a:solidFill>
                  <a:schemeClr val="hlink"/>
                </a:solidFill>
                <a:latin typeface="华文中宋" pitchFamily="2" charset="-122"/>
                <a:ea typeface="华文中宋" pitchFamily="2" charset="-122"/>
              </a:rPr>
              <a:t>Thread</a:t>
            </a:r>
            <a:r>
              <a:rPr lang="en-US" altLang="zh-CN" sz="1800" dirty="0">
                <a:latin typeface="华文中宋" pitchFamily="2" charset="-122"/>
                <a:ea typeface="华文中宋" pitchFamily="2" charset="-122"/>
              </a:rPr>
              <a:t> extends Object </a:t>
            </a:r>
            <a:r>
              <a:rPr lang="en-US" altLang="zh-CN" sz="1800" dirty="0">
                <a:solidFill>
                  <a:srgbClr val="FF0000"/>
                </a:solidFill>
                <a:latin typeface="华文中宋" pitchFamily="2" charset="-122"/>
                <a:ea typeface="华文中宋" pitchFamily="2" charset="-122"/>
              </a:rPr>
              <a:t>implements Runnable</a:t>
            </a:r>
          </a:p>
          <a:p>
            <a:pPr eaLnBrk="1" hangingPunct="1">
              <a:lnSpc>
                <a:spcPct val="80000"/>
              </a:lnSpc>
              <a:buFont typeface="Wingdings" pitchFamily="2" charset="2"/>
              <a:buNone/>
            </a:pPr>
            <a:r>
              <a:rPr lang="en-US" altLang="zh-CN" sz="1800" dirty="0">
                <a:latin typeface="华文中宋" pitchFamily="2" charset="-122"/>
                <a:ea typeface="华文中宋" pitchFamily="2" charset="-122"/>
              </a:rPr>
              <a:t>{</a:t>
            </a:r>
          </a:p>
          <a:p>
            <a:pPr eaLnBrk="1" hangingPunct="1">
              <a:lnSpc>
                <a:spcPct val="80000"/>
              </a:lnSpc>
              <a:buFont typeface="Wingdings" pitchFamily="2" charset="2"/>
              <a:buNone/>
            </a:pPr>
            <a:r>
              <a:rPr lang="en-US" altLang="zh-CN" sz="1800" dirty="0">
                <a:latin typeface="华文中宋" pitchFamily="2" charset="-122"/>
                <a:ea typeface="华文中宋" pitchFamily="2" charset="-122"/>
              </a:rPr>
              <a:t>    public Thread()                           	//</a:t>
            </a:r>
            <a:r>
              <a:rPr lang="zh-CN" altLang="en-US" sz="1800" dirty="0">
                <a:latin typeface="华文中宋" pitchFamily="2" charset="-122"/>
                <a:ea typeface="华文中宋" pitchFamily="2" charset="-122"/>
              </a:rPr>
              <a:t>构造方法</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Thread(String name</a:t>
            </a:r>
            <a:r>
              <a:rPr lang="en-US" altLang="zh-CN" sz="1800">
                <a:latin typeface="华文中宋" pitchFamily="2" charset="-122"/>
                <a:ea typeface="华文中宋" pitchFamily="2" charset="-122"/>
              </a:rPr>
              <a:t>)                 //</a:t>
            </a:r>
            <a:r>
              <a:rPr lang="en-US" altLang="zh-CN" sz="1800" dirty="0">
                <a:latin typeface="华文中宋" pitchFamily="2" charset="-122"/>
                <a:ea typeface="华文中宋" pitchFamily="2" charset="-122"/>
              </a:rPr>
              <a:t>name</a:t>
            </a:r>
            <a:r>
              <a:rPr lang="zh-CN" altLang="en-US" sz="1800" dirty="0">
                <a:latin typeface="华文中宋" pitchFamily="2" charset="-122"/>
                <a:ea typeface="华文中宋" pitchFamily="2" charset="-122"/>
              </a:rPr>
              <a:t>指定线程名</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Thread(Runnable target)         //</a:t>
            </a:r>
            <a:r>
              <a:rPr lang="en-US" altLang="zh-CN" sz="1800" dirty="0">
                <a:solidFill>
                  <a:srgbClr val="C00000"/>
                </a:solidFill>
                <a:latin typeface="华文中宋" pitchFamily="2" charset="-122"/>
                <a:ea typeface="华文中宋" pitchFamily="2" charset="-122"/>
              </a:rPr>
              <a:t>target</a:t>
            </a:r>
            <a:r>
              <a:rPr lang="zh-CN" altLang="en-US" sz="1800" dirty="0">
                <a:solidFill>
                  <a:srgbClr val="C00000"/>
                </a:solidFill>
                <a:latin typeface="华文中宋" pitchFamily="2" charset="-122"/>
                <a:ea typeface="华文中宋" pitchFamily="2" charset="-122"/>
              </a:rPr>
              <a:t>指定线程的目标对象</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Thread(Runnable target, String name)</a:t>
            </a:r>
          </a:p>
          <a:p>
            <a:pPr eaLnBrk="1" hangingPunct="1">
              <a:lnSpc>
                <a:spcPct val="80000"/>
              </a:lnSpc>
              <a:buFont typeface="Wingdings" pitchFamily="2" charset="2"/>
              <a:buNone/>
            </a:pPr>
            <a:endParaRPr lang="en-US" altLang="zh-CN" sz="1800" dirty="0">
              <a:latin typeface="华文中宋" pitchFamily="2" charset="-122"/>
              <a:ea typeface="华文中宋" pitchFamily="2" charset="-122"/>
            </a:endParaRPr>
          </a:p>
          <a:p>
            <a:pPr eaLnBrk="1" hangingPunct="1">
              <a:lnSpc>
                <a:spcPct val="80000"/>
              </a:lnSpc>
              <a:buFont typeface="Wingdings" pitchFamily="2" charset="2"/>
              <a:buNone/>
            </a:pPr>
            <a:r>
              <a:rPr lang="en-US" altLang="zh-CN" sz="1800" dirty="0">
                <a:latin typeface="华文中宋" pitchFamily="2" charset="-122"/>
                <a:ea typeface="华文中宋" pitchFamily="2" charset="-122"/>
              </a:rPr>
              <a:t>    public void run()                         	//</a:t>
            </a:r>
            <a:r>
              <a:rPr lang="zh-CN" altLang="en-US" sz="1800" dirty="0">
                <a:latin typeface="华文中宋" pitchFamily="2" charset="-122"/>
                <a:ea typeface="华文中宋" pitchFamily="2" charset="-122"/>
              </a:rPr>
              <a:t>描述线程操作的线程体</a:t>
            </a:r>
          </a:p>
          <a:p>
            <a:pPr eaLnBrk="1" hangingPunct="1">
              <a:lnSpc>
                <a:spcPct val="80000"/>
              </a:lnSpc>
              <a:buFont typeface="Wingdings" pitchFamily="2" charset="2"/>
              <a:buNone/>
            </a:pPr>
            <a:r>
              <a:rPr lang="en-US" altLang="zh-CN" sz="1800" dirty="0">
                <a:latin typeface="华文中宋" pitchFamily="2" charset="-122"/>
                <a:ea typeface="华文中宋" pitchFamily="2" charset="-122"/>
              </a:rPr>
              <a:t>    public final String </a:t>
            </a:r>
            <a:r>
              <a:rPr lang="en-US" altLang="zh-CN" sz="1800" dirty="0" err="1">
                <a:latin typeface="华文中宋" pitchFamily="2" charset="-122"/>
                <a:ea typeface="华文中宋" pitchFamily="2" charset="-122"/>
              </a:rPr>
              <a:t>getName</a:t>
            </a:r>
            <a:r>
              <a:rPr lang="en-US" altLang="zh-CN" sz="1800" dirty="0">
                <a:latin typeface="华文中宋" pitchFamily="2" charset="-122"/>
                <a:ea typeface="华文中宋" pitchFamily="2" charset="-122"/>
              </a:rPr>
              <a:t>()               //</a:t>
            </a:r>
            <a:r>
              <a:rPr lang="zh-CN" altLang="en-US" sz="1800" dirty="0">
                <a:latin typeface="华文中宋" pitchFamily="2" charset="-122"/>
                <a:ea typeface="华文中宋" pitchFamily="2" charset="-122"/>
              </a:rPr>
              <a:t>返回线程名</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final void </a:t>
            </a:r>
            <a:r>
              <a:rPr lang="en-US" altLang="zh-CN" sz="1800" dirty="0" err="1">
                <a:latin typeface="华文中宋" pitchFamily="2" charset="-122"/>
                <a:ea typeface="华文中宋" pitchFamily="2" charset="-122"/>
              </a:rPr>
              <a:t>setName</a:t>
            </a:r>
            <a:r>
              <a:rPr lang="en-US" altLang="zh-CN" sz="1800" dirty="0">
                <a:latin typeface="华文中宋" pitchFamily="2" charset="-122"/>
                <a:ea typeface="华文中宋" pitchFamily="2" charset="-122"/>
              </a:rPr>
              <a:t>(String name)     //</a:t>
            </a:r>
            <a:r>
              <a:rPr lang="zh-CN" altLang="en-US" sz="1800" dirty="0">
                <a:latin typeface="华文中宋" pitchFamily="2" charset="-122"/>
                <a:ea typeface="华文中宋" pitchFamily="2" charset="-122"/>
              </a:rPr>
              <a:t>设置线程名</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static </a:t>
            </a:r>
            <a:r>
              <a:rPr lang="en-US" altLang="zh-CN" sz="1800" dirty="0" err="1">
                <a:latin typeface="华文中宋" pitchFamily="2" charset="-122"/>
                <a:ea typeface="华文中宋" pitchFamily="2" charset="-122"/>
              </a:rPr>
              <a:t>int</a:t>
            </a:r>
            <a:r>
              <a:rPr lang="en-US" altLang="zh-CN" sz="1800" dirty="0">
                <a:latin typeface="华文中宋" pitchFamily="2" charset="-122"/>
                <a:ea typeface="华文中宋" pitchFamily="2" charset="-122"/>
              </a:rPr>
              <a:t> </a:t>
            </a:r>
            <a:r>
              <a:rPr lang="en-US" altLang="zh-CN" sz="1800" dirty="0" err="1">
                <a:latin typeface="华文中宋" pitchFamily="2" charset="-122"/>
                <a:ea typeface="华文中宋" pitchFamily="2" charset="-122"/>
              </a:rPr>
              <a:t>activeCount</a:t>
            </a:r>
            <a:r>
              <a:rPr lang="en-US" altLang="zh-CN" sz="1800" dirty="0">
                <a:latin typeface="华文中宋" pitchFamily="2" charset="-122"/>
                <a:ea typeface="华文中宋" pitchFamily="2" charset="-122"/>
              </a:rPr>
              <a:t>()              //</a:t>
            </a:r>
            <a:r>
              <a:rPr lang="zh-CN" altLang="en-US" sz="1800" dirty="0">
                <a:latin typeface="华文中宋" pitchFamily="2" charset="-122"/>
                <a:ea typeface="华文中宋" pitchFamily="2" charset="-122"/>
              </a:rPr>
              <a:t>返回当前活动线程个数</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static Thread </a:t>
            </a:r>
            <a:r>
              <a:rPr lang="en-US" altLang="zh-CN" sz="1800" dirty="0" err="1">
                <a:latin typeface="华文中宋" pitchFamily="2" charset="-122"/>
                <a:ea typeface="华文中宋" pitchFamily="2" charset="-122"/>
              </a:rPr>
              <a:t>currentThread</a:t>
            </a:r>
            <a:r>
              <a:rPr lang="en-US" altLang="zh-CN" sz="1800" dirty="0">
                <a:latin typeface="华文中宋" pitchFamily="2" charset="-122"/>
                <a:ea typeface="华文中宋" pitchFamily="2" charset="-122"/>
              </a:rPr>
              <a:t>()   //</a:t>
            </a:r>
            <a:r>
              <a:rPr lang="zh-CN" altLang="en-US" sz="1800" dirty="0">
                <a:latin typeface="华文中宋" pitchFamily="2" charset="-122"/>
                <a:ea typeface="华文中宋" pitchFamily="2" charset="-122"/>
              </a:rPr>
              <a:t>返回当前执行线程对象</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Sting </a:t>
            </a:r>
            <a:r>
              <a:rPr lang="en-US" altLang="zh-CN" sz="1800" dirty="0" err="1">
                <a:latin typeface="华文中宋" pitchFamily="2" charset="-122"/>
                <a:ea typeface="华文中宋" pitchFamily="2" charset="-122"/>
              </a:rPr>
              <a:t>toString</a:t>
            </a:r>
            <a:r>
              <a:rPr lang="en-US" altLang="zh-CN" sz="1800" dirty="0">
                <a:latin typeface="华文中宋" pitchFamily="2" charset="-122"/>
                <a:ea typeface="华文中宋" pitchFamily="2" charset="-122"/>
              </a:rPr>
              <a:t>() 		//</a:t>
            </a:r>
            <a:r>
              <a:rPr lang="zh-CN" altLang="en-US" sz="1800" dirty="0">
                <a:latin typeface="华文中宋" pitchFamily="2" charset="-122"/>
                <a:ea typeface="华文中宋" pitchFamily="2" charset="-122"/>
              </a:rPr>
              <a:t>返回线程的字符串信息</a:t>
            </a:r>
          </a:p>
          <a:p>
            <a:pPr eaLnBrk="1" hangingPunct="1">
              <a:lnSpc>
                <a:spcPct val="80000"/>
              </a:lnSpc>
              <a:buFont typeface="Wingdings" pitchFamily="2" charset="2"/>
              <a:buNone/>
            </a:pPr>
            <a:r>
              <a:rPr lang="zh-CN" altLang="en-US" sz="1800" dirty="0">
                <a:latin typeface="华文中宋" pitchFamily="2" charset="-122"/>
                <a:ea typeface="华文中宋" pitchFamily="2" charset="-122"/>
              </a:rPr>
              <a:t>    </a:t>
            </a:r>
            <a:r>
              <a:rPr lang="en-US" altLang="zh-CN" sz="1800" dirty="0">
                <a:latin typeface="华文中宋" pitchFamily="2" charset="-122"/>
                <a:ea typeface="华文中宋" pitchFamily="2" charset="-122"/>
              </a:rPr>
              <a:t>public void start()                               //</a:t>
            </a:r>
            <a:r>
              <a:rPr lang="zh-CN" altLang="en-US" sz="1800" dirty="0">
                <a:latin typeface="华文中宋" pitchFamily="2" charset="-122"/>
                <a:ea typeface="华文中宋" pitchFamily="2" charset="-122"/>
              </a:rPr>
              <a:t>启动已创建的线程对象</a:t>
            </a:r>
          </a:p>
          <a:p>
            <a:pPr eaLnBrk="1" hangingPunct="1">
              <a:lnSpc>
                <a:spcPct val="80000"/>
              </a:lnSpc>
              <a:buFont typeface="Wingdings" pitchFamily="2" charset="2"/>
              <a:buNone/>
            </a:pPr>
            <a:r>
              <a:rPr lang="en-US" altLang="zh-CN" sz="1800" dirty="0">
                <a:latin typeface="华文中宋" pitchFamily="2" charset="-122"/>
                <a:ea typeface="华文中宋" pitchFamily="2" charset="-122"/>
              </a:rPr>
              <a:t>}</a:t>
            </a:r>
            <a:endParaRPr lang="zh-CN" altLang="en-US" sz="1800" dirty="0">
              <a:latin typeface="华文中宋" pitchFamily="2" charset="-122"/>
              <a:ea typeface="华文中宋" pitchFamily="2" charset="-122"/>
            </a:endParaRPr>
          </a:p>
        </p:txBody>
      </p:sp>
      <p:sp>
        <p:nvSpPr>
          <p:cNvPr id="18436" name="TextBox 5"/>
          <p:cNvSpPr txBox="1">
            <a:spLocks noChangeArrowheads="1"/>
          </p:cNvSpPr>
          <p:nvPr/>
        </p:nvSpPr>
        <p:spPr bwMode="auto">
          <a:xfrm>
            <a:off x="89693" y="5084763"/>
            <a:ext cx="8894763" cy="153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en-US" altLang="zh-CN" sz="2000" b="1" dirty="0">
                <a:solidFill>
                  <a:srgbClr val="002060"/>
                </a:solidFill>
                <a:latin typeface="华文中宋" pitchFamily="2" charset="-122"/>
                <a:ea typeface="华文中宋" pitchFamily="2" charset="-122"/>
              </a:rPr>
              <a:t>Java</a:t>
            </a:r>
            <a:r>
              <a:rPr lang="zh-CN" altLang="en-US" sz="2000" b="1" dirty="0">
                <a:solidFill>
                  <a:srgbClr val="002060"/>
                </a:solidFill>
                <a:latin typeface="华文中宋" pitchFamily="2" charset="-122"/>
                <a:ea typeface="华文中宋" pitchFamily="2" charset="-122"/>
              </a:rPr>
              <a:t>提供两种实现线程体的方法：继承</a:t>
            </a:r>
            <a:r>
              <a:rPr lang="en-US" altLang="zh-CN" sz="2000" b="1" dirty="0">
                <a:solidFill>
                  <a:srgbClr val="002060"/>
                </a:solidFill>
                <a:latin typeface="华文中宋" pitchFamily="2" charset="-122"/>
                <a:ea typeface="华文中宋" pitchFamily="2" charset="-122"/>
              </a:rPr>
              <a:t>Thread</a:t>
            </a:r>
            <a:r>
              <a:rPr lang="zh-CN" altLang="en-US" sz="2000" b="1" dirty="0">
                <a:solidFill>
                  <a:srgbClr val="002060"/>
                </a:solidFill>
                <a:latin typeface="华文中宋" pitchFamily="2" charset="-122"/>
                <a:ea typeface="华文中宋" pitchFamily="2" charset="-122"/>
              </a:rPr>
              <a:t>类和实现</a:t>
            </a:r>
            <a:r>
              <a:rPr lang="en-US" altLang="zh-CN" sz="2000" b="1" dirty="0">
                <a:solidFill>
                  <a:srgbClr val="002060"/>
                </a:solidFill>
                <a:latin typeface="华文中宋" pitchFamily="2" charset="-122"/>
                <a:ea typeface="华文中宋" pitchFamily="2" charset="-122"/>
              </a:rPr>
              <a:t>Runnable</a:t>
            </a:r>
            <a:r>
              <a:rPr lang="zh-CN" altLang="en-US" sz="2000" b="1" dirty="0">
                <a:solidFill>
                  <a:srgbClr val="002060"/>
                </a:solidFill>
                <a:latin typeface="华文中宋" pitchFamily="2" charset="-122"/>
                <a:ea typeface="华文中宋" pitchFamily="2" charset="-122"/>
              </a:rPr>
              <a:t>接口；</a:t>
            </a:r>
            <a:endParaRPr lang="en-US" altLang="zh-CN" sz="2000" b="1" dirty="0">
              <a:solidFill>
                <a:srgbClr val="002060"/>
              </a:solidFill>
              <a:latin typeface="华文中宋" pitchFamily="2" charset="-122"/>
              <a:ea typeface="华文中宋" pitchFamily="2" charset="-122"/>
            </a:endParaRPr>
          </a:p>
          <a:p>
            <a:pPr eaLnBrk="1" hangingPunct="1">
              <a:lnSpc>
                <a:spcPct val="120000"/>
              </a:lnSpc>
              <a:buFont typeface="Wingdings" pitchFamily="2" charset="2"/>
              <a:buChar char="Ø"/>
            </a:pPr>
            <a:r>
              <a:rPr lang="zh-CN" altLang="en-US" sz="2000" b="1" dirty="0">
                <a:solidFill>
                  <a:srgbClr val="002060"/>
                </a:solidFill>
                <a:latin typeface="华文中宋" pitchFamily="2" charset="-122"/>
                <a:ea typeface="华文中宋" pitchFamily="2" charset="-122"/>
              </a:rPr>
              <a:t>两种方法的核心是重写</a:t>
            </a:r>
            <a:r>
              <a:rPr lang="en-US" altLang="zh-CN" sz="2000" b="1" dirty="0">
                <a:solidFill>
                  <a:srgbClr val="002060"/>
                </a:solidFill>
                <a:latin typeface="华文中宋" pitchFamily="2" charset="-122"/>
                <a:ea typeface="华文中宋" pitchFamily="2" charset="-122"/>
              </a:rPr>
              <a:t>run()</a:t>
            </a:r>
            <a:r>
              <a:rPr lang="zh-CN" altLang="en-US" sz="2000" b="1" dirty="0">
                <a:solidFill>
                  <a:srgbClr val="002060"/>
                </a:solidFill>
                <a:latin typeface="华文中宋" pitchFamily="2" charset="-122"/>
                <a:ea typeface="华文中宋" pitchFamily="2" charset="-122"/>
              </a:rPr>
              <a:t>方法</a:t>
            </a:r>
            <a:endParaRPr lang="en-US" altLang="zh-CN" sz="2000" b="1" dirty="0">
              <a:solidFill>
                <a:srgbClr val="002060"/>
              </a:solidFill>
              <a:latin typeface="华文中宋" pitchFamily="2" charset="-122"/>
              <a:ea typeface="华文中宋" pitchFamily="2" charset="-122"/>
            </a:endParaRPr>
          </a:p>
          <a:p>
            <a:pPr eaLnBrk="1" hangingPunct="1">
              <a:lnSpc>
                <a:spcPct val="120000"/>
              </a:lnSpc>
              <a:buFont typeface="Wingdings" pitchFamily="2" charset="2"/>
              <a:buChar char="Ø"/>
            </a:pPr>
            <a:r>
              <a:rPr lang="en-US" altLang="zh-CN" sz="2000" b="1">
                <a:solidFill>
                  <a:srgbClr val="002060"/>
                </a:solidFill>
                <a:latin typeface="华文中宋" pitchFamily="2" charset="-122"/>
                <a:ea typeface="华文中宋" pitchFamily="2" charset="-122"/>
              </a:rPr>
              <a:t>Thread</a:t>
            </a:r>
            <a:r>
              <a:rPr lang="zh-CN" altLang="en-US" sz="2000" b="1">
                <a:solidFill>
                  <a:srgbClr val="002060"/>
                </a:solidFill>
                <a:latin typeface="华文中宋" pitchFamily="2" charset="-122"/>
                <a:ea typeface="华文中宋" pitchFamily="2" charset="-122"/>
              </a:rPr>
              <a:t>类本身也是通过实现</a:t>
            </a:r>
            <a:r>
              <a:rPr lang="en-US" altLang="zh-CN" sz="2000" b="1">
                <a:solidFill>
                  <a:srgbClr val="002060"/>
                </a:solidFill>
                <a:latin typeface="华文中宋" pitchFamily="2" charset="-122"/>
                <a:ea typeface="华文中宋" pitchFamily="2" charset="-122"/>
              </a:rPr>
              <a:t>Runnable</a:t>
            </a:r>
            <a:r>
              <a:rPr lang="zh-CN" altLang="en-US" sz="2000" b="1">
                <a:solidFill>
                  <a:srgbClr val="002060"/>
                </a:solidFill>
                <a:latin typeface="华文中宋" pitchFamily="2" charset="-122"/>
                <a:ea typeface="华文中宋" pitchFamily="2" charset="-122"/>
              </a:rPr>
              <a:t>对象来提供</a:t>
            </a:r>
            <a:r>
              <a:rPr lang="en-US" altLang="zh-CN" sz="2000" b="1">
                <a:solidFill>
                  <a:srgbClr val="002060"/>
                </a:solidFill>
                <a:latin typeface="华文中宋" pitchFamily="2" charset="-122"/>
                <a:ea typeface="华文中宋" pitchFamily="2" charset="-122"/>
              </a:rPr>
              <a:t>run</a:t>
            </a:r>
            <a:r>
              <a:rPr lang="zh-CN" altLang="en-US" sz="2000" b="1">
                <a:solidFill>
                  <a:srgbClr val="002060"/>
                </a:solidFill>
                <a:latin typeface="华文中宋" pitchFamily="2" charset="-122"/>
                <a:ea typeface="华文中宋" pitchFamily="2" charset="-122"/>
              </a:rPr>
              <a:t>方法重载。同时还提供</a:t>
            </a:r>
            <a:r>
              <a:rPr lang="zh-CN" altLang="en-US" sz="2000" b="1" dirty="0">
                <a:solidFill>
                  <a:srgbClr val="002060"/>
                </a:solidFill>
                <a:latin typeface="华文中宋" pitchFamily="2" charset="-122"/>
                <a:ea typeface="华文中宋" pitchFamily="2" charset="-122"/>
              </a:rPr>
              <a:t>现场创建、启动等线程状态控制方法</a:t>
            </a:r>
            <a:endParaRPr lang="en-US" altLang="zh-CN" sz="2000" b="1" dirty="0">
              <a:solidFill>
                <a:srgbClr val="002060"/>
              </a:solidFill>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182AE127-445E-4899-9EDD-920D6FEB0C9A}" type="slidenum">
              <a:rPr lang="zh-CN" altLang="en-US" smtClean="0"/>
              <a:pPr>
                <a:defRPr/>
              </a:pPr>
              <a:t>12</a:t>
            </a:fld>
            <a:endParaRPr lang="en-US" altLang="zh-CN"/>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C7A029C1-9A9B-4BE1-B46E-098B87C97753}"/>
                  </a:ext>
                </a:extLst>
              </p14:cNvPr>
              <p14:cNvContentPartPr/>
              <p14:nvPr/>
            </p14:nvContentPartPr>
            <p14:xfrm>
              <a:off x="1120874" y="5426881"/>
              <a:ext cx="7691400" cy="197640"/>
            </p14:xfrm>
          </p:contentPart>
        </mc:Choice>
        <mc:Fallback xmlns="">
          <p:pic>
            <p:nvPicPr>
              <p:cNvPr id="3" name="墨迹 2">
                <a:extLst>
                  <a:ext uri="{FF2B5EF4-FFF2-40B4-BE49-F238E27FC236}">
                    <a16:creationId xmlns:a16="http://schemas.microsoft.com/office/drawing/2014/main" id="{C7A029C1-9A9B-4BE1-B46E-098B87C97753}"/>
                  </a:ext>
                </a:extLst>
              </p:cNvPr>
              <p:cNvPicPr/>
              <p:nvPr/>
            </p:nvPicPr>
            <p:blipFill>
              <a:blip r:embed="rId3"/>
              <a:stretch>
                <a:fillRect/>
              </a:stretch>
            </p:blipFill>
            <p:spPr>
              <a:xfrm>
                <a:off x="1112234" y="5418241"/>
                <a:ext cx="77090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0AFD3717-75DE-4BBB-853F-C47F30313A71}"/>
                  </a:ext>
                </a:extLst>
              </p14:cNvPr>
              <p14:cNvContentPartPr/>
              <p14:nvPr/>
            </p14:nvContentPartPr>
            <p14:xfrm>
              <a:off x="606794" y="5806321"/>
              <a:ext cx="3837600" cy="135000"/>
            </p14:xfrm>
          </p:contentPart>
        </mc:Choice>
        <mc:Fallback xmlns="">
          <p:pic>
            <p:nvPicPr>
              <p:cNvPr id="4" name="墨迹 3">
                <a:extLst>
                  <a:ext uri="{FF2B5EF4-FFF2-40B4-BE49-F238E27FC236}">
                    <a16:creationId xmlns:a16="http://schemas.microsoft.com/office/drawing/2014/main" id="{0AFD3717-75DE-4BBB-853F-C47F30313A71}"/>
                  </a:ext>
                </a:extLst>
              </p:cNvPr>
              <p:cNvPicPr/>
              <p:nvPr/>
            </p:nvPicPr>
            <p:blipFill>
              <a:blip r:embed="rId5"/>
              <a:stretch>
                <a:fillRect/>
              </a:stretch>
            </p:blipFill>
            <p:spPr>
              <a:xfrm>
                <a:off x="598154" y="5797681"/>
                <a:ext cx="38552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3B6A3DC2-636E-4C2D-9BD9-066268DF7C23}"/>
                  </a:ext>
                </a:extLst>
              </p14:cNvPr>
              <p14:cNvContentPartPr/>
              <p14:nvPr/>
            </p14:nvContentPartPr>
            <p14:xfrm>
              <a:off x="575114" y="6145801"/>
              <a:ext cx="8354160" cy="216720"/>
            </p14:xfrm>
          </p:contentPart>
        </mc:Choice>
        <mc:Fallback xmlns="">
          <p:pic>
            <p:nvPicPr>
              <p:cNvPr id="5" name="墨迹 4">
                <a:extLst>
                  <a:ext uri="{FF2B5EF4-FFF2-40B4-BE49-F238E27FC236}">
                    <a16:creationId xmlns:a16="http://schemas.microsoft.com/office/drawing/2014/main" id="{3B6A3DC2-636E-4C2D-9BD9-066268DF7C23}"/>
                  </a:ext>
                </a:extLst>
              </p:cNvPr>
              <p:cNvPicPr/>
              <p:nvPr/>
            </p:nvPicPr>
            <p:blipFill>
              <a:blip r:embed="rId7"/>
              <a:stretch>
                <a:fillRect/>
              </a:stretch>
            </p:blipFill>
            <p:spPr>
              <a:xfrm>
                <a:off x="566114" y="6136801"/>
                <a:ext cx="83718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A81A7FC7-5867-43AA-B3C7-C365DB045DA3}"/>
                  </a:ext>
                </a:extLst>
              </p14:cNvPr>
              <p14:cNvContentPartPr/>
              <p14:nvPr/>
            </p14:nvContentPartPr>
            <p14:xfrm>
              <a:off x="543794" y="6550081"/>
              <a:ext cx="4827960" cy="203760"/>
            </p14:xfrm>
          </p:contentPart>
        </mc:Choice>
        <mc:Fallback xmlns="">
          <p:pic>
            <p:nvPicPr>
              <p:cNvPr id="6" name="墨迹 5">
                <a:extLst>
                  <a:ext uri="{FF2B5EF4-FFF2-40B4-BE49-F238E27FC236}">
                    <a16:creationId xmlns:a16="http://schemas.microsoft.com/office/drawing/2014/main" id="{A81A7FC7-5867-43AA-B3C7-C365DB045DA3}"/>
                  </a:ext>
                </a:extLst>
              </p:cNvPr>
              <p:cNvPicPr/>
              <p:nvPr/>
            </p:nvPicPr>
            <p:blipFill>
              <a:blip r:embed="rId9"/>
              <a:stretch>
                <a:fillRect/>
              </a:stretch>
            </p:blipFill>
            <p:spPr>
              <a:xfrm>
                <a:off x="534794" y="6541441"/>
                <a:ext cx="4845600" cy="221400"/>
              </a:xfrm>
              <a:prstGeom prst="rect">
                <a:avLst/>
              </a:prstGeom>
            </p:spPr>
          </p:pic>
        </mc:Fallback>
      </mc:AlternateContent>
      <p:grpSp>
        <p:nvGrpSpPr>
          <p:cNvPr id="26" name="组合 25">
            <a:extLst>
              <a:ext uri="{FF2B5EF4-FFF2-40B4-BE49-F238E27FC236}">
                <a16:creationId xmlns:a16="http://schemas.microsoft.com/office/drawing/2014/main" id="{A51CB443-8D32-4319-A33E-D1350AEF0776}"/>
              </a:ext>
            </a:extLst>
          </p:cNvPr>
          <p:cNvGrpSpPr/>
          <p:nvPr/>
        </p:nvGrpSpPr>
        <p:grpSpPr>
          <a:xfrm>
            <a:off x="4433234" y="377161"/>
            <a:ext cx="1985400" cy="399240"/>
            <a:chOff x="4433234" y="377161"/>
            <a:chExt cx="1985400" cy="39924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DC5F5053-E90F-43D8-8B53-5478A8795BE6}"/>
                    </a:ext>
                  </a:extLst>
                </p14:cNvPr>
                <p14:cNvContentPartPr/>
                <p14:nvPr/>
              </p14:nvContentPartPr>
              <p14:xfrm>
                <a:off x="4504874" y="507481"/>
                <a:ext cx="5760" cy="5040"/>
              </p14:xfrm>
            </p:contentPart>
          </mc:Choice>
          <mc:Fallback xmlns="">
            <p:pic>
              <p:nvPicPr>
                <p:cNvPr id="7" name="墨迹 6">
                  <a:extLst>
                    <a:ext uri="{FF2B5EF4-FFF2-40B4-BE49-F238E27FC236}">
                      <a16:creationId xmlns:a16="http://schemas.microsoft.com/office/drawing/2014/main" id="{DC5F5053-E90F-43D8-8B53-5478A8795BE6}"/>
                    </a:ext>
                  </a:extLst>
                </p:cNvPr>
                <p:cNvPicPr/>
                <p:nvPr/>
              </p:nvPicPr>
              <p:blipFill>
                <a:blip r:embed="rId11"/>
                <a:stretch>
                  <a:fillRect/>
                </a:stretch>
              </p:blipFill>
              <p:spPr>
                <a:xfrm>
                  <a:off x="4495874" y="498481"/>
                  <a:ext cx="234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3B0D414D-ABBB-4DCB-856E-8F499132AB00}"/>
                    </a:ext>
                  </a:extLst>
                </p14:cNvPr>
                <p14:cNvContentPartPr/>
                <p14:nvPr/>
              </p14:nvContentPartPr>
              <p14:xfrm>
                <a:off x="4433234" y="517201"/>
                <a:ext cx="155160" cy="193680"/>
              </p14:xfrm>
            </p:contentPart>
          </mc:Choice>
          <mc:Fallback xmlns="">
            <p:pic>
              <p:nvPicPr>
                <p:cNvPr id="8" name="墨迹 7">
                  <a:extLst>
                    <a:ext uri="{FF2B5EF4-FFF2-40B4-BE49-F238E27FC236}">
                      <a16:creationId xmlns:a16="http://schemas.microsoft.com/office/drawing/2014/main" id="{3B0D414D-ABBB-4DCB-856E-8F499132AB00}"/>
                    </a:ext>
                  </a:extLst>
                </p:cNvPr>
                <p:cNvPicPr/>
                <p:nvPr/>
              </p:nvPicPr>
              <p:blipFill>
                <a:blip r:embed="rId13"/>
                <a:stretch>
                  <a:fillRect/>
                </a:stretch>
              </p:blipFill>
              <p:spPr>
                <a:xfrm>
                  <a:off x="4424234" y="508201"/>
                  <a:ext cx="1728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a:extLst>
                    <a:ext uri="{FF2B5EF4-FFF2-40B4-BE49-F238E27FC236}">
                      <a16:creationId xmlns:a16="http://schemas.microsoft.com/office/drawing/2014/main" id="{E2BD98A0-9B18-4FAE-8F4B-4FA1A73FF8BD}"/>
                    </a:ext>
                  </a:extLst>
                </p14:cNvPr>
                <p14:cNvContentPartPr/>
                <p14:nvPr/>
              </p14:nvContentPartPr>
              <p14:xfrm>
                <a:off x="4603154" y="577681"/>
                <a:ext cx="127080" cy="142560"/>
              </p14:xfrm>
            </p:contentPart>
          </mc:Choice>
          <mc:Fallback xmlns="">
            <p:pic>
              <p:nvPicPr>
                <p:cNvPr id="9" name="墨迹 8">
                  <a:extLst>
                    <a:ext uri="{FF2B5EF4-FFF2-40B4-BE49-F238E27FC236}">
                      <a16:creationId xmlns:a16="http://schemas.microsoft.com/office/drawing/2014/main" id="{E2BD98A0-9B18-4FAE-8F4B-4FA1A73FF8BD}"/>
                    </a:ext>
                  </a:extLst>
                </p:cNvPr>
                <p:cNvPicPr/>
                <p:nvPr/>
              </p:nvPicPr>
              <p:blipFill>
                <a:blip r:embed="rId15"/>
                <a:stretch>
                  <a:fillRect/>
                </a:stretch>
              </p:blipFill>
              <p:spPr>
                <a:xfrm>
                  <a:off x="4594514" y="568681"/>
                  <a:ext cx="1447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墨迹 9">
                  <a:extLst>
                    <a:ext uri="{FF2B5EF4-FFF2-40B4-BE49-F238E27FC236}">
                      <a16:creationId xmlns:a16="http://schemas.microsoft.com/office/drawing/2014/main" id="{62FFE515-5418-4F7C-A9E1-1FDD7305F643}"/>
                    </a:ext>
                  </a:extLst>
                </p14:cNvPr>
                <p14:cNvContentPartPr/>
                <p14:nvPr/>
              </p14:nvContentPartPr>
              <p14:xfrm>
                <a:off x="4757594" y="570481"/>
                <a:ext cx="90720" cy="144000"/>
              </p14:xfrm>
            </p:contentPart>
          </mc:Choice>
          <mc:Fallback xmlns="">
            <p:pic>
              <p:nvPicPr>
                <p:cNvPr id="10" name="墨迹 9">
                  <a:extLst>
                    <a:ext uri="{FF2B5EF4-FFF2-40B4-BE49-F238E27FC236}">
                      <a16:creationId xmlns:a16="http://schemas.microsoft.com/office/drawing/2014/main" id="{62FFE515-5418-4F7C-A9E1-1FDD7305F643}"/>
                    </a:ext>
                  </a:extLst>
                </p:cNvPr>
                <p:cNvPicPr/>
                <p:nvPr/>
              </p:nvPicPr>
              <p:blipFill>
                <a:blip r:embed="rId17"/>
                <a:stretch>
                  <a:fillRect/>
                </a:stretch>
              </p:blipFill>
              <p:spPr>
                <a:xfrm>
                  <a:off x="4748594" y="561481"/>
                  <a:ext cx="108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墨迹 10">
                  <a:extLst>
                    <a:ext uri="{FF2B5EF4-FFF2-40B4-BE49-F238E27FC236}">
                      <a16:creationId xmlns:a16="http://schemas.microsoft.com/office/drawing/2014/main" id="{EE25E2B3-E2E1-438C-8201-4B83F21338C8}"/>
                    </a:ext>
                  </a:extLst>
                </p14:cNvPr>
                <p14:cNvContentPartPr/>
                <p14:nvPr/>
              </p14:nvContentPartPr>
              <p14:xfrm>
                <a:off x="4893674" y="416401"/>
                <a:ext cx="241920" cy="303840"/>
              </p14:xfrm>
            </p:contentPart>
          </mc:Choice>
          <mc:Fallback xmlns="">
            <p:pic>
              <p:nvPicPr>
                <p:cNvPr id="11" name="墨迹 10">
                  <a:extLst>
                    <a:ext uri="{FF2B5EF4-FFF2-40B4-BE49-F238E27FC236}">
                      <a16:creationId xmlns:a16="http://schemas.microsoft.com/office/drawing/2014/main" id="{EE25E2B3-E2E1-438C-8201-4B83F21338C8}"/>
                    </a:ext>
                  </a:extLst>
                </p:cNvPr>
                <p:cNvPicPr/>
                <p:nvPr/>
              </p:nvPicPr>
              <p:blipFill>
                <a:blip r:embed="rId19"/>
                <a:stretch>
                  <a:fillRect/>
                </a:stretch>
              </p:blipFill>
              <p:spPr>
                <a:xfrm>
                  <a:off x="4885034" y="407761"/>
                  <a:ext cx="2595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墨迹 11">
                  <a:extLst>
                    <a:ext uri="{FF2B5EF4-FFF2-40B4-BE49-F238E27FC236}">
                      <a16:creationId xmlns:a16="http://schemas.microsoft.com/office/drawing/2014/main" id="{4A239CD6-A301-4A03-BDC8-3089837924C9}"/>
                    </a:ext>
                  </a:extLst>
                </p14:cNvPr>
                <p14:cNvContentPartPr/>
                <p14:nvPr/>
              </p14:nvContentPartPr>
              <p14:xfrm>
                <a:off x="5131634" y="396601"/>
                <a:ext cx="199440" cy="333720"/>
              </p14:xfrm>
            </p:contentPart>
          </mc:Choice>
          <mc:Fallback xmlns="">
            <p:pic>
              <p:nvPicPr>
                <p:cNvPr id="12" name="墨迹 11">
                  <a:extLst>
                    <a:ext uri="{FF2B5EF4-FFF2-40B4-BE49-F238E27FC236}">
                      <a16:creationId xmlns:a16="http://schemas.microsoft.com/office/drawing/2014/main" id="{4A239CD6-A301-4A03-BDC8-3089837924C9}"/>
                    </a:ext>
                  </a:extLst>
                </p:cNvPr>
                <p:cNvPicPr/>
                <p:nvPr/>
              </p:nvPicPr>
              <p:blipFill>
                <a:blip r:embed="rId21"/>
                <a:stretch>
                  <a:fillRect/>
                </a:stretch>
              </p:blipFill>
              <p:spPr>
                <a:xfrm>
                  <a:off x="5122634" y="387601"/>
                  <a:ext cx="217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墨迹 13">
                  <a:extLst>
                    <a:ext uri="{FF2B5EF4-FFF2-40B4-BE49-F238E27FC236}">
                      <a16:creationId xmlns:a16="http://schemas.microsoft.com/office/drawing/2014/main" id="{98579A05-6276-4522-8FC6-2D003F707D8C}"/>
                    </a:ext>
                  </a:extLst>
                </p14:cNvPr>
                <p14:cNvContentPartPr/>
                <p14:nvPr/>
              </p14:nvContentPartPr>
              <p14:xfrm>
                <a:off x="5419634" y="377161"/>
                <a:ext cx="228600" cy="280080"/>
              </p14:xfrm>
            </p:contentPart>
          </mc:Choice>
          <mc:Fallback xmlns="">
            <p:pic>
              <p:nvPicPr>
                <p:cNvPr id="14" name="墨迹 13">
                  <a:extLst>
                    <a:ext uri="{FF2B5EF4-FFF2-40B4-BE49-F238E27FC236}">
                      <a16:creationId xmlns:a16="http://schemas.microsoft.com/office/drawing/2014/main" id="{98579A05-6276-4522-8FC6-2D003F707D8C}"/>
                    </a:ext>
                  </a:extLst>
                </p:cNvPr>
                <p:cNvPicPr/>
                <p:nvPr/>
              </p:nvPicPr>
              <p:blipFill>
                <a:blip r:embed="rId23"/>
                <a:stretch>
                  <a:fillRect/>
                </a:stretch>
              </p:blipFill>
              <p:spPr>
                <a:xfrm>
                  <a:off x="5410634" y="368521"/>
                  <a:ext cx="2462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墨迹 14">
                  <a:extLst>
                    <a:ext uri="{FF2B5EF4-FFF2-40B4-BE49-F238E27FC236}">
                      <a16:creationId xmlns:a16="http://schemas.microsoft.com/office/drawing/2014/main" id="{C62E3BCF-E91D-4E83-9650-2A70908FEB52}"/>
                    </a:ext>
                  </a:extLst>
                </p14:cNvPr>
                <p14:cNvContentPartPr/>
                <p14:nvPr/>
              </p14:nvContentPartPr>
              <p14:xfrm>
                <a:off x="5476514" y="645001"/>
                <a:ext cx="8280" cy="66600"/>
              </p14:xfrm>
            </p:contentPart>
          </mc:Choice>
          <mc:Fallback xmlns="">
            <p:pic>
              <p:nvPicPr>
                <p:cNvPr id="15" name="墨迹 14">
                  <a:extLst>
                    <a:ext uri="{FF2B5EF4-FFF2-40B4-BE49-F238E27FC236}">
                      <a16:creationId xmlns:a16="http://schemas.microsoft.com/office/drawing/2014/main" id="{C62E3BCF-E91D-4E83-9650-2A70908FEB52}"/>
                    </a:ext>
                  </a:extLst>
                </p:cNvPr>
                <p:cNvPicPr/>
                <p:nvPr/>
              </p:nvPicPr>
              <p:blipFill>
                <a:blip r:embed="rId25"/>
                <a:stretch>
                  <a:fillRect/>
                </a:stretch>
              </p:blipFill>
              <p:spPr>
                <a:xfrm>
                  <a:off x="5467514" y="636001"/>
                  <a:ext cx="25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墨迹 15">
                  <a:extLst>
                    <a:ext uri="{FF2B5EF4-FFF2-40B4-BE49-F238E27FC236}">
                      <a16:creationId xmlns:a16="http://schemas.microsoft.com/office/drawing/2014/main" id="{1230F97B-2DFB-435E-942C-E46FA5352A23}"/>
                    </a:ext>
                  </a:extLst>
                </p14:cNvPr>
                <p14:cNvContentPartPr/>
                <p14:nvPr/>
              </p14:nvContentPartPr>
              <p14:xfrm>
                <a:off x="5512154" y="567961"/>
                <a:ext cx="90000" cy="147240"/>
              </p14:xfrm>
            </p:contentPart>
          </mc:Choice>
          <mc:Fallback xmlns="">
            <p:pic>
              <p:nvPicPr>
                <p:cNvPr id="16" name="墨迹 15">
                  <a:extLst>
                    <a:ext uri="{FF2B5EF4-FFF2-40B4-BE49-F238E27FC236}">
                      <a16:creationId xmlns:a16="http://schemas.microsoft.com/office/drawing/2014/main" id="{1230F97B-2DFB-435E-942C-E46FA5352A23}"/>
                    </a:ext>
                  </a:extLst>
                </p:cNvPr>
                <p:cNvPicPr/>
                <p:nvPr/>
              </p:nvPicPr>
              <p:blipFill>
                <a:blip r:embed="rId27"/>
                <a:stretch>
                  <a:fillRect/>
                </a:stretch>
              </p:blipFill>
              <p:spPr>
                <a:xfrm>
                  <a:off x="5503514" y="559321"/>
                  <a:ext cx="107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墨迹 16">
                  <a:extLst>
                    <a:ext uri="{FF2B5EF4-FFF2-40B4-BE49-F238E27FC236}">
                      <a16:creationId xmlns:a16="http://schemas.microsoft.com/office/drawing/2014/main" id="{84653185-B60E-4DD2-9E07-0FE0FF303AD7}"/>
                    </a:ext>
                  </a:extLst>
                </p14:cNvPr>
                <p14:cNvContentPartPr/>
                <p14:nvPr/>
              </p14:nvContentPartPr>
              <p14:xfrm>
                <a:off x="5620514" y="475801"/>
                <a:ext cx="106560" cy="239760"/>
              </p14:xfrm>
            </p:contentPart>
          </mc:Choice>
          <mc:Fallback xmlns="">
            <p:pic>
              <p:nvPicPr>
                <p:cNvPr id="17" name="墨迹 16">
                  <a:extLst>
                    <a:ext uri="{FF2B5EF4-FFF2-40B4-BE49-F238E27FC236}">
                      <a16:creationId xmlns:a16="http://schemas.microsoft.com/office/drawing/2014/main" id="{84653185-B60E-4DD2-9E07-0FE0FF303AD7}"/>
                    </a:ext>
                  </a:extLst>
                </p:cNvPr>
                <p:cNvPicPr/>
                <p:nvPr/>
              </p:nvPicPr>
              <p:blipFill>
                <a:blip r:embed="rId29"/>
                <a:stretch>
                  <a:fillRect/>
                </a:stretch>
              </p:blipFill>
              <p:spPr>
                <a:xfrm>
                  <a:off x="5611514" y="467161"/>
                  <a:ext cx="1242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6325C070-4593-4F1F-988C-21CB3C9E3D95}"/>
                    </a:ext>
                  </a:extLst>
                </p14:cNvPr>
                <p14:cNvContentPartPr/>
                <p14:nvPr/>
              </p14:nvContentPartPr>
              <p14:xfrm>
                <a:off x="5775314" y="525121"/>
                <a:ext cx="204480" cy="208440"/>
              </p14:xfrm>
            </p:contentPart>
          </mc:Choice>
          <mc:Fallback xmlns="">
            <p:pic>
              <p:nvPicPr>
                <p:cNvPr id="19" name="墨迹 18">
                  <a:extLst>
                    <a:ext uri="{FF2B5EF4-FFF2-40B4-BE49-F238E27FC236}">
                      <a16:creationId xmlns:a16="http://schemas.microsoft.com/office/drawing/2014/main" id="{6325C070-4593-4F1F-988C-21CB3C9E3D95}"/>
                    </a:ext>
                  </a:extLst>
                </p:cNvPr>
                <p:cNvPicPr/>
                <p:nvPr/>
              </p:nvPicPr>
              <p:blipFill>
                <a:blip r:embed="rId31"/>
                <a:stretch>
                  <a:fillRect/>
                </a:stretch>
              </p:blipFill>
              <p:spPr>
                <a:xfrm>
                  <a:off x="5766314" y="516121"/>
                  <a:ext cx="2221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F7E15B98-F07F-4094-AC58-2BF061C0C752}"/>
                    </a:ext>
                  </a:extLst>
                </p14:cNvPr>
                <p14:cNvContentPartPr/>
                <p14:nvPr/>
              </p14:nvContentPartPr>
              <p14:xfrm>
                <a:off x="5856314" y="481561"/>
                <a:ext cx="155160" cy="228960"/>
              </p14:xfrm>
            </p:contentPart>
          </mc:Choice>
          <mc:Fallback xmlns="">
            <p:pic>
              <p:nvPicPr>
                <p:cNvPr id="20" name="墨迹 19">
                  <a:extLst>
                    <a:ext uri="{FF2B5EF4-FFF2-40B4-BE49-F238E27FC236}">
                      <a16:creationId xmlns:a16="http://schemas.microsoft.com/office/drawing/2014/main" id="{F7E15B98-F07F-4094-AC58-2BF061C0C752}"/>
                    </a:ext>
                  </a:extLst>
                </p:cNvPr>
                <p:cNvPicPr/>
                <p:nvPr/>
              </p:nvPicPr>
              <p:blipFill>
                <a:blip r:embed="rId33"/>
                <a:stretch>
                  <a:fillRect/>
                </a:stretch>
              </p:blipFill>
              <p:spPr>
                <a:xfrm>
                  <a:off x="5847314" y="472561"/>
                  <a:ext cx="1728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A7AC9B54-244E-4793-BA58-2127E746858E}"/>
                    </a:ext>
                  </a:extLst>
                </p14:cNvPr>
                <p14:cNvContentPartPr/>
                <p14:nvPr/>
              </p14:nvContentPartPr>
              <p14:xfrm>
                <a:off x="5999954" y="445921"/>
                <a:ext cx="14760" cy="59400"/>
              </p14:xfrm>
            </p:contentPart>
          </mc:Choice>
          <mc:Fallback xmlns="">
            <p:pic>
              <p:nvPicPr>
                <p:cNvPr id="21" name="墨迹 20">
                  <a:extLst>
                    <a:ext uri="{FF2B5EF4-FFF2-40B4-BE49-F238E27FC236}">
                      <a16:creationId xmlns:a16="http://schemas.microsoft.com/office/drawing/2014/main" id="{A7AC9B54-244E-4793-BA58-2127E746858E}"/>
                    </a:ext>
                  </a:extLst>
                </p:cNvPr>
                <p:cNvPicPr/>
                <p:nvPr/>
              </p:nvPicPr>
              <p:blipFill>
                <a:blip r:embed="rId35"/>
                <a:stretch>
                  <a:fillRect/>
                </a:stretch>
              </p:blipFill>
              <p:spPr>
                <a:xfrm>
                  <a:off x="5990954" y="437281"/>
                  <a:ext cx="324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3B43C537-0A8B-40E5-B1D7-9E2C8DD10AB8}"/>
                    </a:ext>
                  </a:extLst>
                </p14:cNvPr>
                <p14:cNvContentPartPr/>
                <p14:nvPr/>
              </p14:nvContentPartPr>
              <p14:xfrm>
                <a:off x="6057914" y="495601"/>
                <a:ext cx="108720" cy="218520"/>
              </p14:xfrm>
            </p:contentPart>
          </mc:Choice>
          <mc:Fallback xmlns="">
            <p:pic>
              <p:nvPicPr>
                <p:cNvPr id="22" name="墨迹 21">
                  <a:extLst>
                    <a:ext uri="{FF2B5EF4-FFF2-40B4-BE49-F238E27FC236}">
                      <a16:creationId xmlns:a16="http://schemas.microsoft.com/office/drawing/2014/main" id="{3B43C537-0A8B-40E5-B1D7-9E2C8DD10AB8}"/>
                    </a:ext>
                  </a:extLst>
                </p:cNvPr>
                <p:cNvPicPr/>
                <p:nvPr/>
              </p:nvPicPr>
              <p:blipFill>
                <a:blip r:embed="rId37"/>
                <a:stretch>
                  <a:fillRect/>
                </a:stretch>
              </p:blipFill>
              <p:spPr>
                <a:xfrm>
                  <a:off x="6049274" y="486961"/>
                  <a:ext cx="1263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670FFC26-5A94-4DD2-BB6E-B305D556D58E}"/>
                    </a:ext>
                  </a:extLst>
                </p14:cNvPr>
                <p14:cNvContentPartPr/>
                <p14:nvPr/>
              </p14:nvContentPartPr>
              <p14:xfrm>
                <a:off x="6193634" y="483361"/>
                <a:ext cx="67320" cy="238680"/>
              </p14:xfrm>
            </p:contentPart>
          </mc:Choice>
          <mc:Fallback xmlns="">
            <p:pic>
              <p:nvPicPr>
                <p:cNvPr id="23" name="墨迹 22">
                  <a:extLst>
                    <a:ext uri="{FF2B5EF4-FFF2-40B4-BE49-F238E27FC236}">
                      <a16:creationId xmlns:a16="http://schemas.microsoft.com/office/drawing/2014/main" id="{670FFC26-5A94-4DD2-BB6E-B305D556D58E}"/>
                    </a:ext>
                  </a:extLst>
                </p:cNvPr>
                <p:cNvPicPr/>
                <p:nvPr/>
              </p:nvPicPr>
              <p:blipFill>
                <a:blip r:embed="rId39"/>
                <a:stretch>
                  <a:fillRect/>
                </a:stretch>
              </p:blipFill>
              <p:spPr>
                <a:xfrm>
                  <a:off x="6184994" y="474361"/>
                  <a:ext cx="849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BFA84F99-6FB6-45EA-8D7D-512FDFA6AE9D}"/>
                    </a:ext>
                  </a:extLst>
                </p14:cNvPr>
                <p14:cNvContentPartPr/>
                <p14:nvPr/>
              </p14:nvContentPartPr>
              <p14:xfrm>
                <a:off x="6109034" y="553201"/>
                <a:ext cx="165960" cy="223200"/>
              </p14:xfrm>
            </p:contentPart>
          </mc:Choice>
          <mc:Fallback xmlns="">
            <p:pic>
              <p:nvPicPr>
                <p:cNvPr id="24" name="墨迹 23">
                  <a:extLst>
                    <a:ext uri="{FF2B5EF4-FFF2-40B4-BE49-F238E27FC236}">
                      <a16:creationId xmlns:a16="http://schemas.microsoft.com/office/drawing/2014/main" id="{BFA84F99-6FB6-45EA-8D7D-512FDFA6AE9D}"/>
                    </a:ext>
                  </a:extLst>
                </p:cNvPr>
                <p:cNvPicPr/>
                <p:nvPr/>
              </p:nvPicPr>
              <p:blipFill>
                <a:blip r:embed="rId41"/>
                <a:stretch>
                  <a:fillRect/>
                </a:stretch>
              </p:blipFill>
              <p:spPr>
                <a:xfrm>
                  <a:off x="6100394" y="544561"/>
                  <a:ext cx="1836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AB92C2F9-04A8-44B7-9973-FF728468B92B}"/>
                    </a:ext>
                  </a:extLst>
                </p14:cNvPr>
                <p14:cNvContentPartPr/>
                <p14:nvPr/>
              </p14:nvContentPartPr>
              <p14:xfrm>
                <a:off x="6376874" y="442681"/>
                <a:ext cx="41760" cy="308520"/>
              </p14:xfrm>
            </p:contentPart>
          </mc:Choice>
          <mc:Fallback xmlns="">
            <p:pic>
              <p:nvPicPr>
                <p:cNvPr id="25" name="墨迹 24">
                  <a:extLst>
                    <a:ext uri="{FF2B5EF4-FFF2-40B4-BE49-F238E27FC236}">
                      <a16:creationId xmlns:a16="http://schemas.microsoft.com/office/drawing/2014/main" id="{AB92C2F9-04A8-44B7-9973-FF728468B92B}"/>
                    </a:ext>
                  </a:extLst>
                </p:cNvPr>
                <p:cNvPicPr/>
                <p:nvPr/>
              </p:nvPicPr>
              <p:blipFill>
                <a:blip r:embed="rId43"/>
                <a:stretch>
                  <a:fillRect/>
                </a:stretch>
              </p:blipFill>
              <p:spPr>
                <a:xfrm>
                  <a:off x="6367874" y="433681"/>
                  <a:ext cx="59400" cy="326160"/>
                </a:xfrm>
                <a:prstGeom prst="rect">
                  <a:avLst/>
                </a:prstGeom>
              </p:spPr>
            </p:pic>
          </mc:Fallback>
        </mc:AlternateContent>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115888"/>
            <a:ext cx="8404225" cy="839787"/>
          </a:xfrm>
        </p:spPr>
        <p:txBody>
          <a:bodyPr/>
          <a:lstStyle/>
          <a:p>
            <a:pPr eaLnBrk="1" hangingPunct="1"/>
            <a:r>
              <a:rPr lang="en-US" altLang="zh-CN" sz="2800">
                <a:latin typeface="华文中宋" pitchFamily="2" charset="-122"/>
                <a:ea typeface="华文中宋" pitchFamily="2" charset="-122"/>
              </a:rPr>
              <a:t>【</a:t>
            </a:r>
            <a:r>
              <a:rPr lang="zh-CN" altLang="en-US" sz="2800">
                <a:latin typeface="华文中宋" pitchFamily="2" charset="-122"/>
                <a:ea typeface="华文中宋" pitchFamily="2" charset="-122"/>
              </a:rPr>
              <a:t>例</a:t>
            </a:r>
            <a:r>
              <a:rPr lang="en-US" altLang="zh-CN" sz="2800">
                <a:latin typeface="华文中宋" pitchFamily="2" charset="-122"/>
                <a:ea typeface="华文中宋" pitchFamily="2" charset="-122"/>
              </a:rPr>
              <a:t>7.1】 </a:t>
            </a:r>
            <a:r>
              <a:rPr lang="zh-CN" altLang="en-US" sz="2800">
                <a:latin typeface="华文中宋" pitchFamily="2" charset="-122"/>
                <a:ea typeface="华文中宋" pitchFamily="2" charset="-122"/>
              </a:rPr>
              <a:t>声明继承</a:t>
            </a:r>
            <a:r>
              <a:rPr lang="en-US" altLang="zh-CN" sz="2800">
                <a:latin typeface="华文中宋" pitchFamily="2" charset="-122"/>
                <a:ea typeface="华文中宋" pitchFamily="2" charset="-122"/>
              </a:rPr>
              <a:t>Thread</a:t>
            </a:r>
            <a:r>
              <a:rPr lang="zh-CN" altLang="en-US" sz="2800">
                <a:latin typeface="华文中宋" pitchFamily="2" charset="-122"/>
                <a:ea typeface="华文中宋" pitchFamily="2" charset="-122"/>
              </a:rPr>
              <a:t>类的奇数</a:t>
            </a:r>
            <a:r>
              <a:rPr lang="en-US" altLang="zh-CN" sz="2800">
                <a:latin typeface="华文中宋" pitchFamily="2" charset="-122"/>
                <a:ea typeface="华文中宋" pitchFamily="2" charset="-122"/>
              </a:rPr>
              <a:t>/</a:t>
            </a:r>
            <a:r>
              <a:rPr lang="zh-CN" altLang="en-US" sz="2800">
                <a:latin typeface="华文中宋" pitchFamily="2" charset="-122"/>
                <a:ea typeface="华文中宋" pitchFamily="2" charset="-122"/>
              </a:rPr>
              <a:t>偶数序列线程</a:t>
            </a:r>
          </a:p>
        </p:txBody>
      </p:sp>
      <p:sp>
        <p:nvSpPr>
          <p:cNvPr id="19459" name="Rectangle 3"/>
          <p:cNvSpPr>
            <a:spLocks noGrp="1" noChangeArrowheads="1"/>
          </p:cNvSpPr>
          <p:nvPr>
            <p:ph type="body" idx="1"/>
          </p:nvPr>
        </p:nvSpPr>
        <p:spPr>
          <a:xfrm>
            <a:off x="395536" y="1055849"/>
            <a:ext cx="7772400" cy="1077007"/>
          </a:xfrm>
        </p:spPr>
        <p:txBody>
          <a:bodyPr/>
          <a:lstStyle/>
          <a:p>
            <a:pPr eaLnBrk="1" hangingPunct="1">
              <a:buFont typeface="宋体" pitchFamily="2" charset="-122"/>
              <a:buAutoNum type="circleNumDbPlain"/>
            </a:pPr>
            <a:r>
              <a:rPr lang="en-US" altLang="zh-CN" sz="2800">
                <a:latin typeface="华文中宋" pitchFamily="2" charset="-122"/>
                <a:ea typeface="华文中宋" pitchFamily="2" charset="-122"/>
              </a:rPr>
              <a:t>main</a:t>
            </a:r>
            <a:r>
              <a:rPr lang="zh-CN" altLang="en-US" sz="2800">
                <a:latin typeface="华文中宋" pitchFamily="2" charset="-122"/>
                <a:ea typeface="华文中宋" pitchFamily="2" charset="-122"/>
              </a:rPr>
              <a:t>是首先启动执行的线程</a:t>
            </a:r>
          </a:p>
          <a:p>
            <a:pPr eaLnBrk="1" hangingPunct="1">
              <a:buFont typeface="Wingdings" pitchFamily="2" charset="2"/>
              <a:buAutoNum type="circleNumDbPlain"/>
            </a:pPr>
            <a:r>
              <a:rPr lang="zh-CN" altLang="en-US" sz="2800">
                <a:latin typeface="华文中宋" pitchFamily="2" charset="-122"/>
                <a:ea typeface="华文中宋" pitchFamily="2" charset="-122"/>
              </a:rPr>
              <a:t>两个线程交替运行</a:t>
            </a:r>
          </a:p>
        </p:txBody>
      </p:sp>
      <p:pic>
        <p:nvPicPr>
          <p:cNvPr id="19460" name="Picture 6" descr="B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089" y="2109339"/>
            <a:ext cx="9005887"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1"/>
          <p:cNvSpPr txBox="1">
            <a:spLocks noChangeArrowheads="1"/>
          </p:cNvSpPr>
          <p:nvPr/>
        </p:nvSpPr>
        <p:spPr bwMode="auto">
          <a:xfrm>
            <a:off x="138112" y="4825965"/>
            <a:ext cx="90058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342900" indent="-342900" eaLnBrk="1" hangingPunct="1">
              <a:buFont typeface="Wingdings" panose="05000000000000000000" pitchFamily="2" charset="2"/>
              <a:buChar char="ü"/>
            </a:pPr>
            <a:r>
              <a:rPr lang="zh-CN" altLang="en-US" b="1">
                <a:latin typeface="华文中宋" pitchFamily="2" charset="-122"/>
                <a:ea typeface="华文中宋" pitchFamily="2" charset="-122"/>
              </a:rPr>
              <a:t>多线程程序结果具有不确定性，尤其是运行时间较长，</a:t>
            </a:r>
            <a:r>
              <a:rPr lang="en-US" altLang="zh-CN" b="1">
                <a:latin typeface="华文中宋" pitchFamily="2" charset="-122"/>
                <a:ea typeface="华文中宋" pitchFamily="2" charset="-122"/>
              </a:rPr>
              <a:t>run</a:t>
            </a:r>
            <a:r>
              <a:rPr lang="zh-CN" altLang="en-US" b="1">
                <a:latin typeface="华文中宋" pitchFamily="2" charset="-122"/>
                <a:ea typeface="华文中宋" pitchFamily="2" charset="-122"/>
              </a:rPr>
              <a:t>方法不能在一个时间片运行完成</a:t>
            </a:r>
            <a:endParaRPr lang="en-US" altLang="zh-CN" b="1">
              <a:latin typeface="华文中宋" pitchFamily="2" charset="-122"/>
              <a:ea typeface="华文中宋" pitchFamily="2" charset="-122"/>
            </a:endParaRPr>
          </a:p>
          <a:p>
            <a:pPr marL="342900" indent="-342900" eaLnBrk="1" hangingPunct="1">
              <a:buFont typeface="Wingdings" panose="05000000000000000000" pitchFamily="2" charset="2"/>
              <a:buChar char="ü"/>
            </a:pPr>
            <a:r>
              <a:rPr lang="en-US" altLang="zh-CN" b="1">
                <a:latin typeface="华文中宋" pitchFamily="2" charset="-122"/>
                <a:ea typeface="华文中宋" pitchFamily="2" charset="-122"/>
              </a:rPr>
              <a:t>main</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tread_even</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thread_odd</a:t>
            </a:r>
            <a:r>
              <a:rPr lang="zh-CN" altLang="en-US" b="1">
                <a:latin typeface="华文中宋" pitchFamily="2" charset="-122"/>
                <a:ea typeface="华文中宋" pitchFamily="2" charset="-122"/>
              </a:rPr>
              <a:t>三线程独立运行，</a:t>
            </a:r>
            <a:r>
              <a:rPr lang="en-US" altLang="zh-CN" b="1">
                <a:latin typeface="华文中宋" pitchFamily="2" charset="-122"/>
                <a:ea typeface="华文中宋" pitchFamily="2" charset="-122"/>
              </a:rPr>
              <a:t>main</a:t>
            </a:r>
            <a:r>
              <a:rPr lang="zh-CN" altLang="en-US" b="1">
                <a:latin typeface="华文中宋" pitchFamily="2" charset="-122"/>
                <a:ea typeface="华文中宋" pitchFamily="2" charset="-122"/>
              </a:rPr>
              <a:t>终止了其他两个线程仍照常运行，与方法调用栈完成不同。</a:t>
            </a:r>
          </a:p>
        </p:txBody>
      </p:sp>
      <p:sp>
        <p:nvSpPr>
          <p:cNvPr id="2" name="灯片编号占位符 1"/>
          <p:cNvSpPr>
            <a:spLocks noGrp="1"/>
          </p:cNvSpPr>
          <p:nvPr>
            <p:ph type="sldNum" sz="quarter" idx="12"/>
          </p:nvPr>
        </p:nvSpPr>
        <p:spPr/>
        <p:txBody>
          <a:bodyPr/>
          <a:lstStyle/>
          <a:p>
            <a:pPr>
              <a:defRPr/>
            </a:pPr>
            <a:fld id="{43F46855-9EA2-4463-AA9D-B4C4ADF7A46F}" type="slidenum">
              <a:rPr lang="zh-CN" altLang="en-US"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11188" y="981075"/>
            <a:ext cx="7793037" cy="695325"/>
          </a:xfrm>
        </p:spPr>
        <p:txBody>
          <a:bodyPr/>
          <a:lstStyle/>
          <a:p>
            <a:r>
              <a:rPr lang="en-US" altLang="zh-CN"/>
              <a:t>Thread</a:t>
            </a:r>
            <a:r>
              <a:rPr lang="zh-CN" altLang="en-US"/>
              <a:t>类创建多线程的步骤</a:t>
            </a:r>
          </a:p>
        </p:txBody>
      </p:sp>
      <p:sp>
        <p:nvSpPr>
          <p:cNvPr id="20483" name="内容占位符 2"/>
          <p:cNvSpPr>
            <a:spLocks noGrp="1"/>
          </p:cNvSpPr>
          <p:nvPr>
            <p:ph idx="1"/>
          </p:nvPr>
        </p:nvSpPr>
        <p:spPr>
          <a:xfrm>
            <a:off x="539750" y="1844675"/>
            <a:ext cx="7772400" cy="4114800"/>
          </a:xfrm>
        </p:spPr>
        <p:txBody>
          <a:bodyPr/>
          <a:lstStyle/>
          <a:p>
            <a:r>
              <a:rPr lang="zh-CN" altLang="en-US" dirty="0"/>
              <a:t>继承</a:t>
            </a:r>
            <a:r>
              <a:rPr lang="en-US" altLang="zh-CN" dirty="0"/>
              <a:t>Thread</a:t>
            </a:r>
            <a:r>
              <a:rPr lang="zh-CN" altLang="en-US" dirty="0"/>
              <a:t>类</a:t>
            </a:r>
            <a:endParaRPr lang="en-US" altLang="zh-CN" dirty="0"/>
          </a:p>
          <a:p>
            <a:r>
              <a:rPr lang="zh-CN" altLang="en-US" dirty="0"/>
              <a:t>重写</a:t>
            </a:r>
            <a:r>
              <a:rPr lang="en-US" altLang="zh-CN" dirty="0"/>
              <a:t>run</a:t>
            </a:r>
            <a:r>
              <a:rPr lang="zh-CN" altLang="en-US" dirty="0"/>
              <a:t>方法，将需要在线程实现的功能在这个方法完成</a:t>
            </a:r>
            <a:endParaRPr lang="en-US" altLang="zh-CN" dirty="0"/>
          </a:p>
          <a:p>
            <a:r>
              <a:rPr lang="zh-CN" altLang="en-US" dirty="0"/>
              <a:t>创建类实例</a:t>
            </a:r>
            <a:endParaRPr lang="en-US" altLang="zh-CN" dirty="0"/>
          </a:p>
          <a:p>
            <a:r>
              <a:rPr lang="zh-CN" altLang="en-US" dirty="0"/>
              <a:t>调用实例的</a:t>
            </a:r>
            <a:r>
              <a:rPr lang="en-US" altLang="zh-CN" dirty="0"/>
              <a:t>start</a:t>
            </a:r>
            <a:r>
              <a:rPr lang="zh-CN" altLang="en-US" dirty="0"/>
              <a:t>方法</a:t>
            </a:r>
          </a:p>
        </p:txBody>
      </p:sp>
      <p:sp>
        <p:nvSpPr>
          <p:cNvPr id="4" name="灯片编号占位符 3"/>
          <p:cNvSpPr>
            <a:spLocks noGrp="1"/>
          </p:cNvSpPr>
          <p:nvPr>
            <p:ph type="sldNum" sz="quarter" idx="12"/>
          </p:nvPr>
        </p:nvSpPr>
        <p:spPr/>
        <p:txBody>
          <a:bodyPr/>
          <a:lstStyle/>
          <a:p>
            <a:pPr>
              <a:defRPr/>
            </a:pPr>
            <a:fld id="{768819E2-863C-4B68-9C5F-29050B35E5E2}" type="slidenum">
              <a:rPr lang="zh-CN" altLang="en-US" smtClean="0"/>
              <a:pPr>
                <a:defRPr/>
              </a:pPr>
              <a:t>14</a:t>
            </a:fld>
            <a:endParaRPr lang="en-US" altLang="zh-CN"/>
          </a:p>
        </p:txBody>
      </p:sp>
      <p:sp>
        <p:nvSpPr>
          <p:cNvPr id="2" name="文本框 1"/>
          <p:cNvSpPr txBox="1"/>
          <p:nvPr/>
        </p:nvSpPr>
        <p:spPr>
          <a:xfrm>
            <a:off x="5241950" y="150078"/>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07-thread/NumberThread</a:t>
            </a:r>
            <a:endParaRPr lang="zh-CN" altLang="en-US">
              <a:ea typeface="华文细黑"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26988"/>
            <a:ext cx="8748713" cy="695326"/>
          </a:xfrm>
        </p:spPr>
        <p:txBody>
          <a:bodyPr/>
          <a:lstStyle/>
          <a:p>
            <a:pPr eaLnBrk="1" hangingPunct="1"/>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例</a:t>
            </a:r>
            <a:r>
              <a:rPr lang="en-US" altLang="zh-CN" sz="2400">
                <a:latin typeface="华文中宋" pitchFamily="2" charset="-122"/>
                <a:ea typeface="华文中宋" pitchFamily="2" charset="-122"/>
              </a:rPr>
              <a:t>7.2】 </a:t>
            </a:r>
            <a:r>
              <a:rPr lang="zh-CN" altLang="en-US" sz="2400">
                <a:latin typeface="华文中宋" pitchFamily="2" charset="-122"/>
                <a:ea typeface="华文中宋" pitchFamily="2" charset="-122"/>
              </a:rPr>
              <a:t>声明实现</a:t>
            </a:r>
            <a:r>
              <a:rPr lang="en-US" altLang="zh-CN" sz="2400">
                <a:latin typeface="华文中宋" pitchFamily="2" charset="-122"/>
                <a:ea typeface="华文中宋" pitchFamily="2" charset="-122"/>
              </a:rPr>
              <a:t>Runnable</a:t>
            </a:r>
            <a:r>
              <a:rPr lang="zh-CN" altLang="en-US" sz="2400">
                <a:latin typeface="华文中宋" pitchFamily="2" charset="-122"/>
                <a:ea typeface="华文中宋" pitchFamily="2" charset="-122"/>
              </a:rPr>
              <a:t>接口的奇数</a:t>
            </a:r>
            <a:r>
              <a:rPr lang="en-US" altLang="zh-CN" sz="2400">
                <a:latin typeface="华文中宋" pitchFamily="2" charset="-122"/>
                <a:ea typeface="华文中宋" pitchFamily="2" charset="-122"/>
              </a:rPr>
              <a:t>/</a:t>
            </a:r>
            <a:r>
              <a:rPr lang="zh-CN" altLang="en-US" sz="2400">
                <a:latin typeface="华文中宋" pitchFamily="2" charset="-122"/>
                <a:ea typeface="华文中宋" pitchFamily="2" charset="-122"/>
              </a:rPr>
              <a:t>偶数序列线程。</a:t>
            </a:r>
          </a:p>
        </p:txBody>
      </p:sp>
      <p:sp>
        <p:nvSpPr>
          <p:cNvPr id="2" name="灯片编号占位符 1"/>
          <p:cNvSpPr>
            <a:spLocks noGrp="1"/>
          </p:cNvSpPr>
          <p:nvPr>
            <p:ph type="sldNum" sz="quarter" idx="12"/>
          </p:nvPr>
        </p:nvSpPr>
        <p:spPr/>
        <p:txBody>
          <a:bodyPr/>
          <a:lstStyle/>
          <a:p>
            <a:pPr>
              <a:defRPr/>
            </a:pPr>
            <a:fld id="{B9D668A1-91C2-4564-B68B-7E5220B259CE}" type="slidenum">
              <a:rPr lang="zh-CN" altLang="en-US" smtClean="0"/>
              <a:pPr>
                <a:defRPr/>
              </a:pPr>
              <a:t>15</a:t>
            </a:fld>
            <a:endParaRPr lang="en-US" altLang="zh-CN"/>
          </a:p>
        </p:txBody>
      </p:sp>
      <p:sp>
        <p:nvSpPr>
          <p:cNvPr id="5" name="标题 1"/>
          <p:cNvSpPr txBox="1">
            <a:spLocks/>
          </p:cNvSpPr>
          <p:nvPr/>
        </p:nvSpPr>
        <p:spPr bwMode="auto">
          <a:xfrm>
            <a:off x="611188" y="981075"/>
            <a:ext cx="77930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宋体" pitchFamily="2" charset="-122"/>
              </a:defRPr>
            </a:lvl2pPr>
            <a:lvl3pPr algn="l" rtl="0" eaLnBrk="0" fontAlgn="base" hangingPunct="0">
              <a:spcBef>
                <a:spcPct val="0"/>
              </a:spcBef>
              <a:spcAft>
                <a:spcPct val="0"/>
              </a:spcAft>
              <a:defRPr sz="3600" b="1">
                <a:solidFill>
                  <a:schemeClr val="tx2"/>
                </a:solidFill>
                <a:latin typeface="Tahoma" pitchFamily="34" charset="0"/>
                <a:ea typeface="宋体" pitchFamily="2" charset="-122"/>
              </a:defRPr>
            </a:lvl3pPr>
            <a:lvl4pPr algn="l" rtl="0" eaLnBrk="0" fontAlgn="base" hangingPunct="0">
              <a:spcBef>
                <a:spcPct val="0"/>
              </a:spcBef>
              <a:spcAft>
                <a:spcPct val="0"/>
              </a:spcAft>
              <a:defRPr sz="3600" b="1">
                <a:solidFill>
                  <a:schemeClr val="tx2"/>
                </a:solidFill>
                <a:latin typeface="Tahoma" pitchFamily="34" charset="0"/>
                <a:ea typeface="宋体" pitchFamily="2" charset="-122"/>
              </a:defRPr>
            </a:lvl4pPr>
            <a:lvl5pPr algn="l"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a:lstStyle>
          <a:p>
            <a:r>
              <a:rPr lang="en-US" altLang="zh-CN" sz="2800" kern="0"/>
              <a:t>Runnable</a:t>
            </a:r>
            <a:r>
              <a:rPr lang="zh-CN" altLang="en-US" sz="2800" kern="0"/>
              <a:t>类创建多线程的步骤</a:t>
            </a:r>
            <a:endParaRPr lang="zh-CN" altLang="en-US" sz="2800" kern="0" dirty="0"/>
          </a:p>
        </p:txBody>
      </p:sp>
      <p:sp>
        <p:nvSpPr>
          <p:cNvPr id="6" name="内容占位符 2"/>
          <p:cNvSpPr txBox="1">
            <a:spLocks/>
          </p:cNvSpPr>
          <p:nvPr/>
        </p:nvSpPr>
        <p:spPr bwMode="auto">
          <a:xfrm>
            <a:off x="539750" y="1773238"/>
            <a:ext cx="77724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folHlink"/>
              </a:buClr>
              <a:buSzPct val="80000"/>
              <a:buFont typeface="Wingdings"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sz="2800" kern="0"/>
              <a:t>实现</a:t>
            </a:r>
            <a:r>
              <a:rPr lang="en-US" altLang="zh-CN" sz="2800" kern="0"/>
              <a:t>runnable</a:t>
            </a:r>
            <a:r>
              <a:rPr lang="zh-CN" altLang="en-US" sz="2800" kern="0"/>
              <a:t>接口</a:t>
            </a:r>
            <a:endParaRPr lang="en-US" altLang="zh-CN" sz="2800" kern="0"/>
          </a:p>
          <a:p>
            <a:r>
              <a:rPr lang="zh-CN" altLang="en-US" sz="2800" kern="0"/>
              <a:t>重写</a:t>
            </a:r>
            <a:r>
              <a:rPr lang="en-US" altLang="zh-CN" sz="2800" kern="0"/>
              <a:t>run</a:t>
            </a:r>
            <a:r>
              <a:rPr lang="zh-CN" altLang="en-US" sz="2800" kern="0"/>
              <a:t>方法，将需要在线程实现的功能在这个方法完成</a:t>
            </a:r>
            <a:endParaRPr lang="en-US" altLang="zh-CN" sz="2800" kern="0"/>
          </a:p>
          <a:p>
            <a:r>
              <a:rPr lang="zh-CN" altLang="en-US" sz="2800" kern="0"/>
              <a:t>使用实现了</a:t>
            </a:r>
            <a:r>
              <a:rPr lang="en-US" altLang="zh-CN" sz="2800" kern="0"/>
              <a:t>runnable</a:t>
            </a:r>
            <a:r>
              <a:rPr lang="zh-CN" altLang="en-US" sz="2800" kern="0"/>
              <a:t>接口的类创建实例，即线程体</a:t>
            </a:r>
            <a:endParaRPr lang="en-US" altLang="zh-CN" sz="2800" kern="0"/>
          </a:p>
          <a:p>
            <a:r>
              <a:rPr lang="zh-CN" altLang="en-US" sz="2800" kern="0"/>
              <a:t>使用</a:t>
            </a:r>
            <a:r>
              <a:rPr lang="en-US" altLang="zh-CN" sz="2800" kern="0"/>
              <a:t>Thread</a:t>
            </a:r>
            <a:r>
              <a:rPr lang="zh-CN" altLang="en-US" sz="2800" kern="0"/>
              <a:t>创建线程实例，将第</a:t>
            </a:r>
            <a:r>
              <a:rPr lang="en-US" altLang="zh-CN" sz="2800" kern="0"/>
              <a:t>3</a:t>
            </a:r>
            <a:r>
              <a:rPr lang="zh-CN" altLang="en-US" sz="2800" kern="0"/>
              <a:t>步创建的</a:t>
            </a:r>
            <a:r>
              <a:rPr lang="en-US" altLang="zh-CN" sz="2800" kern="0"/>
              <a:t>runnable</a:t>
            </a:r>
            <a:r>
              <a:rPr lang="zh-CN" altLang="en-US" sz="2800" kern="0"/>
              <a:t>对象实例作为构造方法参数</a:t>
            </a:r>
            <a:endParaRPr lang="en-US" altLang="zh-CN" sz="2800" kern="0"/>
          </a:p>
          <a:p>
            <a:r>
              <a:rPr lang="zh-CN" altLang="en-US" sz="2800" kern="0"/>
              <a:t>调用</a:t>
            </a:r>
            <a:r>
              <a:rPr lang="en-US" altLang="zh-CN" sz="2800" kern="0"/>
              <a:t>Thread</a:t>
            </a:r>
            <a:r>
              <a:rPr lang="zh-CN" altLang="en-US" sz="2800" kern="0"/>
              <a:t>实例的</a:t>
            </a:r>
            <a:r>
              <a:rPr lang="en-US" altLang="zh-CN" sz="2800" kern="0"/>
              <a:t>start</a:t>
            </a:r>
            <a:r>
              <a:rPr lang="zh-CN" altLang="en-US" sz="2800" kern="0"/>
              <a:t>方法启动线程，执行</a:t>
            </a:r>
            <a:r>
              <a:rPr lang="en-US" altLang="zh-CN" sz="2800" kern="0"/>
              <a:t>run</a:t>
            </a:r>
            <a:r>
              <a:rPr lang="zh-CN" altLang="en-US" sz="2800" kern="0"/>
              <a:t>方法</a:t>
            </a:r>
            <a:endParaRPr lang="en-US" altLang="zh-CN" sz="2800" kern="0"/>
          </a:p>
          <a:p>
            <a:endParaRPr lang="zh-CN" altLang="en-US" sz="2800" kern="0"/>
          </a:p>
        </p:txBody>
      </p:sp>
      <p:sp>
        <p:nvSpPr>
          <p:cNvPr id="8" name="文本框 7"/>
          <p:cNvSpPr txBox="1"/>
          <p:nvPr/>
        </p:nvSpPr>
        <p:spPr>
          <a:xfrm>
            <a:off x="4394250" y="5663626"/>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07-thread/NumberRunnable</a:t>
            </a:r>
            <a:endParaRPr lang="zh-CN" altLang="en-US">
              <a:ea typeface="华文细黑"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71B999C-4EAF-49A8-969C-092356BB76DF}" type="slidenum">
              <a:rPr lang="zh-CN" altLang="en-US" smtClean="0"/>
              <a:pPr>
                <a:defRPr/>
              </a:pPr>
              <a:t>16</a:t>
            </a:fld>
            <a:endParaRPr lang="en-US" altLang="zh-CN"/>
          </a:p>
        </p:txBody>
      </p:sp>
      <p:sp>
        <p:nvSpPr>
          <p:cNvPr id="2" name="标题 1"/>
          <p:cNvSpPr>
            <a:spLocks noGrp="1"/>
          </p:cNvSpPr>
          <p:nvPr>
            <p:ph type="title"/>
          </p:nvPr>
        </p:nvSpPr>
        <p:spPr>
          <a:xfrm>
            <a:off x="1154113" y="476672"/>
            <a:ext cx="7793037" cy="397712"/>
          </a:xfrm>
        </p:spPr>
        <p:txBody>
          <a:bodyPr/>
          <a:lstStyle/>
          <a:p>
            <a:r>
              <a:rPr lang="en-US" altLang="zh-CN" sz="2400"/>
              <a:t>Thread</a:t>
            </a:r>
            <a:r>
              <a:rPr lang="zh-CN" altLang="en-US" sz="2400"/>
              <a:t>类再分析</a:t>
            </a:r>
          </a:p>
        </p:txBody>
      </p:sp>
      <p:sp>
        <p:nvSpPr>
          <p:cNvPr id="8" name="Rectangle 3"/>
          <p:cNvSpPr txBox="1">
            <a:spLocks noChangeArrowheads="1"/>
          </p:cNvSpPr>
          <p:nvPr/>
        </p:nvSpPr>
        <p:spPr bwMode="auto">
          <a:xfrm>
            <a:off x="251520" y="1008373"/>
            <a:ext cx="83486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folHlink"/>
              </a:buClr>
              <a:buSzPct val="80000"/>
              <a:buFont typeface="Wingdings"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buNone/>
              <a:defRPr/>
            </a:pPr>
            <a:r>
              <a:rPr lang="zh-CN" altLang="en-US" sz="2400" kern="0">
                <a:solidFill>
                  <a:srgbClr val="C00000"/>
                </a:solidFill>
                <a:latin typeface="华文中宋" panose="02010600040101010101" pitchFamily="2" charset="-122"/>
                <a:ea typeface="华文中宋" panose="02010600040101010101" pitchFamily="2" charset="-122"/>
              </a:rPr>
              <a:t>设置线程体的两种方式：</a:t>
            </a:r>
            <a:endParaRPr lang="en-US" altLang="zh-CN" sz="2400" kern="0">
              <a:solidFill>
                <a:srgbClr val="C00000"/>
              </a:solidFill>
              <a:latin typeface="华文中宋" panose="02010600040101010101" pitchFamily="2" charset="-122"/>
              <a:ea typeface="华文中宋" panose="02010600040101010101" pitchFamily="2" charset="-122"/>
            </a:endParaRPr>
          </a:p>
          <a:p>
            <a:pPr marL="342900" indent="-342900" eaLnBrk="1" hangingPunct="1">
              <a:buFont typeface="Wingdings" panose="05000000000000000000" pitchFamily="2" charset="2"/>
              <a:buChar char="ü"/>
              <a:defRPr/>
            </a:pPr>
            <a:r>
              <a:rPr lang="en-US" altLang="zh-CN" sz="2400" kern="0">
                <a:solidFill>
                  <a:srgbClr val="C00000"/>
                </a:solidFill>
                <a:latin typeface="华文中宋" panose="02010600040101010101" pitchFamily="2" charset="-122"/>
                <a:ea typeface="华文中宋" panose="02010600040101010101" pitchFamily="2" charset="-122"/>
              </a:rPr>
              <a:t>Thread </a:t>
            </a:r>
            <a:r>
              <a:rPr lang="zh-CN" altLang="en-US" sz="2400" kern="0">
                <a:solidFill>
                  <a:srgbClr val="C00000"/>
                </a:solidFill>
                <a:latin typeface="华文中宋" panose="02010600040101010101" pitchFamily="2" charset="-122"/>
                <a:ea typeface="华文中宋" panose="02010600040101010101" pitchFamily="2" charset="-122"/>
              </a:rPr>
              <a:t>构造方法</a:t>
            </a:r>
            <a:r>
              <a:rPr lang="en-US" altLang="zh-CN" sz="2400" kern="0">
                <a:latin typeface="华文中宋" panose="02010600040101010101" pitchFamily="2" charset="-122"/>
                <a:ea typeface="华文中宋" panose="02010600040101010101" pitchFamily="2" charset="-122"/>
              </a:rPr>
              <a:t>:    public Thread(</a:t>
            </a:r>
            <a:r>
              <a:rPr lang="en-US" altLang="zh-CN" sz="2400" kern="0">
                <a:solidFill>
                  <a:srgbClr val="C00000"/>
                </a:solidFill>
                <a:latin typeface="华文中宋" panose="02010600040101010101" pitchFamily="2" charset="-122"/>
                <a:ea typeface="华文中宋" panose="02010600040101010101" pitchFamily="2" charset="-122"/>
              </a:rPr>
              <a:t>Runnable target</a:t>
            </a:r>
            <a:r>
              <a:rPr lang="en-US" altLang="zh-CN" sz="2400" kern="0">
                <a:latin typeface="华文中宋" panose="02010600040101010101" pitchFamily="2" charset="-122"/>
                <a:ea typeface="华文中宋" panose="02010600040101010101" pitchFamily="2" charset="-122"/>
              </a:rPr>
              <a:t>);</a:t>
            </a:r>
            <a:endParaRPr lang="en-US" altLang="zh-CN" sz="2400" kern="0">
              <a:solidFill>
                <a:srgbClr val="C00000"/>
              </a:solidFill>
              <a:latin typeface="华文中宋" panose="02010600040101010101" pitchFamily="2" charset="-122"/>
              <a:ea typeface="华文中宋" panose="02010600040101010101" pitchFamily="2" charset="-122"/>
            </a:endParaRPr>
          </a:p>
          <a:p>
            <a:pPr marL="342900" indent="-342900" eaLnBrk="1" hangingPunct="1">
              <a:buFont typeface="Wingdings" panose="05000000000000000000" pitchFamily="2" charset="2"/>
              <a:buChar char="ü"/>
              <a:defRPr/>
            </a:pPr>
            <a:r>
              <a:rPr lang="zh-CN" altLang="en-US" sz="2400" kern="0">
                <a:solidFill>
                  <a:srgbClr val="C00000"/>
                </a:solidFill>
                <a:latin typeface="华文中宋" panose="02010600040101010101" pitchFamily="2" charset="-122"/>
                <a:ea typeface="华文中宋" panose="02010600040101010101" pitchFamily="2" charset="-122"/>
              </a:rPr>
              <a:t>继承并重写</a:t>
            </a:r>
            <a:r>
              <a:rPr lang="en-US" altLang="zh-CN" sz="2400" kern="0">
                <a:solidFill>
                  <a:srgbClr val="C00000"/>
                </a:solidFill>
                <a:latin typeface="华文中宋" panose="02010600040101010101" pitchFamily="2" charset="-122"/>
                <a:ea typeface="华文中宋" panose="02010600040101010101" pitchFamily="2" charset="-122"/>
              </a:rPr>
              <a:t>Thread</a:t>
            </a:r>
            <a:r>
              <a:rPr lang="zh-CN" altLang="en-US" sz="2400" kern="0">
                <a:solidFill>
                  <a:srgbClr val="C00000"/>
                </a:solidFill>
                <a:latin typeface="华文中宋" panose="02010600040101010101" pitchFamily="2" charset="-122"/>
                <a:ea typeface="华文中宋" panose="02010600040101010101" pitchFamily="2" charset="-122"/>
              </a:rPr>
              <a:t>的</a:t>
            </a:r>
            <a:r>
              <a:rPr lang="en-US" altLang="zh-CN" sz="2400" kern="0">
                <a:solidFill>
                  <a:srgbClr val="C00000"/>
                </a:solidFill>
                <a:latin typeface="华文中宋" panose="02010600040101010101" pitchFamily="2" charset="-122"/>
                <a:ea typeface="华文中宋" panose="02010600040101010101" pitchFamily="2" charset="-122"/>
              </a:rPr>
              <a:t>run</a:t>
            </a:r>
            <a:r>
              <a:rPr lang="zh-CN" altLang="en-US" sz="2400" kern="0">
                <a:solidFill>
                  <a:srgbClr val="C00000"/>
                </a:solidFill>
                <a:latin typeface="华文中宋" panose="02010600040101010101" pitchFamily="2" charset="-122"/>
                <a:ea typeface="华文中宋" panose="02010600040101010101" pitchFamily="2" charset="-122"/>
              </a:rPr>
              <a:t>方法：</a:t>
            </a:r>
            <a:endParaRPr lang="en-US" altLang="zh-CN" sz="2400" kern="0">
              <a:solidFill>
                <a:srgbClr val="C00000"/>
              </a:solidFill>
              <a:latin typeface="华文中宋" panose="02010600040101010101" pitchFamily="2" charset="-122"/>
              <a:ea typeface="华文中宋" panose="02010600040101010101" pitchFamily="2" charset="-122"/>
            </a:endParaRP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public void run()              //</a:t>
            </a:r>
            <a:r>
              <a:rPr lang="zh-CN" altLang="en-US" sz="2400" kern="0">
                <a:latin typeface="华文中宋" panose="02010600040101010101" pitchFamily="2" charset="-122"/>
                <a:ea typeface="华文中宋" panose="02010600040101010101" pitchFamily="2" charset="-122"/>
              </a:rPr>
              <a:t>描述线程操作的线程体</a:t>
            </a: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a:t>
            </a: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    if (target != null) </a:t>
            </a: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        </a:t>
            </a:r>
            <a:r>
              <a:rPr lang="en-US" altLang="zh-CN" sz="2400" kern="0">
                <a:solidFill>
                  <a:srgbClr val="C00000"/>
                </a:solidFill>
                <a:latin typeface="华文中宋" panose="02010600040101010101" pitchFamily="2" charset="-122"/>
                <a:ea typeface="华文中宋" panose="02010600040101010101" pitchFamily="2" charset="-122"/>
              </a:rPr>
              <a:t>target.run</a:t>
            </a:r>
            <a:r>
              <a:rPr lang="en-US" altLang="zh-CN" sz="2400" kern="0">
                <a:latin typeface="华文中宋" panose="02010600040101010101" pitchFamily="2" charset="-122"/>
                <a:ea typeface="华文中宋" panose="02010600040101010101" pitchFamily="2" charset="-122"/>
              </a:rPr>
              <a:t>();            //</a:t>
            </a:r>
            <a:r>
              <a:rPr lang="zh-CN" altLang="en-US" sz="2400" kern="0">
                <a:latin typeface="华文中宋" panose="02010600040101010101" pitchFamily="2" charset="-122"/>
                <a:ea typeface="华文中宋" panose="02010600040101010101" pitchFamily="2" charset="-122"/>
              </a:rPr>
              <a:t>执行目标对象的</a:t>
            </a:r>
            <a:r>
              <a:rPr lang="en-US" altLang="zh-CN" sz="2400" kern="0">
                <a:latin typeface="华文中宋" panose="02010600040101010101" pitchFamily="2" charset="-122"/>
                <a:ea typeface="华文中宋" panose="02010600040101010101" pitchFamily="2" charset="-122"/>
              </a:rPr>
              <a:t>run()</a:t>
            </a:r>
            <a:r>
              <a:rPr lang="zh-CN" altLang="en-US" sz="2400" kern="0">
                <a:latin typeface="华文中宋" panose="02010600040101010101" pitchFamily="2" charset="-122"/>
                <a:ea typeface="华文中宋" panose="02010600040101010101" pitchFamily="2" charset="-122"/>
              </a:rPr>
              <a:t>方法</a:t>
            </a: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a:t>
            </a:r>
          </a:p>
          <a:p>
            <a:pPr lvl="1" eaLnBrk="1" hangingPunct="1">
              <a:buFont typeface="Wingdings" pitchFamily="2" charset="2"/>
              <a:buNone/>
              <a:defRPr/>
            </a:pPr>
            <a:endParaRPr lang="en-US" altLang="zh-CN" sz="2400" kern="0">
              <a:latin typeface="华文中宋" panose="02010600040101010101" pitchFamily="2" charset="-122"/>
              <a:ea typeface="华文中宋" panose="02010600040101010101" pitchFamily="2" charset="-122"/>
            </a:endParaRP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Thread t1 = new Thread();     //t1</a:t>
            </a:r>
            <a:r>
              <a:rPr lang="zh-CN" altLang="en-US" sz="2400" kern="0">
                <a:latin typeface="华文中宋" panose="02010600040101010101" pitchFamily="2" charset="-122"/>
                <a:ea typeface="华文中宋" panose="02010600040101010101" pitchFamily="2" charset="-122"/>
              </a:rPr>
              <a:t>的</a:t>
            </a:r>
            <a:r>
              <a:rPr lang="en-US" altLang="zh-CN" sz="2400" kern="0">
                <a:latin typeface="华文中宋" panose="02010600040101010101" pitchFamily="2" charset="-122"/>
                <a:ea typeface="华文中宋" panose="02010600040101010101" pitchFamily="2" charset="-122"/>
              </a:rPr>
              <a:t>run()</a:t>
            </a:r>
            <a:r>
              <a:rPr lang="zh-CN" altLang="en-US" sz="2400" kern="0">
                <a:latin typeface="华文中宋" panose="02010600040101010101" pitchFamily="2" charset="-122"/>
                <a:ea typeface="华文中宋" panose="02010600040101010101" pitchFamily="2" charset="-122"/>
              </a:rPr>
              <a:t>方法为空</a:t>
            </a:r>
          </a:p>
          <a:p>
            <a:pPr lvl="1" eaLnBrk="1" hangingPunct="1">
              <a:buFont typeface="Wingdings" pitchFamily="2" charset="2"/>
              <a:buNone/>
              <a:defRPr/>
            </a:pPr>
            <a:r>
              <a:rPr lang="en-US" altLang="zh-CN" sz="2400" kern="0">
                <a:latin typeface="华文中宋" panose="02010600040101010101" pitchFamily="2" charset="-122"/>
                <a:ea typeface="华文中宋" panose="02010600040101010101" pitchFamily="2" charset="-122"/>
              </a:rPr>
              <a:t>Thread thread_odd = new Thread(odd,"</a:t>
            </a:r>
            <a:r>
              <a:rPr lang="zh-CN" altLang="en-US" sz="2400" kern="0">
                <a:latin typeface="华文中宋" panose="02010600040101010101" pitchFamily="2" charset="-122"/>
                <a:ea typeface="华文中宋" panose="02010600040101010101" pitchFamily="2" charset="-122"/>
              </a:rPr>
              <a:t>奇数线程</a:t>
            </a:r>
            <a:r>
              <a:rPr lang="en-US" altLang="zh-CN" sz="2400" kern="0">
                <a:latin typeface="华文中宋" panose="02010600040101010101" pitchFamily="2" charset="-122"/>
                <a:ea typeface="华文中宋" panose="02010600040101010101" pitchFamily="2" charset="-122"/>
              </a:rPr>
              <a:t>");    </a:t>
            </a:r>
            <a:endParaRPr lang="zh-CN" altLang="en-US" sz="2400" kern="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arn(inVertical)">
                                      <p:cBhvr>
                                        <p:cTn id="7" dur="500"/>
                                        <p:tgtEl>
                                          <p:spTgt spid="8">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barn(inVertical)">
                                      <p:cBhvr>
                                        <p:cTn id="10" dur="500"/>
                                        <p:tgtEl>
                                          <p:spTgt spid="8">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barn(inVertical)">
                                      <p:cBhvr>
                                        <p:cTn id="13" dur="500"/>
                                        <p:tgtEl>
                                          <p:spTgt spid="8">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barn(inVertical)">
                                      <p:cBhvr>
                                        <p:cTn id="16" dur="500"/>
                                        <p:tgtEl>
                                          <p:spTgt spid="8">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barn(inVertical)">
                                      <p:cBhvr>
                                        <p:cTn id="19" dur="500"/>
                                        <p:tgtEl>
                                          <p:spTgt spid="8">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xEl>
                                              <p:pRg st="9" end="9"/>
                                            </p:txEl>
                                          </p:spTgt>
                                        </p:tgtEl>
                                        <p:attrNameLst>
                                          <p:attrName>style.visibility</p:attrName>
                                        </p:attrNameLst>
                                      </p:cBhvr>
                                      <p:to>
                                        <p:strVal val="visible"/>
                                      </p:to>
                                    </p:set>
                                    <p:animEffect transition="in" filter="barn(inVertical)">
                                      <p:cBhvr>
                                        <p:cTn id="24" dur="500"/>
                                        <p:tgtEl>
                                          <p:spTgt spid="8">
                                            <p:txEl>
                                              <p:pRg st="9" end="9"/>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barn(inVertical)">
                                      <p:cBhvr>
                                        <p:cTn id="2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0938" y="115888"/>
            <a:ext cx="7793037" cy="839787"/>
          </a:xfrm>
        </p:spPr>
        <p:txBody>
          <a:bodyPr/>
          <a:lstStyle/>
          <a:p>
            <a:pPr eaLnBrk="1" hangingPunct="1"/>
            <a:r>
              <a:rPr lang="en-US" altLang="zh-CN">
                <a:latin typeface="华文中宋" pitchFamily="2" charset="-122"/>
                <a:ea typeface="华文中宋" pitchFamily="2" charset="-122"/>
              </a:rPr>
              <a:t>3. </a:t>
            </a:r>
            <a:r>
              <a:rPr lang="zh-CN" altLang="en-US">
                <a:latin typeface="华文中宋" pitchFamily="2" charset="-122"/>
                <a:ea typeface="华文中宋" pitchFamily="2" charset="-122"/>
              </a:rPr>
              <a:t>两种创建线程方式的比较</a:t>
            </a:r>
          </a:p>
        </p:txBody>
      </p:sp>
      <p:sp>
        <p:nvSpPr>
          <p:cNvPr id="23555" name="Rectangle 3"/>
          <p:cNvSpPr>
            <a:spLocks noGrp="1" noChangeArrowheads="1"/>
          </p:cNvSpPr>
          <p:nvPr>
            <p:ph type="body" idx="1"/>
          </p:nvPr>
        </p:nvSpPr>
        <p:spPr>
          <a:xfrm>
            <a:off x="560388" y="1125538"/>
            <a:ext cx="8259762" cy="4679726"/>
          </a:xfrm>
        </p:spPr>
        <p:txBody>
          <a:bodyPr/>
          <a:lstStyle/>
          <a:p>
            <a:pPr eaLnBrk="1" hangingPunct="1">
              <a:buFont typeface="Wingdings" pitchFamily="2" charset="2"/>
              <a:buNone/>
            </a:pPr>
            <a:r>
              <a:rPr lang="zh-CN" altLang="en-US" sz="2400" dirty="0">
                <a:latin typeface="华文中宋" pitchFamily="2" charset="-122"/>
                <a:ea typeface="华文中宋" pitchFamily="2" charset="-122"/>
              </a:rPr>
              <a:t>两种方法创建线程</a:t>
            </a:r>
            <a:endParaRPr lang="en-US" altLang="zh-CN" sz="2400" dirty="0">
              <a:latin typeface="华文中宋" pitchFamily="2" charset="-122"/>
              <a:ea typeface="华文中宋" pitchFamily="2" charset="-122"/>
            </a:endParaRPr>
          </a:p>
          <a:p>
            <a:pPr eaLnBrk="1" hangingPunct="1">
              <a:buFont typeface="Wingdings" pitchFamily="2" charset="2"/>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1</a:t>
            </a:r>
            <a:r>
              <a:rPr lang="zh-CN" altLang="en-US" sz="2400" dirty="0">
                <a:latin typeface="华文中宋" pitchFamily="2" charset="-122"/>
                <a:ea typeface="华文中宋" pitchFamily="2" charset="-122"/>
              </a:rPr>
              <a:t>） 继承线程</a:t>
            </a: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类</a:t>
            </a:r>
            <a:endParaRPr lang="en-US" altLang="zh-CN" sz="2400" dirty="0">
              <a:latin typeface="华文中宋" pitchFamily="2" charset="-122"/>
              <a:ea typeface="华文中宋" pitchFamily="2" charset="-122"/>
            </a:endParaRPr>
          </a:p>
          <a:p>
            <a:pPr eaLnBrk="1" hangingPunct="1">
              <a:buFont typeface="Wingdings" pitchFamily="2" charset="2"/>
              <a:buNone/>
            </a:pP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声明一个线程类继承</a:t>
            </a: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类，实现</a:t>
            </a:r>
            <a:r>
              <a:rPr lang="en-US" altLang="zh-CN" sz="2400" dirty="0">
                <a:latin typeface="华文中宋" pitchFamily="2" charset="-122"/>
                <a:ea typeface="华文中宋" pitchFamily="2" charset="-122"/>
              </a:rPr>
              <a:t>run</a:t>
            </a:r>
            <a:r>
              <a:rPr lang="zh-CN" altLang="en-US" sz="2400" dirty="0">
                <a:latin typeface="华文中宋" pitchFamily="2" charset="-122"/>
                <a:ea typeface="华文中宋" pitchFamily="2" charset="-122"/>
              </a:rPr>
              <a:t>方法，说明线程对象所执行的操作。</a:t>
            </a:r>
            <a:r>
              <a:rPr lang="zh-CN" altLang="en-US" sz="2400">
                <a:latin typeface="华文中宋" pitchFamily="2" charset="-122"/>
                <a:ea typeface="华文中宋" pitchFamily="2" charset="-122"/>
              </a:rPr>
              <a:t>优点是声明的线程类具有</a:t>
            </a: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类声明的方法，且具有线程</a:t>
            </a:r>
            <a:r>
              <a:rPr lang="zh-CN" altLang="en-US" sz="2400">
                <a:latin typeface="华文中宋" pitchFamily="2" charset="-122"/>
                <a:ea typeface="华文中宋" pitchFamily="2" charset="-122"/>
              </a:rPr>
              <a:t>体；只需要创建实例就可以启动一个线程并执行线程体。</a:t>
            </a:r>
            <a:r>
              <a:rPr lang="zh-CN" altLang="en-US" sz="2400">
                <a:solidFill>
                  <a:srgbClr val="FF0000"/>
                </a:solidFill>
                <a:latin typeface="华文中宋" pitchFamily="2" charset="-122"/>
                <a:ea typeface="华文中宋" pitchFamily="2" charset="-122"/>
              </a:rPr>
              <a:t>缺点</a:t>
            </a:r>
            <a:r>
              <a:rPr lang="zh-CN" altLang="en-US" sz="2400" dirty="0">
                <a:solidFill>
                  <a:srgbClr val="FF0000"/>
                </a:solidFill>
                <a:latin typeface="华文中宋" pitchFamily="2" charset="-122"/>
                <a:ea typeface="华文中宋" pitchFamily="2" charset="-122"/>
              </a:rPr>
              <a:t>是不适用于多继承</a:t>
            </a:r>
            <a:r>
              <a:rPr lang="zh-CN" altLang="en-US" sz="2400" dirty="0">
                <a:latin typeface="华文中宋" pitchFamily="2" charset="-122"/>
                <a:ea typeface="华文中宋" pitchFamily="2" charset="-122"/>
              </a:rPr>
              <a:t>。</a:t>
            </a:r>
          </a:p>
          <a:p>
            <a:pPr eaLnBrk="1" hangingPunct="1">
              <a:buFont typeface="Wingdings" pitchFamily="2" charset="2"/>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2</a:t>
            </a:r>
            <a:r>
              <a:rPr lang="zh-CN" altLang="en-US" sz="2400" dirty="0">
                <a:latin typeface="华文中宋" pitchFamily="2" charset="-122"/>
                <a:ea typeface="华文中宋" pitchFamily="2" charset="-122"/>
              </a:rPr>
              <a:t>） 实现</a:t>
            </a:r>
            <a:r>
              <a:rPr lang="en-US" altLang="zh-CN" sz="2400" dirty="0">
                <a:latin typeface="华文中宋" pitchFamily="2" charset="-122"/>
                <a:ea typeface="华文中宋" pitchFamily="2" charset="-122"/>
              </a:rPr>
              <a:t>Runnable</a:t>
            </a:r>
            <a:r>
              <a:rPr lang="zh-CN" altLang="en-US" sz="2400" dirty="0">
                <a:latin typeface="华文中宋" pitchFamily="2" charset="-122"/>
                <a:ea typeface="华文中宋" pitchFamily="2" charset="-122"/>
              </a:rPr>
              <a:t>接口</a:t>
            </a:r>
            <a:endParaRPr lang="en-US" altLang="zh-CN" sz="2400" dirty="0">
              <a:latin typeface="华文中宋" pitchFamily="2" charset="-122"/>
              <a:ea typeface="华文中宋" pitchFamily="2" charset="-122"/>
            </a:endParaRPr>
          </a:p>
          <a:p>
            <a:pPr eaLnBrk="1" hangingPunct="1">
              <a:buFont typeface="Wingdings" pitchFamily="2" charset="2"/>
              <a:buNone/>
            </a:pP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实现</a:t>
            </a:r>
            <a:r>
              <a:rPr lang="en-US" altLang="zh-CN" sz="2400" dirty="0">
                <a:latin typeface="华文中宋" pitchFamily="2" charset="-122"/>
                <a:ea typeface="华文中宋" pitchFamily="2" charset="-122"/>
              </a:rPr>
              <a:t>Runnable</a:t>
            </a:r>
            <a:r>
              <a:rPr lang="zh-CN" altLang="en-US" sz="2400" dirty="0">
                <a:latin typeface="华文中宋" pitchFamily="2" charset="-122"/>
                <a:ea typeface="华文中宋" pitchFamily="2" charset="-122"/>
              </a:rPr>
              <a:t>接口说明线程体所执行操作，同时还需要声明</a:t>
            </a: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对象来实现线程创建、启动等</a:t>
            </a:r>
            <a:r>
              <a:rPr lang="zh-CN" altLang="en-US" sz="2400">
                <a:latin typeface="华文中宋" pitchFamily="2" charset="-122"/>
                <a:ea typeface="华文中宋" pitchFamily="2" charset="-122"/>
              </a:rPr>
              <a:t>操作。需要两个实例（线程体实例和</a:t>
            </a:r>
            <a:r>
              <a:rPr lang="en-US" altLang="zh-CN" sz="2400">
                <a:latin typeface="华文中宋" pitchFamily="2" charset="-122"/>
                <a:ea typeface="华文中宋" pitchFamily="2" charset="-122"/>
              </a:rPr>
              <a:t>Thread</a:t>
            </a:r>
            <a:r>
              <a:rPr lang="zh-CN" altLang="en-US" sz="2400">
                <a:latin typeface="华文中宋" pitchFamily="2" charset="-122"/>
                <a:ea typeface="华文中宋" pitchFamily="2" charset="-122"/>
              </a:rPr>
              <a:t>实例，</a:t>
            </a:r>
            <a:r>
              <a:rPr lang="en-US" altLang="zh-CN" sz="2400">
                <a:latin typeface="华文中宋" pitchFamily="2" charset="-122"/>
                <a:ea typeface="华文中宋" pitchFamily="2" charset="-122"/>
              </a:rPr>
              <a:t>Thread</a:t>
            </a:r>
            <a:r>
              <a:rPr lang="zh-CN" altLang="en-US" sz="2400">
                <a:latin typeface="华文中宋" pitchFamily="2" charset="-122"/>
                <a:ea typeface="华文中宋" pitchFamily="2" charset="-122"/>
              </a:rPr>
              <a:t>用于线程的启动，线程体实例完成线程功能）。</a:t>
            </a:r>
            <a:endParaRPr lang="en-US" altLang="zh-CN" sz="2400" dirty="0">
              <a:latin typeface="华文中宋" pitchFamily="2" charset="-122"/>
              <a:ea typeface="华文中宋" pitchFamily="2" charset="-122"/>
            </a:endParaRPr>
          </a:p>
          <a:p>
            <a:pPr eaLnBrk="1" hangingPunct="1">
              <a:buFont typeface="Wingdings" pitchFamily="2" charset="2"/>
              <a:buNone/>
            </a:pPr>
            <a:endParaRPr lang="en-US" altLang="zh-CN" sz="2400" dirty="0">
              <a:latin typeface="华文中宋" pitchFamily="2" charset="-122"/>
              <a:ea typeface="华文中宋" pitchFamily="2" charset="-122"/>
            </a:endParaRPr>
          </a:p>
          <a:p>
            <a:pPr eaLnBrk="1" hangingPunct="1">
              <a:buFont typeface="Wingdings" pitchFamily="2" charset="2"/>
              <a:buNone/>
            </a:pPr>
            <a:r>
              <a:rPr lang="zh-CN" altLang="en-US" sz="2400" dirty="0">
                <a:latin typeface="华文中宋" pitchFamily="2" charset="-122"/>
                <a:ea typeface="华文中宋" pitchFamily="2" charset="-122"/>
              </a:rPr>
              <a:t>例子： </a:t>
            </a:r>
            <a:r>
              <a:rPr lang="en-US" altLang="zh-CN" sz="2400" dirty="0">
                <a:latin typeface="华文中宋" pitchFamily="2" charset="-122"/>
                <a:ea typeface="华文中宋" pitchFamily="2" charset="-122"/>
              </a:rPr>
              <a:t>Class A extends B implements Runnable</a:t>
            </a:r>
            <a:endParaRPr lang="zh-CN" altLang="en-US" sz="2400" dirty="0">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4926D78D-05EE-4ECA-8A64-086DA58A0529}" type="slidenum">
              <a:rPr lang="zh-CN" altLang="en-US"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16632"/>
            <a:ext cx="7793037" cy="695771"/>
          </a:xfrm>
        </p:spPr>
        <p:txBody>
          <a:bodyPr/>
          <a:lstStyle/>
          <a:p>
            <a:r>
              <a:rPr lang="zh-CN" altLang="en-US" dirty="0"/>
              <a:t>每个线程执行不同线程体的例子</a:t>
            </a:r>
          </a:p>
        </p:txBody>
      </p:sp>
      <p:sp>
        <p:nvSpPr>
          <p:cNvPr id="3" name="内容占位符 2"/>
          <p:cNvSpPr>
            <a:spLocks noGrp="1"/>
          </p:cNvSpPr>
          <p:nvPr>
            <p:ph idx="1"/>
          </p:nvPr>
        </p:nvSpPr>
        <p:spPr>
          <a:xfrm>
            <a:off x="179512" y="1196752"/>
            <a:ext cx="8964488" cy="3240360"/>
          </a:xfrm>
        </p:spPr>
        <p:txBody>
          <a:bodyPr/>
          <a:lstStyle/>
          <a:p>
            <a:pPr marL="0" indent="0">
              <a:buNone/>
            </a:pPr>
            <a:r>
              <a:rPr lang="en-US" altLang="zh-CN" sz="2400" dirty="0"/>
              <a:t>public static void main(String[] </a:t>
            </a:r>
            <a:r>
              <a:rPr lang="en-US" altLang="zh-CN" sz="2400" dirty="0" err="1"/>
              <a:t>args</a:t>
            </a:r>
            <a:r>
              <a:rPr lang="en-US" altLang="zh-CN" sz="2400" dirty="0"/>
              <a:t>) {</a:t>
            </a:r>
          </a:p>
          <a:p>
            <a:pPr marL="381000" lvl="1" indent="0">
              <a:buNone/>
            </a:pPr>
            <a:r>
              <a:rPr lang="en-US" altLang="zh-CN" sz="2000" dirty="0" err="1"/>
              <a:t>HelloThread</a:t>
            </a:r>
            <a:r>
              <a:rPr lang="en-US" altLang="zh-CN" sz="2000" dirty="0"/>
              <a:t> </a:t>
            </a:r>
            <a:r>
              <a:rPr lang="en-US" altLang="zh-CN" sz="2000" dirty="0" err="1"/>
              <a:t>helloThread</a:t>
            </a:r>
            <a:r>
              <a:rPr lang="en-US" altLang="zh-CN" sz="2000" dirty="0"/>
              <a:t> = new </a:t>
            </a:r>
            <a:r>
              <a:rPr lang="en-US" altLang="zh-CN" sz="2000" dirty="0" err="1"/>
              <a:t>HelloThread</a:t>
            </a:r>
            <a:r>
              <a:rPr lang="en-US" altLang="zh-CN" sz="2000" dirty="0"/>
              <a:t>("</a:t>
            </a:r>
            <a:r>
              <a:rPr lang="en-US" altLang="zh-CN" sz="2000" dirty="0" err="1"/>
              <a:t>helloThread</a:t>
            </a:r>
            <a:r>
              <a:rPr lang="en-US" altLang="zh-CN" sz="2000" dirty="0"/>
              <a:t>");</a:t>
            </a:r>
          </a:p>
          <a:p>
            <a:pPr marL="381000" lvl="1" indent="0">
              <a:buNone/>
            </a:pPr>
            <a:r>
              <a:rPr lang="en-US" altLang="zh-CN" sz="1800" dirty="0" err="1"/>
              <a:t>NumberThread</a:t>
            </a:r>
            <a:r>
              <a:rPr lang="en-US" altLang="zh-CN" sz="1800" dirty="0"/>
              <a:t> </a:t>
            </a:r>
            <a:r>
              <a:rPr lang="en-US" altLang="zh-CN" sz="1800" dirty="0" err="1"/>
              <a:t>numThread</a:t>
            </a:r>
            <a:r>
              <a:rPr lang="en-US" altLang="zh-CN" sz="1800" dirty="0"/>
              <a:t> = new  </a:t>
            </a:r>
            <a:r>
              <a:rPr lang="en-US" altLang="zh-CN" sz="1800" dirty="0" err="1"/>
              <a:t>NumberThread</a:t>
            </a:r>
            <a:r>
              <a:rPr lang="en-US" altLang="zh-CN" sz="1800" dirty="0"/>
              <a:t>("</a:t>
            </a:r>
            <a:r>
              <a:rPr lang="en-US" altLang="zh-CN" sz="1800" dirty="0" err="1"/>
              <a:t>numberThread</a:t>
            </a:r>
            <a:r>
              <a:rPr lang="en-US" altLang="zh-CN" sz="1800" dirty="0"/>
              <a:t>");</a:t>
            </a:r>
          </a:p>
          <a:p>
            <a:pPr marL="381000" lvl="1" indent="0">
              <a:buNone/>
            </a:pPr>
            <a:r>
              <a:rPr lang="en-US" altLang="zh-CN" sz="2000" dirty="0" err="1"/>
              <a:t>helloThread.start</a:t>
            </a:r>
            <a:r>
              <a:rPr lang="en-US" altLang="zh-CN" sz="2000" dirty="0"/>
              <a:t>();</a:t>
            </a:r>
          </a:p>
          <a:p>
            <a:pPr marL="381000" lvl="1" indent="0">
              <a:buNone/>
            </a:pPr>
            <a:r>
              <a:rPr lang="en-US" altLang="zh-CN" sz="2000" dirty="0" err="1"/>
              <a:t>numThread.start</a:t>
            </a:r>
            <a:r>
              <a:rPr lang="en-US" altLang="zh-CN" sz="2000" dirty="0"/>
              <a:t>();</a:t>
            </a:r>
          </a:p>
          <a:p>
            <a:pPr marL="0" indent="0">
              <a:buNone/>
            </a:pPr>
            <a:r>
              <a:rPr lang="en-US" altLang="zh-CN" sz="2400" dirty="0"/>
              <a:t>}</a:t>
            </a:r>
          </a:p>
          <a:p>
            <a:pPr marL="0" indent="0">
              <a:buNone/>
            </a:pPr>
            <a:r>
              <a:rPr lang="en-US" altLang="zh-CN" sz="2400" dirty="0"/>
              <a:t>…..</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102F625B-D7BD-473E-9754-584F7B04680E}" type="slidenum">
              <a:rPr lang="zh-CN" altLang="en-US" smtClean="0"/>
              <a:pPr>
                <a:defRPr/>
              </a:pPr>
              <a:t>18</a:t>
            </a:fld>
            <a:endParaRPr lang="en-US" altLang="zh-CN"/>
          </a:p>
        </p:txBody>
      </p:sp>
      <p:sp>
        <p:nvSpPr>
          <p:cNvPr id="7" name="文本框 6"/>
          <p:cNvSpPr txBox="1"/>
          <p:nvPr/>
        </p:nvSpPr>
        <p:spPr>
          <a:xfrm>
            <a:off x="4394250" y="5663626"/>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07-thread/HelloThread</a:t>
            </a:r>
            <a:endParaRPr lang="zh-CN" altLang="en-US">
              <a:ea typeface="华文细黑" panose="02010600040101010101" pitchFamily="2" charset="-122"/>
            </a:endParaRPr>
          </a:p>
        </p:txBody>
      </p:sp>
    </p:spTree>
    <p:extLst>
      <p:ext uri="{BB962C8B-B14F-4D97-AF65-F5344CB8AC3E}">
        <p14:creationId xmlns:p14="http://schemas.microsoft.com/office/powerpoint/2010/main" val="18598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27088" y="85725"/>
            <a:ext cx="7793037" cy="695325"/>
          </a:xfrm>
        </p:spPr>
        <p:txBody>
          <a:bodyPr/>
          <a:lstStyle/>
          <a:p>
            <a:r>
              <a:rPr lang="zh-CN" altLang="en-US">
                <a:latin typeface="华文中宋" pitchFamily="2" charset="-122"/>
                <a:ea typeface="华文中宋" pitchFamily="2" charset="-122"/>
              </a:rPr>
              <a:t>线程池</a:t>
            </a:r>
          </a:p>
        </p:txBody>
      </p:sp>
      <p:sp>
        <p:nvSpPr>
          <p:cNvPr id="6" name="TextBox 5"/>
          <p:cNvSpPr txBox="1">
            <a:spLocks noChangeArrowheads="1"/>
          </p:cNvSpPr>
          <p:nvPr/>
        </p:nvSpPr>
        <p:spPr bwMode="auto">
          <a:xfrm>
            <a:off x="250825" y="836613"/>
            <a:ext cx="864235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a:solidFill>
                  <a:srgbClr val="002060"/>
                </a:solidFill>
                <a:latin typeface="华文中宋" pitchFamily="2" charset="-122"/>
                <a:ea typeface="华文中宋" pitchFamily="2" charset="-122"/>
              </a:rPr>
              <a:t>1.</a:t>
            </a:r>
            <a:r>
              <a:rPr lang="zh-CN" altLang="en-US" b="1" dirty="0">
                <a:solidFill>
                  <a:srgbClr val="002060"/>
                </a:solidFill>
                <a:latin typeface="华文中宋" pitchFamily="2" charset="-122"/>
                <a:ea typeface="华文中宋" pitchFamily="2" charset="-122"/>
              </a:rPr>
              <a:t>在什么情况下使用线程池？ </a:t>
            </a:r>
            <a:r>
              <a:rPr lang="zh-CN" altLang="en-US" b="1" dirty="0">
                <a:latin typeface="华文中宋" pitchFamily="2" charset="-122"/>
                <a:ea typeface="华文中宋" pitchFamily="2" charset="-122"/>
              </a:rPr>
              <a:t>      </a:t>
            </a:r>
            <a:endParaRPr lang="en-US" altLang="zh-CN" b="1" dirty="0">
              <a:latin typeface="华文中宋" pitchFamily="2" charset="-122"/>
              <a:ea typeface="华文中宋" pitchFamily="2" charset="-122"/>
            </a:endParaRPr>
          </a:p>
          <a:p>
            <a:pPr eaLnBrk="1" hangingPunct="1"/>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1</a:t>
            </a:r>
            <a:r>
              <a:rPr lang="zh-CN" altLang="en-US" b="1" dirty="0">
                <a:latin typeface="华文中宋" pitchFamily="2" charset="-122"/>
                <a:ea typeface="华文中宋" pitchFamily="2" charset="-122"/>
              </a:rPr>
              <a:t>）单个任务处理的时间比较短      </a:t>
            </a:r>
            <a:endParaRPr lang="en-US" altLang="zh-CN" b="1" dirty="0">
              <a:latin typeface="华文中宋" pitchFamily="2" charset="-122"/>
              <a:ea typeface="华文中宋" pitchFamily="2" charset="-122"/>
            </a:endParaRPr>
          </a:p>
          <a:p>
            <a:pPr eaLnBrk="1" hangingPunct="1"/>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2</a:t>
            </a:r>
            <a:r>
              <a:rPr lang="zh-CN" altLang="en-US" b="1" dirty="0">
                <a:latin typeface="华文中宋" pitchFamily="2" charset="-122"/>
                <a:ea typeface="华文中宋" pitchFamily="2" charset="-122"/>
              </a:rPr>
              <a:t>）将需处理的任务的数量大</a:t>
            </a:r>
            <a:endParaRPr lang="en-US" altLang="zh-CN" b="1" dirty="0">
              <a:latin typeface="华文中宋" pitchFamily="2" charset="-122"/>
              <a:ea typeface="华文中宋" pitchFamily="2" charset="-122"/>
            </a:endParaRPr>
          </a:p>
          <a:p>
            <a:pPr eaLnBrk="1" hangingPunct="1"/>
            <a:r>
              <a:rPr lang="en-US" altLang="zh-CN" b="1" dirty="0">
                <a:solidFill>
                  <a:srgbClr val="002060"/>
                </a:solidFill>
                <a:latin typeface="华文中宋" pitchFamily="2" charset="-122"/>
                <a:ea typeface="华文中宋" pitchFamily="2" charset="-122"/>
              </a:rPr>
              <a:t>2.</a:t>
            </a:r>
            <a:r>
              <a:rPr lang="zh-CN" altLang="en-US" b="1" dirty="0">
                <a:solidFill>
                  <a:srgbClr val="002060"/>
                </a:solidFill>
                <a:latin typeface="华文中宋" pitchFamily="2" charset="-122"/>
                <a:ea typeface="华文中宋" pitchFamily="2" charset="-122"/>
              </a:rPr>
              <a:t>使用线程池的好处</a:t>
            </a:r>
            <a:r>
              <a:rPr lang="en-US" altLang="zh-CN" b="1" dirty="0">
                <a:solidFill>
                  <a:srgbClr val="002060"/>
                </a:solidFill>
                <a:latin typeface="华文中宋" pitchFamily="2" charset="-122"/>
                <a:ea typeface="华文中宋" pitchFamily="2" charset="-122"/>
              </a:rPr>
              <a:t>: </a:t>
            </a:r>
          </a:p>
          <a:p>
            <a:pPr eaLnBrk="1" hangingPunct="1"/>
            <a:r>
              <a:rPr lang="zh-CN" altLang="en-US" b="1" dirty="0">
                <a:latin typeface="华文中宋" pitchFamily="2" charset="-122"/>
                <a:ea typeface="华文中宋" pitchFamily="2" charset="-122"/>
              </a:rPr>
              <a:t>    （</a:t>
            </a:r>
            <a:r>
              <a:rPr lang="en-US" altLang="zh-CN" b="1" dirty="0">
                <a:latin typeface="华文中宋" pitchFamily="2" charset="-122"/>
                <a:ea typeface="华文中宋" pitchFamily="2" charset="-122"/>
              </a:rPr>
              <a:t>1</a:t>
            </a:r>
            <a:r>
              <a:rPr lang="zh-CN" altLang="en-US" b="1" dirty="0">
                <a:latin typeface="华文中宋" pitchFamily="2" charset="-122"/>
                <a:ea typeface="华文中宋" pitchFamily="2" charset="-122"/>
              </a:rPr>
              <a:t>）减少在创建和销毁线程上所花的时间以及系统资源的开销 </a:t>
            </a:r>
            <a:endParaRPr lang="en-US" altLang="zh-CN" b="1" dirty="0">
              <a:latin typeface="华文中宋" pitchFamily="2" charset="-122"/>
              <a:ea typeface="华文中宋" pitchFamily="2" charset="-122"/>
            </a:endParaRPr>
          </a:p>
          <a:p>
            <a:pPr eaLnBrk="1" hangingPunct="1"/>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2</a:t>
            </a:r>
            <a:r>
              <a:rPr lang="zh-CN" altLang="en-US" b="1" dirty="0">
                <a:latin typeface="华文中宋" pitchFamily="2" charset="-122"/>
                <a:ea typeface="华文中宋" pitchFamily="2" charset="-122"/>
              </a:rPr>
              <a:t>）如不使用线程池，有可能造成系统创建大量线程而导致消耗完系统内存以及”过度切换”</a:t>
            </a:r>
            <a:endParaRPr lang="en-US" altLang="zh-CN" b="1" dirty="0">
              <a:latin typeface="华文中宋" pitchFamily="2" charset="-122"/>
              <a:ea typeface="华文中宋" pitchFamily="2" charset="-122"/>
            </a:endParaRPr>
          </a:p>
          <a:p>
            <a:pPr eaLnBrk="1" hangingPunct="1"/>
            <a:r>
              <a:rPr lang="en-US" altLang="zh-CN" b="1" dirty="0">
                <a:solidFill>
                  <a:srgbClr val="002060"/>
                </a:solidFill>
                <a:latin typeface="华文中宋" pitchFamily="2" charset="-122"/>
                <a:ea typeface="华文中宋" pitchFamily="2" charset="-122"/>
              </a:rPr>
              <a:t>3. </a:t>
            </a:r>
            <a:r>
              <a:rPr lang="zh-CN" altLang="en-US" b="1" dirty="0">
                <a:solidFill>
                  <a:srgbClr val="002060"/>
                </a:solidFill>
                <a:latin typeface="华文中宋" pitchFamily="2" charset="-122"/>
                <a:ea typeface="华文中宋" pitchFamily="2" charset="-122"/>
              </a:rPr>
              <a:t>线程池的几个概念</a:t>
            </a:r>
            <a:endParaRPr lang="en-US" altLang="zh-CN" b="1" dirty="0">
              <a:solidFill>
                <a:srgbClr val="002060"/>
              </a:solidFill>
              <a:latin typeface="华文中宋" pitchFamily="2" charset="-122"/>
              <a:ea typeface="华文中宋" pitchFamily="2" charset="-122"/>
            </a:endParaRPr>
          </a:p>
          <a:p>
            <a:pPr eaLnBrk="1" hangingPunct="1"/>
            <a:r>
              <a:rPr lang="zh-CN" altLang="en-US" b="1" dirty="0">
                <a:latin typeface="华文中宋" pitchFamily="2" charset="-122"/>
                <a:ea typeface="华文中宋" pitchFamily="2" charset="-122"/>
              </a:rPr>
              <a:t>   （</a:t>
            </a:r>
            <a:r>
              <a:rPr lang="en-US" altLang="zh-CN" b="1" dirty="0">
                <a:latin typeface="华文中宋" pitchFamily="2" charset="-122"/>
                <a:ea typeface="华文中宋" pitchFamily="2" charset="-122"/>
              </a:rPr>
              <a:t>1</a:t>
            </a:r>
            <a:r>
              <a:rPr lang="zh-CN" altLang="en-US" b="1" dirty="0">
                <a:latin typeface="华文中宋" pitchFamily="2" charset="-122"/>
                <a:ea typeface="华文中宋" pitchFamily="2" charset="-122"/>
              </a:rPr>
              <a:t>）</a:t>
            </a:r>
            <a:r>
              <a:rPr lang="zh-CN" altLang="en-US" b="1" dirty="0">
                <a:solidFill>
                  <a:srgbClr val="C00000"/>
                </a:solidFill>
                <a:latin typeface="华文中宋" pitchFamily="2" charset="-122"/>
                <a:ea typeface="华文中宋" pitchFamily="2" charset="-122"/>
              </a:rPr>
              <a:t>线程池</a:t>
            </a:r>
            <a:r>
              <a:rPr lang="en-US" altLang="zh-CN" b="1" dirty="0">
                <a:latin typeface="华文中宋" pitchFamily="2" charset="-122"/>
                <a:ea typeface="华文中宋" pitchFamily="2" charset="-122"/>
              </a:rPr>
              <a:t>(Thread pool )</a:t>
            </a:r>
            <a:r>
              <a:rPr lang="zh-CN" altLang="en-US" b="1" dirty="0">
                <a:latin typeface="华文中宋" pitchFamily="2" charset="-122"/>
                <a:ea typeface="华文中宋" pitchFamily="2" charset="-122"/>
              </a:rPr>
              <a:t>，池是一个容器，容器中有很多个执行器，每一个执行器是一个线程。</a:t>
            </a:r>
          </a:p>
          <a:p>
            <a:pPr eaLnBrk="1" hangingPunct="1"/>
            <a:r>
              <a:rPr lang="zh-CN" altLang="en-US" b="1" dirty="0">
                <a:latin typeface="华文中宋" pitchFamily="2" charset="-122"/>
                <a:ea typeface="华文中宋" pitchFamily="2" charset="-122"/>
              </a:rPr>
              <a:t>    （</a:t>
            </a:r>
            <a:r>
              <a:rPr lang="en-US" altLang="zh-CN" b="1" dirty="0">
                <a:latin typeface="华文中宋" pitchFamily="2" charset="-122"/>
                <a:ea typeface="华文中宋" pitchFamily="2" charset="-122"/>
              </a:rPr>
              <a:t>2</a:t>
            </a:r>
            <a:r>
              <a:rPr lang="zh-CN" altLang="en-US" b="1" dirty="0">
                <a:latin typeface="华文中宋" pitchFamily="2" charset="-122"/>
                <a:ea typeface="华文中宋" pitchFamily="2" charset="-122"/>
              </a:rPr>
              <a:t>）</a:t>
            </a:r>
            <a:r>
              <a:rPr lang="zh-CN" altLang="en-US" b="1" dirty="0">
                <a:solidFill>
                  <a:srgbClr val="C00000"/>
                </a:solidFill>
                <a:latin typeface="华文中宋" pitchFamily="2" charset="-122"/>
                <a:ea typeface="华文中宋" pitchFamily="2" charset="-122"/>
              </a:rPr>
              <a:t>执行器</a:t>
            </a:r>
            <a:r>
              <a:rPr lang="en-US" altLang="zh-CN" b="1" dirty="0">
                <a:latin typeface="华文中宋" pitchFamily="2" charset="-122"/>
                <a:ea typeface="华文中宋" pitchFamily="2" charset="-122"/>
              </a:rPr>
              <a:t>(Executor )</a:t>
            </a:r>
            <a:r>
              <a:rPr lang="zh-CN" altLang="en-US" b="1" dirty="0">
                <a:latin typeface="华文中宋" pitchFamily="2" charset="-122"/>
                <a:ea typeface="华文中宋" pitchFamily="2" charset="-122"/>
              </a:rPr>
              <a:t>，每个执行器是一个线程，每个执行器可以执行一个任务 。</a:t>
            </a:r>
          </a:p>
          <a:p>
            <a:pPr eaLnBrk="1" hangingPunct="1"/>
            <a:r>
              <a:rPr lang="zh-CN" altLang="en-US" b="1" dirty="0">
                <a:latin typeface="华文中宋" pitchFamily="2" charset="-122"/>
                <a:ea typeface="华文中宋" pitchFamily="2" charset="-122"/>
              </a:rPr>
              <a:t>    （</a:t>
            </a:r>
            <a:r>
              <a:rPr lang="en-US" altLang="zh-CN" b="1" dirty="0">
                <a:latin typeface="华文中宋" pitchFamily="2" charset="-122"/>
                <a:ea typeface="华文中宋" pitchFamily="2" charset="-122"/>
              </a:rPr>
              <a:t>3</a:t>
            </a:r>
            <a:r>
              <a:rPr lang="zh-CN" altLang="en-US" b="1" dirty="0">
                <a:latin typeface="华文中宋" pitchFamily="2" charset="-122"/>
                <a:ea typeface="华文中宋" pitchFamily="2" charset="-122"/>
              </a:rPr>
              <a:t>）</a:t>
            </a:r>
            <a:r>
              <a:rPr lang="zh-CN" altLang="en-US" b="1" dirty="0">
                <a:solidFill>
                  <a:srgbClr val="C00000"/>
                </a:solidFill>
                <a:latin typeface="华文中宋" pitchFamily="2" charset="-122"/>
                <a:ea typeface="华文中宋" pitchFamily="2" charset="-122"/>
              </a:rPr>
              <a:t>任务</a:t>
            </a:r>
            <a:r>
              <a:rPr lang="en-US" altLang="zh-CN" b="1" dirty="0">
                <a:latin typeface="华文中宋" pitchFamily="2" charset="-122"/>
                <a:ea typeface="华文中宋" pitchFamily="2" charset="-122"/>
              </a:rPr>
              <a:t>(Task )</a:t>
            </a:r>
            <a:r>
              <a:rPr lang="zh-CN" altLang="en-US" b="1" dirty="0">
                <a:latin typeface="华文中宋" pitchFamily="2" charset="-122"/>
                <a:ea typeface="华文中宋" pitchFamily="2" charset="-122"/>
              </a:rPr>
              <a:t>，任务是每个线程具体要做的事，如资源下载，播放</a:t>
            </a:r>
            <a:r>
              <a:rPr lang="en-US" altLang="zh-CN" b="1" dirty="0">
                <a:latin typeface="华文中宋" pitchFamily="2" charset="-122"/>
                <a:ea typeface="华文中宋" pitchFamily="2" charset="-122"/>
              </a:rPr>
              <a:t>flash</a:t>
            </a:r>
            <a:r>
              <a:rPr lang="zh-CN" altLang="en-US" b="1" dirty="0">
                <a:latin typeface="华文中宋" pitchFamily="2" charset="-122"/>
                <a:ea typeface="华文中宋" pitchFamily="2" charset="-122"/>
              </a:rPr>
              <a:t>片段，打印一段文字到控制台等等，它本身不能执行，而需要将自身交给执行器。</a:t>
            </a:r>
          </a:p>
        </p:txBody>
      </p:sp>
      <p:sp>
        <p:nvSpPr>
          <p:cNvPr id="2" name="灯片编号占位符 1"/>
          <p:cNvSpPr>
            <a:spLocks noGrp="1"/>
          </p:cNvSpPr>
          <p:nvPr>
            <p:ph type="sldNum" sz="quarter" idx="12"/>
          </p:nvPr>
        </p:nvSpPr>
        <p:spPr/>
        <p:txBody>
          <a:bodyPr/>
          <a:lstStyle/>
          <a:p>
            <a:pPr>
              <a:defRPr/>
            </a:pPr>
            <a:fld id="{076C4AA8-C589-48FC-AE6A-459608F29F4D}" type="slidenum">
              <a:rPr lang="zh-CN" altLang="en-US" smtClean="0"/>
              <a:pPr>
                <a:defRPr/>
              </a:pPr>
              <a:t>19</a:t>
            </a:fld>
            <a:endParaRPr lang="en-US" altLang="zh-CN"/>
          </a:p>
        </p:txBody>
      </p:sp>
      <p:sp>
        <p:nvSpPr>
          <p:cNvPr id="5" name="TextBox 1"/>
          <p:cNvSpPr txBox="1">
            <a:spLocks noChangeArrowheads="1"/>
          </p:cNvSpPr>
          <p:nvPr/>
        </p:nvSpPr>
        <p:spPr bwMode="auto">
          <a:xfrm>
            <a:off x="2843213" y="188913"/>
            <a:ext cx="5689600" cy="522287"/>
          </a:xfrm>
          <a:prstGeom prst="rect">
            <a:avLst/>
          </a:prstGeom>
          <a:solidFill>
            <a:schemeClr val="accent3">
              <a:lumMod val="85000"/>
            </a:schemeClr>
          </a:solidFill>
          <a:ln>
            <a:noFill/>
          </a:ln>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lang="zh-CN" altLang="en-US" sz="2800" b="1" dirty="0">
                <a:latin typeface="华文中宋" pitchFamily="2" charset="-122"/>
                <a:ea typeface="华文中宋" pitchFamily="2" charset="-122"/>
              </a:rPr>
              <a:t>补充说明：</a:t>
            </a:r>
            <a:r>
              <a:rPr lang="en-US" altLang="zh-CN" sz="2800" b="1" dirty="0">
                <a:latin typeface="华文中宋" pitchFamily="2" charset="-122"/>
                <a:ea typeface="华文中宋" pitchFamily="2" charset="-122"/>
              </a:rPr>
              <a:t>JDK5</a:t>
            </a:r>
            <a:r>
              <a:rPr lang="zh-CN" altLang="en-US" sz="2800" b="1" dirty="0">
                <a:latin typeface="华文中宋" pitchFamily="2" charset="-122"/>
                <a:ea typeface="华文中宋" pitchFamily="2" charset="-122"/>
              </a:rPr>
              <a:t>提供线程池功能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ircle(in)">
                                      <p:cBhvr>
                                        <p:cTn id="18" dur="2000"/>
                                        <p:tgtEl>
                                          <p:spTgt spid="6">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circle(in)">
                                      <p:cBhvr>
                                        <p:cTn id="21" dur="2000"/>
                                        <p:tgtEl>
                                          <p:spTgt spid="6">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circle(in)">
                                      <p:cBhvr>
                                        <p:cTn id="24" dur="2000"/>
                                        <p:tgtEl>
                                          <p:spTgt spid="6">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ircle(in)">
                                      <p:cBhvr>
                                        <p:cTn id="27" dur="2000"/>
                                        <p:tgtEl>
                                          <p:spTgt spid="6">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circle(in)">
                                      <p:cBhvr>
                                        <p:cTn id="30" dur="2000"/>
                                        <p:tgtEl>
                                          <p:spTgt spid="6">
                                            <p:txEl>
                                              <p:pRg st="7" end="7"/>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circle(in)">
                                      <p:cBhvr>
                                        <p:cTn id="33" dur="2000"/>
                                        <p:tgtEl>
                                          <p:spTgt spid="6">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circle(in)">
                                      <p:cBhvr>
                                        <p:cTn id="36"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6013" y="44450"/>
            <a:ext cx="7793037" cy="766763"/>
          </a:xfrm>
        </p:spPr>
        <p:txBody>
          <a:bodyPr/>
          <a:lstStyle/>
          <a:p>
            <a:pPr eaLnBrk="1" hangingPunct="1"/>
            <a:r>
              <a:rPr lang="zh-CN" altLang="en-US">
                <a:latin typeface="华文中宋" pitchFamily="2" charset="-122"/>
                <a:ea typeface="华文中宋" pitchFamily="2" charset="-122"/>
              </a:rPr>
              <a:t>多线程程序示例（点名程序）</a:t>
            </a:r>
          </a:p>
        </p:txBody>
      </p:sp>
      <p:sp>
        <p:nvSpPr>
          <p:cNvPr id="7171" name="Rectangle 3"/>
          <p:cNvSpPr>
            <a:spLocks noGrp="1" noChangeArrowheads="1"/>
          </p:cNvSpPr>
          <p:nvPr>
            <p:ph type="body" idx="1"/>
          </p:nvPr>
        </p:nvSpPr>
        <p:spPr>
          <a:xfrm>
            <a:off x="250825" y="1412875"/>
            <a:ext cx="8348663" cy="3240088"/>
          </a:xfrm>
        </p:spPr>
        <p:txBody>
          <a:bodyPr/>
          <a:lstStyle/>
          <a:p>
            <a:pPr marL="0" indent="0" eaLnBrk="1" hangingPunct="1">
              <a:buFont typeface="Wingdings" pitchFamily="2" charset="2"/>
              <a:buNone/>
              <a:defRPr/>
            </a:pPr>
            <a:r>
              <a:rPr lang="zh-CN" altLang="en-US" dirty="0">
                <a:latin typeface="华文中宋" panose="02010600040101010101" pitchFamily="2" charset="-122"/>
                <a:ea typeface="华文中宋" panose="02010600040101010101" pitchFamily="2" charset="-122"/>
              </a:rPr>
              <a:t>设计思路：</a:t>
            </a:r>
            <a:endParaRPr lang="en-US" altLang="zh-CN" dirty="0">
              <a:latin typeface="华文中宋" panose="02010600040101010101" pitchFamily="2" charset="-122"/>
              <a:ea typeface="华文中宋" panose="02010600040101010101" pitchFamily="2" charset="-122"/>
            </a:endParaRPr>
          </a:p>
          <a:p>
            <a:pPr marL="457200" indent="-457200" eaLnBrk="1" hangingPunct="1">
              <a:buFont typeface="Wingdings" pitchFamily="2" charset="2"/>
              <a:buChar char="Ø"/>
              <a:defRPr/>
            </a:pPr>
            <a:r>
              <a:rPr lang="zh-CN" altLang="en-US" dirty="0">
                <a:latin typeface="华文中宋" panose="02010600040101010101" pitchFamily="2" charset="-122"/>
                <a:ea typeface="华文中宋" panose="02010600040101010101" pitchFamily="2" charset="-122"/>
              </a:rPr>
              <a:t>按照第</a:t>
            </a: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章的知识完成</a:t>
            </a:r>
            <a:r>
              <a:rPr lang="en-US" altLang="zh-CN" dirty="0">
                <a:latin typeface="华文中宋" panose="02010600040101010101" pitchFamily="2" charset="-122"/>
                <a:ea typeface="华文中宋" panose="02010600040101010101" pitchFamily="2" charset="-122"/>
              </a:rPr>
              <a:t>UI</a:t>
            </a:r>
            <a:r>
              <a:rPr lang="zh-CN" altLang="en-US" dirty="0">
                <a:latin typeface="华文中宋" panose="02010600040101010101" pitchFamily="2" charset="-122"/>
                <a:ea typeface="华文中宋" panose="02010600040101010101" pitchFamily="2" charset="-122"/>
              </a:rPr>
              <a:t>设计；</a:t>
            </a:r>
            <a:endParaRPr lang="en-US" altLang="zh-CN" dirty="0">
              <a:latin typeface="华文中宋" panose="02010600040101010101" pitchFamily="2" charset="-122"/>
              <a:ea typeface="华文中宋" panose="02010600040101010101" pitchFamily="2" charset="-122"/>
            </a:endParaRPr>
          </a:p>
          <a:p>
            <a:pPr marL="457200" indent="-457200" eaLnBrk="1" hangingPunct="1">
              <a:buFont typeface="Wingdings" pitchFamily="2" charset="2"/>
              <a:buChar char="Ø"/>
              <a:defRPr/>
            </a:pPr>
            <a:r>
              <a:rPr lang="zh-CN" altLang="en-US" dirty="0">
                <a:latin typeface="华文中宋" panose="02010600040101010101" pitchFamily="2" charset="-122"/>
                <a:ea typeface="华文中宋" panose="02010600040101010101" pitchFamily="2" charset="-122"/>
              </a:rPr>
              <a:t>完成在</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开始点名</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按钮的事件处理方法</a:t>
            </a:r>
            <a:endParaRPr lang="en-US" altLang="zh-CN" dirty="0">
              <a:latin typeface="华文中宋" panose="02010600040101010101" pitchFamily="2" charset="-122"/>
              <a:ea typeface="华文中宋" panose="02010600040101010101" pitchFamily="2" charset="-122"/>
            </a:endParaRPr>
          </a:p>
          <a:p>
            <a:pPr marL="838200" lvl="1" indent="-457200" eaLnBrk="1" hangingPunct="1">
              <a:buFont typeface="Wingdings" pitchFamily="2" charset="2"/>
              <a:buChar char="p"/>
              <a:defRPr/>
            </a:pPr>
            <a:r>
              <a:rPr lang="zh-CN" altLang="en-US" sz="2400" dirty="0">
                <a:latin typeface="华文中宋" panose="02010600040101010101" pitchFamily="2" charset="-122"/>
                <a:ea typeface="华文中宋" panose="02010600040101010101" pitchFamily="2" charset="-122"/>
              </a:rPr>
              <a:t>通过</a:t>
            </a:r>
            <a:r>
              <a:rPr lang="en-US" altLang="zh-CN" sz="2400" dirty="0">
                <a:latin typeface="华文中宋" panose="02010600040101010101" pitchFamily="2" charset="-122"/>
                <a:ea typeface="华文中宋" panose="02010600040101010101" pitchFamily="2" charset="-122"/>
              </a:rPr>
              <a:t>jxl.jar</a:t>
            </a:r>
            <a:r>
              <a:rPr lang="zh-CN" altLang="en-US" sz="2400" dirty="0">
                <a:latin typeface="华文中宋" panose="02010600040101010101" pitchFamily="2" charset="-122"/>
                <a:ea typeface="华文中宋" panose="02010600040101010101" pitchFamily="2" charset="-122"/>
              </a:rPr>
              <a:t>包的</a:t>
            </a:r>
            <a:r>
              <a:rPr lang="zh-CN" altLang="en-US" sz="2400">
                <a:latin typeface="华文中宋" panose="02010600040101010101" pitchFamily="2" charset="-122"/>
                <a:ea typeface="华文中宋" panose="02010600040101010101" pitchFamily="2" charset="-122"/>
              </a:rPr>
              <a:t>方法打开</a:t>
            </a:r>
            <a:r>
              <a:rPr lang="en-US" altLang="zh-CN" sz="2400">
                <a:latin typeface="华文中宋" panose="02010600040101010101" pitchFamily="2" charset="-122"/>
                <a:ea typeface="华文中宋" panose="02010600040101010101" pitchFamily="2" charset="-122"/>
              </a:rPr>
              <a:t>studentList.xls</a:t>
            </a:r>
            <a:r>
              <a:rPr lang="zh-CN" altLang="en-US" sz="2400" dirty="0">
                <a:latin typeface="华文中宋" panose="02010600040101010101" pitchFamily="2" charset="-122"/>
                <a:ea typeface="华文中宋" panose="02010600040101010101" pitchFamily="2" charset="-122"/>
              </a:rPr>
              <a:t>文件</a:t>
            </a:r>
            <a:endParaRPr lang="en-US" altLang="zh-CN" sz="2400" dirty="0">
              <a:latin typeface="华文中宋" panose="02010600040101010101" pitchFamily="2" charset="-122"/>
              <a:ea typeface="华文中宋" panose="02010600040101010101" pitchFamily="2" charset="-122"/>
            </a:endParaRPr>
          </a:p>
          <a:p>
            <a:pPr marL="838200" lvl="1" indent="-457200" eaLnBrk="1" hangingPunct="1">
              <a:buFont typeface="Wingdings" pitchFamily="2" charset="2"/>
              <a:buChar char="p"/>
              <a:defRPr/>
            </a:pPr>
            <a:r>
              <a:rPr lang="zh-CN" altLang="en-US" sz="2400" dirty="0">
                <a:latin typeface="华文中宋" panose="02010600040101010101" pitchFamily="2" charset="-122"/>
                <a:ea typeface="华文中宋" panose="02010600040101010101" pitchFamily="2" charset="-122"/>
              </a:rPr>
              <a:t>通过随机函数，从</a:t>
            </a:r>
            <a:r>
              <a:rPr lang="en-US" altLang="zh-CN" sz="2400" dirty="0">
                <a:latin typeface="华文中宋" panose="02010600040101010101" pitchFamily="2" charset="-122"/>
                <a:ea typeface="华文中宋" panose="02010600040101010101" pitchFamily="2" charset="-122"/>
              </a:rPr>
              <a:t>excels</a:t>
            </a:r>
            <a:r>
              <a:rPr lang="zh-CN" altLang="en-US" sz="2400" dirty="0">
                <a:latin typeface="华文中宋" panose="02010600040101010101" pitchFamily="2" charset="-122"/>
                <a:ea typeface="华文中宋" panose="02010600040101010101" pitchFamily="2" charset="-122"/>
              </a:rPr>
              <a:t>文件读取人名，显示在</a:t>
            </a:r>
            <a:r>
              <a:rPr lang="en-US" altLang="zh-CN" sz="2400" dirty="0" err="1">
                <a:latin typeface="华文中宋" panose="02010600040101010101" pitchFamily="2" charset="-122"/>
                <a:ea typeface="华文中宋" panose="02010600040101010101" pitchFamily="2" charset="-122"/>
              </a:rPr>
              <a:t>TextField</a:t>
            </a:r>
            <a:r>
              <a:rPr lang="zh-CN" altLang="en-US" sz="2400">
                <a:latin typeface="华文中宋" panose="02010600040101010101" pitchFamily="2" charset="-122"/>
                <a:ea typeface="华文中宋" panose="02010600040101010101" pitchFamily="2" charset="-122"/>
              </a:rPr>
              <a:t>组件上，同时在控制台中输出。</a:t>
            </a:r>
            <a:endParaRPr lang="zh-CN" altLang="en-GB" sz="24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a:defRPr/>
            </a:pPr>
            <a:fld id="{939FE470-7005-4062-A7DA-FD1B5BA990E6}" type="slidenum">
              <a:rPr lang="zh-CN" altLang="en-US" smtClean="0"/>
              <a:pPr>
                <a:defRPr/>
              </a:pPr>
              <a:t>2</a:t>
            </a:fld>
            <a:endParaRPr lang="en-US" altLang="zh-CN"/>
          </a:p>
        </p:txBody>
      </p:sp>
      <p:sp>
        <p:nvSpPr>
          <p:cNvPr id="3" name="矩形标注 2"/>
          <p:cNvSpPr/>
          <p:nvPr/>
        </p:nvSpPr>
        <p:spPr>
          <a:xfrm>
            <a:off x="468313" y="4797425"/>
            <a:ext cx="8064500" cy="1727200"/>
          </a:xfrm>
          <a:prstGeom prst="wedgeRectCallout">
            <a:avLst>
              <a:gd name="adj1" fmla="val 30840"/>
              <a:gd name="adj2" fmla="val -91881"/>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defRPr/>
            </a:pPr>
            <a:r>
              <a:rPr lang="zh-CN" altLang="en-US" dirty="0">
                <a:solidFill>
                  <a:srgbClr val="C00000"/>
                </a:solidFill>
                <a:latin typeface="华文中宋" panose="02010600040101010101" pitchFamily="2" charset="-122"/>
                <a:ea typeface="华文中宋" panose="02010600040101010101" pitchFamily="2" charset="-122"/>
              </a:rPr>
              <a:t>演示结果是：从</a:t>
            </a:r>
            <a:r>
              <a:rPr lang="en-US" altLang="zh-CN" dirty="0">
                <a:solidFill>
                  <a:srgbClr val="C00000"/>
                </a:solidFill>
                <a:latin typeface="华文中宋" panose="02010600040101010101" pitchFamily="2" charset="-122"/>
                <a:ea typeface="华文中宋" panose="02010600040101010101" pitchFamily="2" charset="-122"/>
              </a:rPr>
              <a:t>console</a:t>
            </a:r>
            <a:r>
              <a:rPr lang="zh-CN" altLang="en-US" dirty="0">
                <a:solidFill>
                  <a:srgbClr val="C00000"/>
                </a:solidFill>
                <a:latin typeface="华文中宋" panose="02010600040101010101" pitchFamily="2" charset="-122"/>
                <a:ea typeface="华文中宋" panose="02010600040101010101" pitchFamily="2" charset="-122"/>
              </a:rPr>
              <a:t>看到输出了人名，可在</a:t>
            </a:r>
            <a:r>
              <a:rPr lang="en-US" altLang="zh-CN" dirty="0" err="1">
                <a:solidFill>
                  <a:srgbClr val="C00000"/>
                </a:solidFill>
                <a:latin typeface="华文中宋" panose="02010600040101010101" pitchFamily="2" charset="-122"/>
                <a:ea typeface="华文中宋" panose="02010600040101010101" pitchFamily="2" charset="-122"/>
              </a:rPr>
              <a:t>TextField</a:t>
            </a:r>
            <a:r>
              <a:rPr lang="zh-CN" altLang="en-US" dirty="0">
                <a:solidFill>
                  <a:srgbClr val="C00000"/>
                </a:solidFill>
                <a:latin typeface="华文中宋" panose="02010600040101010101" pitchFamily="2" charset="-122"/>
                <a:ea typeface="华文中宋" panose="02010600040101010101" pitchFamily="2" charset="-122"/>
              </a:rPr>
              <a:t>上没有实时更新，只在最后才显示出人的名字</a:t>
            </a:r>
            <a:endParaRPr lang="en-US" altLang="zh-CN" dirty="0">
              <a:solidFill>
                <a:srgbClr val="C00000"/>
              </a:solidFill>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dirty="0">
                <a:solidFill>
                  <a:srgbClr val="C00000"/>
                </a:solidFill>
                <a:latin typeface="华文中宋" panose="02010600040101010101" pitchFamily="2" charset="-122"/>
                <a:ea typeface="华文中宋" panose="02010600040101010101" pitchFamily="2" charset="-122"/>
              </a:rPr>
              <a:t>原因是什么？</a:t>
            </a:r>
            <a:endParaRPr lang="en-US" altLang="zh-CN" dirty="0">
              <a:solidFill>
                <a:srgbClr val="C00000"/>
              </a:solidFill>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dirty="0">
                <a:solidFill>
                  <a:srgbClr val="C00000"/>
                </a:solidFill>
                <a:latin typeface="华文中宋" panose="02010600040101010101" pitchFamily="2" charset="-122"/>
                <a:ea typeface="华文中宋" panose="02010600040101010101" pitchFamily="2" charset="-122"/>
              </a:rPr>
              <a:t>如何解决呢？</a:t>
            </a:r>
          </a:p>
        </p:txBody>
      </p:sp>
      <p:sp>
        <p:nvSpPr>
          <p:cNvPr id="4" name="文本框 3"/>
          <p:cNvSpPr txBox="1"/>
          <p:nvPr/>
        </p:nvSpPr>
        <p:spPr>
          <a:xfrm>
            <a:off x="5830225" y="925146"/>
            <a:ext cx="3074664" cy="830997"/>
          </a:xfrm>
          <a:prstGeom prst="rect">
            <a:avLst/>
          </a:prstGeom>
          <a:solidFill>
            <a:schemeClr val="accent5"/>
          </a:solidFill>
        </p:spPr>
        <p:txBody>
          <a:bodyPr wrap="square" rtlCol="0">
            <a:spAutoFit/>
          </a:bodyPr>
          <a:lstStyle/>
          <a:p>
            <a:r>
              <a:rPr lang="zh-CN" altLang="en-US">
                <a:ea typeface="华文细黑" panose="02010600040101010101" pitchFamily="2" charset="-122"/>
              </a:rPr>
              <a:t>代码演示：</a:t>
            </a:r>
            <a:endParaRPr lang="en-US" altLang="zh-CN">
              <a:ea typeface="华文细黑" panose="02010600040101010101" pitchFamily="2" charset="-122"/>
            </a:endParaRPr>
          </a:p>
          <a:p>
            <a:r>
              <a:rPr lang="en-US" altLang="zh-CN">
                <a:ea typeface="华文细黑" panose="02010600040101010101" pitchFamily="2" charset="-122"/>
              </a:rPr>
              <a:t>07-thread/RollDemo</a:t>
            </a:r>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arn(inVertic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arn(inVertic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arn(inVertical)">
                                      <p:cBhvr>
                                        <p:cTn id="17" dur="500"/>
                                        <p:tgtEl>
                                          <p:spTgt spid="7171">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arn(inVertical)">
                                      <p:cBhvr>
                                        <p:cTn id="20" dur="500"/>
                                        <p:tgtEl>
                                          <p:spTgt spid="7171">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barn(inVertical)">
                                      <p:cBhvr>
                                        <p:cTn id="23" dur="500"/>
                                        <p:tgtEl>
                                          <p:spTgt spid="7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933450" y="41275"/>
            <a:ext cx="7793038" cy="695325"/>
          </a:xfrm>
        </p:spPr>
        <p:txBody>
          <a:bodyPr/>
          <a:lstStyle/>
          <a:p>
            <a:r>
              <a:rPr lang="zh-CN" altLang="en-US">
                <a:latin typeface="华文中宋" pitchFamily="2" charset="-122"/>
                <a:ea typeface="华文中宋" pitchFamily="2" charset="-122"/>
              </a:rPr>
              <a:t>线程池例子</a:t>
            </a:r>
          </a:p>
        </p:txBody>
      </p:sp>
      <p:sp>
        <p:nvSpPr>
          <p:cNvPr id="25603" name="TextBox 4"/>
          <p:cNvSpPr txBox="1">
            <a:spLocks noChangeArrowheads="1"/>
          </p:cNvSpPr>
          <p:nvPr/>
        </p:nvSpPr>
        <p:spPr bwMode="auto">
          <a:xfrm>
            <a:off x="230188" y="1341438"/>
            <a:ext cx="84963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a:latin typeface="华文中宋" pitchFamily="2" charset="-122"/>
                <a:ea typeface="华文中宋" pitchFamily="2" charset="-122"/>
              </a:rPr>
              <a:t>4. JDK</a:t>
            </a:r>
            <a:r>
              <a:rPr lang="zh-CN" altLang="en-US" b="1">
                <a:latin typeface="华文中宋" pitchFamily="2" charset="-122"/>
                <a:ea typeface="华文中宋" pitchFamily="2" charset="-122"/>
              </a:rPr>
              <a:t>自带线程池</a:t>
            </a:r>
            <a:endParaRPr lang="en-US" altLang="zh-CN" b="1">
              <a:latin typeface="华文中宋" pitchFamily="2" charset="-122"/>
              <a:ea typeface="华文中宋" pitchFamily="2" charset="-122"/>
            </a:endParaRPr>
          </a:p>
          <a:p>
            <a:pPr eaLnBrk="1" hangingPunct="1"/>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1</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newFixedThreadPool</a:t>
            </a:r>
            <a:r>
              <a:rPr lang="zh-CN" altLang="en-US" b="1">
                <a:latin typeface="华文中宋" pitchFamily="2" charset="-122"/>
                <a:ea typeface="华文中宋" pitchFamily="2" charset="-122"/>
              </a:rPr>
              <a:t>创建一个指定工作线程数量的线程池。</a:t>
            </a:r>
            <a:endParaRPr lang="en-US" altLang="zh-CN" b="1">
              <a:latin typeface="华文中宋" pitchFamily="2" charset="-122"/>
              <a:ea typeface="华文中宋" pitchFamily="2" charset="-122"/>
            </a:endParaRPr>
          </a:p>
          <a:p>
            <a:pPr eaLnBrk="1" hangingPunct="1"/>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2</a:t>
            </a:r>
            <a:r>
              <a:rPr lang="zh-CN" altLang="en-US" b="1">
                <a:latin typeface="华文中宋" pitchFamily="2" charset="-122"/>
                <a:ea typeface="华文中宋" pitchFamily="2" charset="-122"/>
              </a:rPr>
              <a:t>） </a:t>
            </a:r>
            <a:r>
              <a:rPr lang="en-US" altLang="zh-CN" b="1">
                <a:latin typeface="华文中宋" pitchFamily="2" charset="-122"/>
                <a:ea typeface="华文中宋" pitchFamily="2" charset="-122"/>
              </a:rPr>
              <a:t>newCachedThreadPool</a:t>
            </a:r>
            <a:r>
              <a:rPr lang="zh-CN" altLang="en-US" b="1">
                <a:latin typeface="华文中宋" pitchFamily="2" charset="-122"/>
                <a:ea typeface="华文中宋" pitchFamily="2" charset="-122"/>
              </a:rPr>
              <a:t>创建一个可缓存的线程池。</a:t>
            </a:r>
            <a:r>
              <a:rPr lang="en-US" altLang="zh-CN" b="1">
                <a:latin typeface="华文中宋" pitchFamily="2" charset="-122"/>
                <a:ea typeface="华文中宋" pitchFamily="2" charset="-122"/>
              </a:rPr>
              <a:t>   </a:t>
            </a:r>
          </a:p>
          <a:p>
            <a:pPr eaLnBrk="1" hangingPunct="1"/>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3</a:t>
            </a:r>
            <a:r>
              <a:rPr lang="zh-CN" altLang="en-US" b="1">
                <a:latin typeface="华文中宋" pitchFamily="2" charset="-122"/>
                <a:ea typeface="华文中宋" pitchFamily="2" charset="-122"/>
              </a:rPr>
              <a:t>） </a:t>
            </a:r>
            <a:r>
              <a:rPr lang="en-US" altLang="zh-CN" b="1">
                <a:latin typeface="华文中宋" pitchFamily="2" charset="-122"/>
                <a:ea typeface="华文中宋" pitchFamily="2" charset="-122"/>
              </a:rPr>
              <a:t>newSingleThreadExecutor</a:t>
            </a:r>
            <a:r>
              <a:rPr lang="zh-CN" altLang="en-US" b="1">
                <a:latin typeface="华文中宋" pitchFamily="2" charset="-122"/>
                <a:ea typeface="华文中宋" pitchFamily="2" charset="-122"/>
              </a:rPr>
              <a:t>创建一个单线程化的</a:t>
            </a:r>
            <a:r>
              <a:rPr lang="en-US" altLang="zh-CN" b="1">
                <a:latin typeface="华文中宋" pitchFamily="2" charset="-122"/>
                <a:ea typeface="华文中宋" pitchFamily="2" charset="-122"/>
              </a:rPr>
              <a:t>Executor</a:t>
            </a:r>
            <a:r>
              <a:rPr lang="zh-CN" altLang="en-US" b="1">
                <a:latin typeface="华文中宋" pitchFamily="2" charset="-122"/>
                <a:ea typeface="华文中宋" pitchFamily="2" charset="-122"/>
              </a:rPr>
              <a:t>，即只创建唯一的工作者线程来执行任务。</a:t>
            </a:r>
            <a:endParaRPr lang="en-US" altLang="zh-CN" b="1">
              <a:latin typeface="华文中宋" pitchFamily="2" charset="-122"/>
              <a:ea typeface="华文中宋" pitchFamily="2" charset="-122"/>
            </a:endParaRPr>
          </a:p>
          <a:p>
            <a:pPr eaLnBrk="1" hangingPunct="1"/>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4</a:t>
            </a:r>
            <a:r>
              <a:rPr lang="zh-CN" altLang="en-US" b="1">
                <a:latin typeface="华文中宋" pitchFamily="2" charset="-122"/>
                <a:ea typeface="华文中宋" pitchFamily="2" charset="-122"/>
              </a:rPr>
              <a:t>）</a:t>
            </a:r>
            <a:r>
              <a:rPr lang="en-US" altLang="zh-CN" b="1">
                <a:latin typeface="华文中宋" pitchFamily="2" charset="-122"/>
                <a:ea typeface="华文中宋" pitchFamily="2" charset="-122"/>
              </a:rPr>
              <a:t> newScheduleThreadPool</a:t>
            </a:r>
            <a:r>
              <a:rPr lang="zh-CN" altLang="en-US" b="1">
                <a:latin typeface="华文中宋" pitchFamily="2" charset="-122"/>
                <a:ea typeface="华文中宋" pitchFamily="2" charset="-122"/>
              </a:rPr>
              <a:t> 创建一个线程池，它可安排在给定延迟后运行命令或者定期地执行。</a:t>
            </a:r>
          </a:p>
        </p:txBody>
      </p:sp>
      <p:sp>
        <p:nvSpPr>
          <p:cNvPr id="2" name="灯片编号占位符 1"/>
          <p:cNvSpPr>
            <a:spLocks noGrp="1"/>
          </p:cNvSpPr>
          <p:nvPr>
            <p:ph type="sldNum" sz="quarter" idx="12"/>
          </p:nvPr>
        </p:nvSpPr>
        <p:spPr/>
        <p:txBody>
          <a:bodyPr/>
          <a:lstStyle/>
          <a:p>
            <a:pPr>
              <a:defRPr/>
            </a:pPr>
            <a:fld id="{54F545C9-C940-4E8B-ADFE-FD39BEE90F4B}" type="slidenum">
              <a:rPr lang="zh-CN" altLang="en-US" smtClean="0"/>
              <a:pPr>
                <a:defRPr/>
              </a:pPr>
              <a:t>20</a:t>
            </a:fld>
            <a:endParaRPr lang="en-US" altLang="zh-CN"/>
          </a:p>
        </p:txBody>
      </p:sp>
      <p:sp>
        <p:nvSpPr>
          <p:cNvPr id="6" name="文本框 5"/>
          <p:cNvSpPr txBox="1"/>
          <p:nvPr/>
        </p:nvSpPr>
        <p:spPr>
          <a:xfrm>
            <a:off x="4394250" y="5663626"/>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07-thread/ThreadPoolDemo</a:t>
            </a:r>
            <a:endParaRPr lang="zh-CN" altLang="en-US">
              <a:ea typeface="华文细黑"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00113" y="188913"/>
            <a:ext cx="7793037" cy="650875"/>
          </a:xfrm>
        </p:spPr>
        <p:txBody>
          <a:bodyPr/>
          <a:lstStyle/>
          <a:p>
            <a:pPr eaLnBrk="1" hangingPunct="1"/>
            <a:r>
              <a:rPr lang="en-US" altLang="zh-CN">
                <a:latin typeface="华文中宋" pitchFamily="2" charset="-122"/>
                <a:ea typeface="华文中宋" pitchFamily="2" charset="-122"/>
              </a:rPr>
              <a:t>7.2.2 </a:t>
            </a:r>
            <a:r>
              <a:rPr lang="zh-CN" altLang="en-US">
                <a:latin typeface="华文中宋" pitchFamily="2" charset="-122"/>
                <a:ea typeface="华文中宋" pitchFamily="2" charset="-122"/>
              </a:rPr>
              <a:t>线程对象的优先级</a:t>
            </a:r>
          </a:p>
        </p:txBody>
      </p:sp>
      <p:sp>
        <p:nvSpPr>
          <p:cNvPr id="26627" name="Rectangle 3"/>
          <p:cNvSpPr>
            <a:spLocks noGrp="1" noChangeArrowheads="1"/>
          </p:cNvSpPr>
          <p:nvPr>
            <p:ph type="body" idx="1"/>
          </p:nvPr>
        </p:nvSpPr>
        <p:spPr>
          <a:xfrm>
            <a:off x="549275" y="1052513"/>
            <a:ext cx="8415338" cy="2520503"/>
          </a:xfrm>
        </p:spPr>
        <p:txBody>
          <a:bodyPr/>
          <a:lstStyle/>
          <a:p>
            <a:pPr eaLnBrk="1" hangingPunct="1">
              <a:lnSpc>
                <a:spcPct val="90000"/>
              </a:lnSpc>
            </a:pP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类中声明了</a:t>
            </a:r>
            <a:r>
              <a:rPr lang="en-US" altLang="zh-CN"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个表示优先级的公有静态常量：</a:t>
            </a:r>
          </a:p>
          <a:p>
            <a:pPr lvl="1" eaLnBrk="1" hangingPunct="1">
              <a:lnSpc>
                <a:spcPct val="90000"/>
              </a:lnSpc>
              <a:buFont typeface="Wingdings" pitchFamily="2" charset="2"/>
              <a:buNone/>
            </a:pPr>
            <a:r>
              <a:rPr lang="en-US" altLang="zh-CN" sz="2000" dirty="0">
                <a:latin typeface="华文中宋" pitchFamily="2" charset="-122"/>
                <a:ea typeface="华文中宋" pitchFamily="2" charset="-122"/>
              </a:rPr>
              <a:t>public static final </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MIN__PRIORITY=1        	//</a:t>
            </a:r>
            <a:r>
              <a:rPr lang="zh-CN" altLang="en-US" sz="2000" dirty="0">
                <a:latin typeface="华文中宋" pitchFamily="2" charset="-122"/>
                <a:ea typeface="华文中宋" pitchFamily="2" charset="-122"/>
              </a:rPr>
              <a:t>最低优先级</a:t>
            </a:r>
          </a:p>
          <a:p>
            <a:pPr lvl="1" eaLnBrk="1" hangingPunct="1">
              <a:lnSpc>
                <a:spcPct val="90000"/>
              </a:lnSpc>
              <a:buFont typeface="Wingdings" pitchFamily="2" charset="2"/>
              <a:buNone/>
            </a:pPr>
            <a:r>
              <a:rPr lang="en-US" altLang="zh-CN" sz="2000" dirty="0">
                <a:latin typeface="华文中宋" pitchFamily="2" charset="-122"/>
                <a:ea typeface="华文中宋" pitchFamily="2" charset="-122"/>
              </a:rPr>
              <a:t>public static final </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MAX_PRIORITY=10       	//</a:t>
            </a:r>
            <a:r>
              <a:rPr lang="zh-CN" altLang="en-US" sz="2000" dirty="0">
                <a:latin typeface="华文中宋" pitchFamily="2" charset="-122"/>
                <a:ea typeface="华文中宋" pitchFamily="2" charset="-122"/>
              </a:rPr>
              <a:t>最高优先级</a:t>
            </a:r>
          </a:p>
          <a:p>
            <a:pPr lvl="1" eaLnBrk="1" hangingPunct="1">
              <a:lnSpc>
                <a:spcPct val="90000"/>
              </a:lnSpc>
              <a:buFont typeface="Wingdings" pitchFamily="2" charset="2"/>
              <a:buNone/>
            </a:pPr>
            <a:r>
              <a:rPr lang="en-US" altLang="zh-CN" sz="2000" dirty="0">
                <a:latin typeface="华文中宋" pitchFamily="2" charset="-122"/>
                <a:ea typeface="华文中宋" pitchFamily="2" charset="-122"/>
              </a:rPr>
              <a:t>public static final </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NORM_PRIORITY=5       	//</a:t>
            </a:r>
            <a:r>
              <a:rPr lang="zh-CN" altLang="en-US" sz="2000">
                <a:latin typeface="华文中宋" pitchFamily="2" charset="-122"/>
                <a:ea typeface="华文中宋" pitchFamily="2" charset="-122"/>
              </a:rPr>
              <a:t>默认优先级</a:t>
            </a:r>
            <a:endParaRPr lang="zh-CN" altLang="en-US" sz="2000" dirty="0">
              <a:latin typeface="华文中宋" pitchFamily="2" charset="-122"/>
              <a:ea typeface="华文中宋" pitchFamily="2" charset="-122"/>
            </a:endParaRPr>
          </a:p>
          <a:p>
            <a:pPr eaLnBrk="1" hangingPunct="1">
              <a:lnSpc>
                <a:spcPct val="90000"/>
              </a:lnSpc>
            </a:pPr>
            <a:r>
              <a:rPr lang="en-US" altLang="zh-CN" sz="2400" dirty="0">
                <a:latin typeface="华文中宋" pitchFamily="2" charset="-122"/>
                <a:ea typeface="华文中宋" pitchFamily="2" charset="-122"/>
              </a:rPr>
              <a:t>Thread</a:t>
            </a:r>
            <a:r>
              <a:rPr lang="zh-CN" altLang="en-US" sz="2400" dirty="0">
                <a:latin typeface="华文中宋" pitchFamily="2" charset="-122"/>
                <a:ea typeface="华文中宋" pitchFamily="2" charset="-122"/>
              </a:rPr>
              <a:t>类中与线程优先级有关的方法有以下</a:t>
            </a:r>
            <a:r>
              <a:rPr lang="en-US" altLang="zh-CN" sz="2400" dirty="0">
                <a:latin typeface="华文中宋" pitchFamily="2" charset="-122"/>
                <a:ea typeface="华文中宋" pitchFamily="2" charset="-122"/>
              </a:rPr>
              <a:t>2</a:t>
            </a:r>
            <a:r>
              <a:rPr lang="zh-CN" altLang="en-US" sz="2400" dirty="0">
                <a:latin typeface="华文中宋" pitchFamily="2" charset="-122"/>
                <a:ea typeface="华文中宋" pitchFamily="2" charset="-122"/>
              </a:rPr>
              <a:t>个：</a:t>
            </a:r>
          </a:p>
          <a:p>
            <a:pPr lvl="1" eaLnBrk="1" hangingPunct="1">
              <a:lnSpc>
                <a:spcPct val="90000"/>
              </a:lnSpc>
              <a:buFont typeface="Wingdings" pitchFamily="2" charset="2"/>
              <a:buNone/>
            </a:pPr>
            <a:r>
              <a:rPr lang="en-US" altLang="zh-CN" sz="2000" dirty="0">
                <a:latin typeface="华文中宋" pitchFamily="2" charset="-122"/>
                <a:ea typeface="华文中宋" pitchFamily="2" charset="-122"/>
              </a:rPr>
              <a:t>public final </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a:t>
            </a:r>
            <a:r>
              <a:rPr lang="en-US" altLang="zh-CN" sz="2000" dirty="0" err="1">
                <a:latin typeface="华文中宋" pitchFamily="2" charset="-122"/>
                <a:ea typeface="华文中宋" pitchFamily="2" charset="-122"/>
              </a:rPr>
              <a:t>getPriority</a:t>
            </a:r>
            <a:r>
              <a:rPr lang="en-US" altLang="zh-CN" sz="2000" dirty="0">
                <a:latin typeface="华文中宋" pitchFamily="2" charset="-122"/>
                <a:ea typeface="华文中宋" pitchFamily="2" charset="-122"/>
              </a:rPr>
              <a:t>()                    	       //</a:t>
            </a:r>
            <a:r>
              <a:rPr lang="zh-CN" altLang="en-US" sz="2000" dirty="0">
                <a:latin typeface="华文中宋" pitchFamily="2" charset="-122"/>
                <a:ea typeface="华文中宋" pitchFamily="2" charset="-122"/>
              </a:rPr>
              <a:t>获得线程优先级</a:t>
            </a:r>
          </a:p>
          <a:p>
            <a:pPr lvl="1" eaLnBrk="1" hangingPunct="1">
              <a:lnSpc>
                <a:spcPct val="90000"/>
              </a:lnSpc>
              <a:buFont typeface="Wingdings" pitchFamily="2" charset="2"/>
              <a:buNone/>
            </a:pPr>
            <a:r>
              <a:rPr lang="en-US" altLang="zh-CN" sz="2000" dirty="0">
                <a:latin typeface="华文中宋" pitchFamily="2" charset="-122"/>
                <a:ea typeface="华文中宋" pitchFamily="2" charset="-122"/>
              </a:rPr>
              <a:t>public final void </a:t>
            </a:r>
            <a:r>
              <a:rPr lang="en-US" altLang="zh-CN" sz="2000" dirty="0" err="1">
                <a:latin typeface="华文中宋" pitchFamily="2" charset="-122"/>
                <a:ea typeface="华文中宋" pitchFamily="2" charset="-122"/>
              </a:rPr>
              <a:t>setPriority</a:t>
            </a:r>
            <a:r>
              <a:rPr lang="en-US" altLang="zh-CN" sz="2000" dirty="0">
                <a:latin typeface="华文中宋" pitchFamily="2" charset="-122"/>
                <a:ea typeface="华文中宋" pitchFamily="2" charset="-122"/>
              </a:rPr>
              <a:t>(</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a:t>
            </a:r>
            <a:r>
              <a:rPr lang="en-US" altLang="zh-CN" sz="2000" dirty="0" err="1">
                <a:latin typeface="华文中宋" pitchFamily="2" charset="-122"/>
                <a:ea typeface="华文中宋" pitchFamily="2" charset="-122"/>
              </a:rPr>
              <a:t>newPriority</a:t>
            </a:r>
            <a:r>
              <a:rPr lang="en-US" altLang="zh-CN" sz="2000" dirty="0">
                <a:latin typeface="华文中宋" pitchFamily="2" charset="-122"/>
                <a:ea typeface="华文中宋" pitchFamily="2" charset="-122"/>
              </a:rPr>
              <a:t>)//</a:t>
            </a:r>
            <a:r>
              <a:rPr lang="zh-CN" altLang="en-US" sz="2000" dirty="0">
                <a:latin typeface="华文中宋" pitchFamily="2" charset="-122"/>
                <a:ea typeface="华文中宋" pitchFamily="2" charset="-122"/>
              </a:rPr>
              <a:t>设置线程优先级</a:t>
            </a:r>
          </a:p>
        </p:txBody>
      </p:sp>
      <p:sp>
        <p:nvSpPr>
          <p:cNvPr id="2" name="TextBox 1"/>
          <p:cNvSpPr txBox="1">
            <a:spLocks noChangeArrowheads="1"/>
          </p:cNvSpPr>
          <p:nvPr/>
        </p:nvSpPr>
        <p:spPr bwMode="auto">
          <a:xfrm>
            <a:off x="357565" y="3867374"/>
            <a:ext cx="864076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sz="2200" b="1" dirty="0">
                <a:latin typeface="华文中宋" pitchFamily="2" charset="-122"/>
                <a:ea typeface="华文中宋" pitchFamily="2" charset="-122"/>
              </a:rPr>
              <a:t>如果线程中有</a:t>
            </a:r>
            <a:r>
              <a:rPr lang="en-US" altLang="zh-CN" sz="2200" b="1" dirty="0">
                <a:latin typeface="华文中宋" pitchFamily="2" charset="-122"/>
                <a:ea typeface="华文中宋" pitchFamily="2" charset="-122"/>
              </a:rPr>
              <a:t>sleep</a:t>
            </a:r>
            <a:r>
              <a:rPr lang="zh-CN" altLang="en-US" sz="2200" b="1" dirty="0">
                <a:latin typeface="华文中宋" pitchFamily="2" charset="-122"/>
                <a:ea typeface="华文中宋" pitchFamily="2" charset="-122"/>
              </a:rPr>
              <a:t>语句（改变了线程的状态），设置优先级效果不明显</a:t>
            </a:r>
            <a:endParaRPr lang="en-US" altLang="zh-CN" sz="2200" b="1" dirty="0">
              <a:latin typeface="华文中宋" pitchFamily="2" charset="-122"/>
              <a:ea typeface="华文中宋" pitchFamily="2" charset="-122"/>
            </a:endParaRPr>
          </a:p>
          <a:p>
            <a:pPr eaLnBrk="1" hangingPunct="1">
              <a:buFont typeface="Wingdings" pitchFamily="2" charset="2"/>
              <a:buChar char="Ø"/>
            </a:pPr>
            <a:r>
              <a:rPr lang="zh-CN" altLang="en-US" sz="2200" b="1" dirty="0">
                <a:latin typeface="华文中宋" pitchFamily="2" charset="-122"/>
                <a:ea typeface="华文中宋" pitchFamily="2" charset="-122"/>
              </a:rPr>
              <a:t>去掉</a:t>
            </a:r>
            <a:r>
              <a:rPr lang="en-US" altLang="zh-CN" sz="2200" b="1" dirty="0">
                <a:latin typeface="华文中宋" pitchFamily="2" charset="-122"/>
                <a:ea typeface="华文中宋" pitchFamily="2" charset="-122"/>
              </a:rPr>
              <a:t>sleep</a:t>
            </a:r>
            <a:r>
              <a:rPr lang="zh-CN" altLang="en-US" sz="2200" b="1" dirty="0">
                <a:latin typeface="华文中宋" pitchFamily="2" charset="-122"/>
                <a:ea typeface="华文中宋" pitchFamily="2" charset="-122"/>
              </a:rPr>
              <a:t>语句</a:t>
            </a:r>
            <a:r>
              <a:rPr lang="zh-CN" altLang="en-US" sz="2200" b="1">
                <a:latin typeface="华文中宋" pitchFamily="2" charset="-122"/>
                <a:ea typeface="华文中宋" pitchFamily="2" charset="-122"/>
              </a:rPr>
              <a:t>，在</a:t>
            </a:r>
            <a:r>
              <a:rPr lang="en-US" altLang="zh-CN" sz="2200" b="1">
                <a:latin typeface="华文中宋" pitchFamily="2" charset="-122"/>
                <a:ea typeface="华文中宋" pitchFamily="2" charset="-122"/>
              </a:rPr>
              <a:t>ThreadPriority</a:t>
            </a:r>
            <a:r>
              <a:rPr lang="zh-CN" altLang="en-US" sz="2200" b="1">
                <a:latin typeface="华文中宋" pitchFamily="2" charset="-122"/>
                <a:ea typeface="华文中宋" pitchFamily="2" charset="-122"/>
              </a:rPr>
              <a:t>中</a:t>
            </a:r>
            <a:r>
              <a:rPr lang="zh-CN" altLang="en-US" sz="2200" b="1" dirty="0">
                <a:latin typeface="华文中宋" pitchFamily="2" charset="-122"/>
                <a:ea typeface="华文中宋" pitchFamily="2" charset="-122"/>
              </a:rPr>
              <a:t>演示设置优先级的效果</a:t>
            </a:r>
            <a:endParaRPr lang="en-US" altLang="zh-CN" sz="2200" b="1" dirty="0">
              <a:latin typeface="华文中宋" pitchFamily="2" charset="-122"/>
              <a:ea typeface="华文中宋" pitchFamily="2" charset="-122"/>
            </a:endParaRPr>
          </a:p>
          <a:p>
            <a:pPr eaLnBrk="1" hangingPunct="1">
              <a:buFont typeface="Wingdings" pitchFamily="2" charset="2"/>
              <a:buChar char="Ø"/>
            </a:pPr>
            <a:r>
              <a:rPr lang="zh-CN" altLang="en-US" sz="2200" b="1" dirty="0">
                <a:latin typeface="华文中宋" pitchFamily="2" charset="-122"/>
                <a:ea typeface="华文中宋" pitchFamily="2" charset="-122"/>
              </a:rPr>
              <a:t>由于操作系统调度，不能保证每次偶数线程都比奇数线程早结束</a:t>
            </a:r>
            <a:endParaRPr lang="en-US" altLang="zh-CN" sz="2200" b="1" dirty="0">
              <a:latin typeface="华文中宋" pitchFamily="2" charset="-122"/>
              <a:ea typeface="华文中宋" pitchFamily="2" charset="-122"/>
            </a:endParaRPr>
          </a:p>
          <a:p>
            <a:pPr eaLnBrk="1" hangingPunct="1">
              <a:buFont typeface="Wingdings" pitchFamily="2" charset="2"/>
              <a:buChar char="Ø"/>
            </a:pPr>
            <a:r>
              <a:rPr lang="en-US" altLang="zh-CN" sz="2200" b="1" dirty="0">
                <a:latin typeface="华文中宋" pitchFamily="2" charset="-122"/>
                <a:ea typeface="华文中宋" pitchFamily="2" charset="-122"/>
              </a:rPr>
              <a:t>Run</a:t>
            </a:r>
            <a:r>
              <a:rPr lang="zh-CN" altLang="en-US" sz="2200" b="1" dirty="0">
                <a:latin typeface="华文中宋" pitchFamily="2" charset="-122"/>
                <a:ea typeface="华文中宋" pitchFamily="2" charset="-122"/>
              </a:rPr>
              <a:t>方法执行越长（</a:t>
            </a:r>
            <a:r>
              <a:rPr lang="zh-CN" altLang="en-US" sz="2200" b="1">
                <a:latin typeface="华文中宋" pitchFamily="2" charset="-122"/>
                <a:ea typeface="华文中宋" pitchFamily="2" charset="-122"/>
              </a:rPr>
              <a:t>循环</a:t>
            </a:r>
            <a:r>
              <a:rPr lang="en-US" altLang="zh-CN" sz="2200" b="1">
                <a:latin typeface="华文中宋" pitchFamily="2" charset="-122"/>
                <a:ea typeface="华文中宋" pitchFamily="2" charset="-122"/>
              </a:rPr>
              <a:t>5000</a:t>
            </a:r>
            <a:r>
              <a:rPr lang="zh-CN" altLang="en-US" sz="2200" b="1" dirty="0">
                <a:latin typeface="华文中宋" pitchFamily="2" charset="-122"/>
                <a:ea typeface="华文中宋" pitchFamily="2" charset="-122"/>
              </a:rPr>
              <a:t>次），越能体现出高优先级的作用</a:t>
            </a:r>
          </a:p>
        </p:txBody>
      </p:sp>
      <p:sp>
        <p:nvSpPr>
          <p:cNvPr id="3" name="灯片编号占位符 2"/>
          <p:cNvSpPr>
            <a:spLocks noGrp="1"/>
          </p:cNvSpPr>
          <p:nvPr>
            <p:ph type="sldNum" sz="quarter" idx="12"/>
          </p:nvPr>
        </p:nvSpPr>
        <p:spPr/>
        <p:txBody>
          <a:bodyPr/>
          <a:lstStyle/>
          <a:p>
            <a:pPr>
              <a:defRPr/>
            </a:pPr>
            <a:fld id="{FA39B43A-4193-4546-BC6F-771BA5ED41E6}" type="slidenum">
              <a:rPr lang="zh-CN" altLang="en-US" smtClean="0"/>
              <a:pPr>
                <a:defRPr/>
              </a:pPr>
              <a:t>21</a:t>
            </a:fld>
            <a:endParaRPr lang="en-US" altLang="zh-CN"/>
          </a:p>
        </p:txBody>
      </p:sp>
      <p:sp>
        <p:nvSpPr>
          <p:cNvPr id="7" name="文本框 6"/>
          <p:cNvSpPr txBox="1"/>
          <p:nvPr/>
        </p:nvSpPr>
        <p:spPr>
          <a:xfrm>
            <a:off x="4394250" y="5949280"/>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07-thread/ThreadPriority</a:t>
            </a:r>
            <a:endParaRPr lang="zh-CN" altLang="en-US">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50938" y="115888"/>
            <a:ext cx="7793037" cy="839787"/>
          </a:xfrm>
        </p:spPr>
        <p:txBody>
          <a:bodyPr/>
          <a:lstStyle/>
          <a:p>
            <a:pPr eaLnBrk="1" hangingPunct="1"/>
            <a:r>
              <a:rPr lang="en-US" altLang="zh-CN"/>
              <a:t>7.2.3 </a:t>
            </a:r>
            <a:r>
              <a:rPr lang="zh-CN" altLang="en-US"/>
              <a:t>线程对象的生命周期</a:t>
            </a:r>
          </a:p>
        </p:txBody>
      </p:sp>
      <p:sp>
        <p:nvSpPr>
          <p:cNvPr id="27651" name="Rectangle 3"/>
          <p:cNvSpPr>
            <a:spLocks noGrp="1" noChangeArrowheads="1"/>
          </p:cNvSpPr>
          <p:nvPr>
            <p:ph type="body" idx="1"/>
          </p:nvPr>
        </p:nvSpPr>
        <p:spPr>
          <a:xfrm>
            <a:off x="468313" y="981075"/>
            <a:ext cx="7772400" cy="1439863"/>
          </a:xfrm>
        </p:spPr>
        <p:txBody>
          <a:bodyPr/>
          <a:lstStyle/>
          <a:p>
            <a:pPr eaLnBrk="1" hangingPunct="1"/>
            <a:r>
              <a:rPr lang="en-US" altLang="zh-CN">
                <a:latin typeface="华文中宋" pitchFamily="2" charset="-122"/>
                <a:ea typeface="华文中宋" pitchFamily="2" charset="-122"/>
              </a:rPr>
              <a:t>Thread.State</a:t>
            </a:r>
            <a:r>
              <a:rPr lang="zh-CN" altLang="en-US">
                <a:latin typeface="华文中宋" pitchFamily="2" charset="-122"/>
                <a:ea typeface="华文中宋" pitchFamily="2" charset="-122"/>
              </a:rPr>
              <a:t>类声明的线程状态</a:t>
            </a:r>
          </a:p>
          <a:p>
            <a:pPr lvl="1" eaLnBrk="1" hangingPunct="1">
              <a:buFont typeface="Wingdings" pitchFamily="2" charset="2"/>
              <a:buNone/>
            </a:pPr>
            <a:r>
              <a:rPr lang="zh-CN" altLang="en-US">
                <a:latin typeface="华文中宋" pitchFamily="2" charset="-122"/>
                <a:ea typeface="华文中宋" pitchFamily="2" charset="-122"/>
              </a:rPr>
              <a:t>新建态、运行态、阻塞态和等待态、终止态 </a:t>
            </a:r>
          </a:p>
        </p:txBody>
      </p:sp>
      <p:pic>
        <p:nvPicPr>
          <p:cNvPr id="27652" name="Picture 5" descr="B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17775"/>
            <a:ext cx="9144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684213" y="581818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a:latin typeface="华文中宋" pitchFamily="2" charset="-122"/>
                <a:ea typeface="华文中宋" pitchFamily="2" charset="-122"/>
              </a:rPr>
              <a:t>线程的生命周期就是从新建到终止这个过程。</a:t>
            </a:r>
          </a:p>
        </p:txBody>
      </p:sp>
      <p:sp>
        <p:nvSpPr>
          <p:cNvPr id="3" name="灯片编号占位符 2"/>
          <p:cNvSpPr>
            <a:spLocks noGrp="1"/>
          </p:cNvSpPr>
          <p:nvPr>
            <p:ph type="sldNum" sz="quarter" idx="12"/>
          </p:nvPr>
        </p:nvSpPr>
        <p:spPr/>
        <p:txBody>
          <a:bodyPr/>
          <a:lstStyle/>
          <a:p>
            <a:pPr>
              <a:defRPr/>
            </a:pPr>
            <a:fld id="{9FC4C95C-3875-499B-86A8-365F8E35AD59}" type="slidenum">
              <a:rPr lang="zh-CN" altLang="en-US"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333375"/>
            <a:ext cx="8043863" cy="622300"/>
          </a:xfrm>
        </p:spPr>
        <p:txBody>
          <a:bodyPr/>
          <a:lstStyle/>
          <a:p>
            <a:pPr eaLnBrk="1" hangingPunct="1"/>
            <a:r>
              <a:rPr lang="en-US" altLang="zh-CN">
                <a:latin typeface="华文中宋" pitchFamily="2" charset="-122"/>
                <a:ea typeface="华文中宋" pitchFamily="2" charset="-122"/>
              </a:rPr>
              <a:t>2. Thread</a:t>
            </a:r>
            <a:r>
              <a:rPr lang="zh-CN" altLang="en-US">
                <a:latin typeface="华文中宋" pitchFamily="2" charset="-122"/>
                <a:ea typeface="华文中宋" pitchFamily="2" charset="-122"/>
              </a:rPr>
              <a:t>类中改变和判断线程状态的方法</a:t>
            </a:r>
            <a:endParaRPr lang="zh-CN" altLang="en-US" sz="4000">
              <a:latin typeface="华文中宋" pitchFamily="2" charset="-122"/>
              <a:ea typeface="华文中宋" pitchFamily="2" charset="-122"/>
            </a:endParaRPr>
          </a:p>
        </p:txBody>
      </p:sp>
      <p:sp>
        <p:nvSpPr>
          <p:cNvPr id="28675" name="Rectangle 3"/>
          <p:cNvSpPr>
            <a:spLocks noGrp="1" noChangeArrowheads="1"/>
          </p:cNvSpPr>
          <p:nvPr>
            <p:ph type="body" idx="1"/>
          </p:nvPr>
        </p:nvSpPr>
        <p:spPr>
          <a:xfrm>
            <a:off x="468313" y="981075"/>
            <a:ext cx="8343900" cy="4895850"/>
          </a:xfrm>
        </p:spPr>
        <p:txBody>
          <a:bodyPr/>
          <a:lstStyle/>
          <a:p>
            <a:pPr eaLnBrk="1" hangingPunct="1">
              <a:buFont typeface="宋体" pitchFamily="2" charset="-122"/>
              <a:buAutoNum type="circleNumDbPlain"/>
            </a:pPr>
            <a:r>
              <a:rPr lang="zh-CN" altLang="en-US" sz="2800" dirty="0">
                <a:latin typeface="华文中宋" pitchFamily="2" charset="-122"/>
                <a:ea typeface="华文中宋" pitchFamily="2" charset="-122"/>
              </a:rPr>
              <a:t>线程启动</a:t>
            </a:r>
          </a:p>
          <a:p>
            <a:pPr lvl="1" eaLnBrk="1" hangingPunct="1">
              <a:buFont typeface="Wingdings" pitchFamily="2" charset="2"/>
              <a:buNone/>
            </a:pPr>
            <a:r>
              <a:rPr lang="en-US" altLang="zh-CN" sz="2400" dirty="0">
                <a:latin typeface="华文中宋" pitchFamily="2" charset="-122"/>
                <a:ea typeface="华文中宋" pitchFamily="2" charset="-122"/>
              </a:rPr>
              <a:t>public void start()                            //</a:t>
            </a:r>
            <a:r>
              <a:rPr lang="zh-CN" altLang="en-US" sz="2400" dirty="0">
                <a:latin typeface="华文中宋" pitchFamily="2" charset="-122"/>
                <a:ea typeface="华文中宋" pitchFamily="2" charset="-122"/>
              </a:rPr>
              <a:t>启动线程对象</a:t>
            </a:r>
          </a:p>
          <a:p>
            <a:pPr lvl="1" eaLnBrk="1" hangingPunct="1">
              <a:buFont typeface="Wingdings" pitchFamily="2" charset="2"/>
              <a:buNone/>
            </a:pPr>
            <a:r>
              <a:rPr lang="en-US" altLang="zh-CN" sz="2400" dirty="0">
                <a:latin typeface="华文中宋" pitchFamily="2" charset="-122"/>
                <a:ea typeface="华文中宋" pitchFamily="2" charset="-122"/>
              </a:rPr>
              <a:t>public final </a:t>
            </a:r>
            <a:r>
              <a:rPr lang="en-US" altLang="zh-CN" sz="2400" dirty="0" err="1">
                <a:latin typeface="华文中宋" pitchFamily="2" charset="-122"/>
                <a:ea typeface="华文中宋" pitchFamily="2" charset="-122"/>
              </a:rPr>
              <a:t>boolean</a:t>
            </a:r>
            <a:r>
              <a:rPr lang="en-US" altLang="zh-CN" sz="2400" dirty="0">
                <a:latin typeface="华文中宋" pitchFamily="2" charset="-122"/>
                <a:ea typeface="华文中宋" pitchFamily="2" charset="-122"/>
              </a:rPr>
              <a:t> </a:t>
            </a:r>
            <a:r>
              <a:rPr lang="en-US" altLang="zh-CN" sz="2400" dirty="0" err="1">
                <a:latin typeface="华文中宋" pitchFamily="2" charset="-122"/>
                <a:ea typeface="华文中宋" pitchFamily="2" charset="-122"/>
              </a:rPr>
              <a:t>isAlive</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是否启动</a:t>
            </a:r>
            <a:endParaRPr lang="zh-CN" altLang="en-US" sz="1800" dirty="0">
              <a:latin typeface="华文中宋" pitchFamily="2" charset="-122"/>
              <a:ea typeface="华文中宋" pitchFamily="2" charset="-122"/>
            </a:endParaRPr>
          </a:p>
          <a:p>
            <a:pPr eaLnBrk="1" hangingPunct="1">
              <a:buFont typeface="Wingdings" pitchFamily="2" charset="2"/>
              <a:buAutoNum type="circleNumDbPlain"/>
            </a:pPr>
            <a:r>
              <a:rPr lang="zh-CN" altLang="en-US" sz="2800" dirty="0">
                <a:latin typeface="华文中宋" pitchFamily="2" charset="-122"/>
                <a:ea typeface="华文中宋" pitchFamily="2" charset="-122"/>
              </a:rPr>
              <a:t>线程睡眠</a:t>
            </a:r>
          </a:p>
          <a:p>
            <a:pPr lvl="1" eaLnBrk="1" hangingPunct="1">
              <a:buFont typeface="Wingdings" pitchFamily="2" charset="2"/>
              <a:buNone/>
            </a:pPr>
            <a:r>
              <a:rPr lang="en-US" altLang="zh-CN" sz="2400" dirty="0">
                <a:latin typeface="华文中宋" pitchFamily="2" charset="-122"/>
                <a:ea typeface="华文中宋" pitchFamily="2" charset="-122"/>
              </a:rPr>
              <a:t>public static void sleep(long </a:t>
            </a:r>
            <a:r>
              <a:rPr lang="en-US" altLang="zh-CN" sz="2400" dirty="0" err="1">
                <a:latin typeface="华文中宋" pitchFamily="2" charset="-122"/>
                <a:ea typeface="华文中宋" pitchFamily="2" charset="-122"/>
              </a:rPr>
              <a:t>millis</a:t>
            </a:r>
            <a:r>
              <a:rPr lang="en-US" altLang="zh-CN" sz="2400" dirty="0">
                <a:latin typeface="华文中宋" pitchFamily="2" charset="-122"/>
                <a:ea typeface="华文中宋" pitchFamily="2" charset="-122"/>
              </a:rPr>
              <a:t>) throws </a:t>
            </a:r>
            <a:r>
              <a:rPr lang="en-US" altLang="zh-CN" sz="2400" dirty="0" err="1">
                <a:latin typeface="华文中宋" pitchFamily="2" charset="-122"/>
                <a:ea typeface="华文中宋" pitchFamily="2" charset="-122"/>
              </a:rPr>
              <a:t>InterruptedException</a:t>
            </a:r>
            <a:endParaRPr lang="zh-CN" altLang="en-US" sz="2400" dirty="0">
              <a:latin typeface="华文中宋" pitchFamily="2" charset="-122"/>
              <a:ea typeface="华文中宋" pitchFamily="2" charset="-122"/>
            </a:endParaRPr>
          </a:p>
          <a:p>
            <a:pPr eaLnBrk="1" hangingPunct="1">
              <a:buFont typeface="Wingdings" pitchFamily="2" charset="2"/>
              <a:buAutoNum type="circleNumDbPlain"/>
            </a:pPr>
            <a:r>
              <a:rPr lang="zh-CN" altLang="en-US" sz="2800" dirty="0">
                <a:latin typeface="华文中宋" pitchFamily="2" charset="-122"/>
                <a:ea typeface="华文中宋" pitchFamily="2" charset="-122"/>
              </a:rPr>
              <a:t>线程中断</a:t>
            </a:r>
          </a:p>
          <a:p>
            <a:pPr lvl="1" eaLnBrk="1" hangingPunct="1">
              <a:buFont typeface="Wingdings" pitchFamily="2" charset="2"/>
              <a:buNone/>
            </a:pPr>
            <a:r>
              <a:rPr lang="en-US" altLang="zh-CN" sz="2400" dirty="0">
                <a:latin typeface="华文中宋" pitchFamily="2" charset="-122"/>
                <a:ea typeface="华文中宋" pitchFamily="2" charset="-122"/>
              </a:rPr>
              <a:t>public void interrupt()             //</a:t>
            </a:r>
            <a:r>
              <a:rPr lang="zh-CN" altLang="en-US" sz="2400" dirty="0">
                <a:latin typeface="华文中宋" pitchFamily="2" charset="-122"/>
                <a:ea typeface="华文中宋" pitchFamily="2" charset="-122"/>
              </a:rPr>
              <a:t>设置中断标记</a:t>
            </a:r>
          </a:p>
          <a:p>
            <a:pPr lvl="1" eaLnBrk="1" hangingPunct="1">
              <a:buFont typeface="Wingdings" pitchFamily="2" charset="2"/>
              <a:buNone/>
            </a:pPr>
            <a:r>
              <a:rPr lang="en-US" altLang="zh-CN" sz="2400" dirty="0">
                <a:latin typeface="华文中宋" pitchFamily="2" charset="-122"/>
                <a:ea typeface="华文中宋" pitchFamily="2" charset="-122"/>
              </a:rPr>
              <a:t>public </a:t>
            </a:r>
            <a:r>
              <a:rPr lang="en-US" altLang="zh-CN" sz="2400" dirty="0" err="1">
                <a:latin typeface="华文中宋" pitchFamily="2" charset="-122"/>
                <a:ea typeface="华文中宋" pitchFamily="2" charset="-122"/>
              </a:rPr>
              <a:t>boolean</a:t>
            </a:r>
            <a:r>
              <a:rPr lang="en-US" altLang="zh-CN" sz="2400" dirty="0">
                <a:latin typeface="华文中宋" pitchFamily="2" charset="-122"/>
                <a:ea typeface="华文中宋" pitchFamily="2" charset="-122"/>
              </a:rPr>
              <a:t> </a:t>
            </a:r>
            <a:r>
              <a:rPr lang="en-US" altLang="zh-CN" sz="2400" dirty="0" err="1">
                <a:solidFill>
                  <a:srgbClr val="C00000"/>
                </a:solidFill>
                <a:latin typeface="华文中宋" pitchFamily="2" charset="-122"/>
                <a:ea typeface="华文中宋" pitchFamily="2" charset="-122"/>
              </a:rPr>
              <a:t>isInterrupted</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判断是否中断</a:t>
            </a:r>
          </a:p>
          <a:p>
            <a:pPr lvl="1" eaLnBrk="1" hangingPunct="1">
              <a:buFont typeface="Wingdings" pitchFamily="2" charset="2"/>
              <a:buNone/>
            </a:pPr>
            <a:r>
              <a:rPr lang="en-US" altLang="zh-CN" sz="2400" dirty="0">
                <a:latin typeface="华文中宋" pitchFamily="2" charset="-122"/>
                <a:ea typeface="华文中宋" pitchFamily="2" charset="-122"/>
              </a:rPr>
              <a:t>public static </a:t>
            </a:r>
            <a:r>
              <a:rPr lang="en-US" altLang="zh-CN" sz="2400" dirty="0" err="1">
                <a:latin typeface="华文中宋" pitchFamily="2" charset="-122"/>
                <a:ea typeface="华文中宋" pitchFamily="2" charset="-122"/>
              </a:rPr>
              <a:t>boolean</a:t>
            </a:r>
            <a:r>
              <a:rPr lang="en-US" altLang="zh-CN" sz="2400" dirty="0">
                <a:latin typeface="华文中宋" pitchFamily="2" charset="-122"/>
                <a:ea typeface="华文中宋" pitchFamily="2" charset="-122"/>
              </a:rPr>
              <a:t> </a:t>
            </a:r>
            <a:r>
              <a:rPr lang="en-US" altLang="zh-CN" sz="2400" dirty="0">
                <a:solidFill>
                  <a:srgbClr val="C00000"/>
                </a:solidFill>
                <a:latin typeface="华文中宋" pitchFamily="2" charset="-122"/>
                <a:ea typeface="华文中宋" pitchFamily="2" charset="-122"/>
              </a:rPr>
              <a:t>interrupted</a:t>
            </a:r>
            <a:r>
              <a:rPr lang="en-US" altLang="zh-CN"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判断是否中断</a:t>
            </a:r>
          </a:p>
        </p:txBody>
      </p:sp>
      <p:sp>
        <p:nvSpPr>
          <p:cNvPr id="3" name="灯片编号占位符 2"/>
          <p:cNvSpPr>
            <a:spLocks noGrp="1"/>
          </p:cNvSpPr>
          <p:nvPr>
            <p:ph type="sldNum" sz="quarter" idx="12"/>
          </p:nvPr>
        </p:nvSpPr>
        <p:spPr/>
        <p:txBody>
          <a:bodyPr/>
          <a:lstStyle/>
          <a:p>
            <a:pPr>
              <a:defRPr/>
            </a:pPr>
            <a:fld id="{7B233803-21F6-4B66-A1E0-36B941AB650C}" type="slidenum">
              <a:rPr lang="zh-CN" altLang="en-US"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2163" y="115888"/>
            <a:ext cx="8172450" cy="623887"/>
          </a:xfrm>
        </p:spPr>
        <p:txBody>
          <a:bodyPr/>
          <a:lstStyle/>
          <a:p>
            <a:pPr eaLnBrk="1" hangingPunct="1"/>
            <a:r>
              <a:rPr lang="en-US" altLang="zh-CN" sz="2800">
                <a:latin typeface="华文中宋" pitchFamily="2" charset="-122"/>
                <a:ea typeface="华文中宋" pitchFamily="2" charset="-122"/>
              </a:rPr>
              <a:t>【</a:t>
            </a:r>
            <a:r>
              <a:rPr lang="zh-CN" altLang="en-US" sz="2800">
                <a:latin typeface="华文中宋" pitchFamily="2" charset="-122"/>
                <a:ea typeface="华文中宋" pitchFamily="2" charset="-122"/>
              </a:rPr>
              <a:t>例</a:t>
            </a:r>
            <a:r>
              <a:rPr lang="en-US" altLang="zh-CN" sz="2800">
                <a:latin typeface="华文中宋" pitchFamily="2" charset="-122"/>
                <a:ea typeface="华文中宋" pitchFamily="2" charset="-122"/>
              </a:rPr>
              <a:t>7.3】 </a:t>
            </a:r>
            <a:r>
              <a:rPr lang="zh-CN" altLang="en-US" sz="2800">
                <a:latin typeface="华文中宋" pitchFamily="2" charset="-122"/>
                <a:ea typeface="华文中宋" pitchFamily="2" charset="-122"/>
              </a:rPr>
              <a:t>设计滚动字演示线程状态及改变方法。</a:t>
            </a:r>
            <a:endParaRPr lang="zh-CN" altLang="en-US">
              <a:latin typeface="华文中宋" pitchFamily="2" charset="-122"/>
              <a:ea typeface="华文中宋" pitchFamily="2" charset="-122"/>
            </a:endParaRPr>
          </a:p>
        </p:txBody>
      </p:sp>
      <p:sp>
        <p:nvSpPr>
          <p:cNvPr id="17412" name="Rectangle 3"/>
          <p:cNvSpPr>
            <a:spLocks noGrp="1" noChangeArrowheads="1"/>
          </p:cNvSpPr>
          <p:nvPr>
            <p:ph type="body" idx="1"/>
          </p:nvPr>
        </p:nvSpPr>
        <p:spPr>
          <a:xfrm>
            <a:off x="323850" y="981075"/>
            <a:ext cx="8631238" cy="2879725"/>
          </a:xfrm>
        </p:spPr>
        <p:txBody>
          <a:bodyPr/>
          <a:lstStyle/>
          <a:p>
            <a:pPr marL="0" indent="633413" eaLnBrk="1" hangingPunct="1">
              <a:lnSpc>
                <a:spcPct val="120000"/>
              </a:lnSpc>
              <a:buFont typeface="Wingdings" pitchFamily="2" charset="2"/>
              <a:buNone/>
              <a:defRPr/>
            </a:pPr>
            <a:r>
              <a:rPr lang="zh-CN" altLang="en-US" sz="2400" dirty="0">
                <a:latin typeface="华文中宋" panose="02010600040101010101" pitchFamily="2" charset="-122"/>
                <a:ea typeface="华文中宋" panose="02010600040101010101" pitchFamily="2" charset="-122"/>
              </a:rPr>
              <a:t>本例演示线程对象的生命周期从创建到终止的过程，期间使用</a:t>
            </a:r>
            <a:r>
              <a:rPr lang="en-US" altLang="zh-CN" sz="2400" dirty="0">
                <a:latin typeface="华文中宋" panose="02010600040101010101" pitchFamily="2" charset="-122"/>
                <a:ea typeface="华文中宋" panose="02010600040101010101" pitchFamily="2" charset="-122"/>
              </a:rPr>
              <a:t>new</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start()</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sleep()</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interrupt()</a:t>
            </a:r>
            <a:r>
              <a:rPr lang="zh-CN" altLang="en-US" sz="2400" dirty="0">
                <a:latin typeface="华文中宋" panose="02010600040101010101" pitchFamily="2" charset="-122"/>
                <a:ea typeface="华文中宋" panose="02010600040101010101" pitchFamily="2" charset="-122"/>
              </a:rPr>
              <a:t>等方法改变线程的状态。本例综合运用图形用户界面、线程等多方面技术实现设计思想。 </a:t>
            </a:r>
          </a:p>
          <a:p>
            <a:pPr eaLnBrk="1" hangingPunct="1">
              <a:lnSpc>
                <a:spcPct val="120000"/>
              </a:lnSpc>
              <a:buFont typeface="+mj-ea"/>
              <a:buAutoNum type="circleNumDbPlain"/>
              <a:defRPr/>
            </a:pPr>
            <a:r>
              <a:rPr lang="zh-CN" altLang="en-US" sz="2400" dirty="0">
                <a:latin typeface="华文中宋" panose="02010600040101010101" pitchFamily="2" charset="-122"/>
                <a:ea typeface="华文中宋" panose="02010600040101010101" pitchFamily="2" charset="-122"/>
              </a:rPr>
              <a:t>声明自定义面板类并实现多个接口对象嵌套</a:t>
            </a:r>
          </a:p>
          <a:p>
            <a:pPr marL="0" indent="633413" eaLnBrk="1" hangingPunct="1">
              <a:lnSpc>
                <a:spcPct val="120000"/>
              </a:lnSpc>
              <a:buFont typeface="Wingdings" pitchFamily="2" charset="2"/>
              <a:buAutoNum type="circleNumDbPlain"/>
              <a:defRPr/>
            </a:pPr>
            <a:r>
              <a:rPr lang="zh-CN" altLang="en-US" sz="2400" dirty="0">
                <a:latin typeface="华文中宋" panose="02010600040101010101" pitchFamily="2" charset="-122"/>
                <a:ea typeface="华文中宋" panose="02010600040101010101" pitchFamily="2" charset="-122"/>
              </a:rPr>
              <a:t>线程状态变化</a:t>
            </a:r>
          </a:p>
        </p:txBody>
      </p:sp>
      <p:sp>
        <p:nvSpPr>
          <p:cNvPr id="2" name="TextBox 1"/>
          <p:cNvSpPr txBox="1"/>
          <p:nvPr/>
        </p:nvSpPr>
        <p:spPr>
          <a:xfrm>
            <a:off x="323850" y="4581525"/>
            <a:ext cx="8280400" cy="1938338"/>
          </a:xfrm>
          <a:prstGeom prst="rect">
            <a:avLst/>
          </a:prstGeom>
          <a:noFill/>
        </p:spPr>
        <p:txBody>
          <a:bodyPr>
            <a:spAutoFit/>
          </a:bodyPr>
          <a:lstStyle/>
          <a:p>
            <a:pPr>
              <a:defRPr/>
            </a:pPr>
            <a:r>
              <a:rPr lang="zh-CN" altLang="en-US" b="1" dirty="0">
                <a:latin typeface="华文中宋" panose="02010600040101010101" pitchFamily="2" charset="-122"/>
                <a:ea typeface="华文中宋" panose="02010600040101010101" pitchFamily="2" charset="-122"/>
              </a:rPr>
              <a:t>代码简要说明：</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en-US" altLang="zh-CN" b="1" dirty="0" err="1">
                <a:latin typeface="华文中宋" panose="02010600040101010101" pitchFamily="2" charset="-122"/>
                <a:ea typeface="华文中宋" panose="02010600040101010101" pitchFamily="2" charset="-122"/>
              </a:rPr>
              <a:t>WelcomeJFrame</a:t>
            </a:r>
            <a:r>
              <a:rPr lang="zh-CN" altLang="en-US" b="1" dirty="0">
                <a:latin typeface="华文中宋" panose="02010600040101010101" pitchFamily="2" charset="-122"/>
                <a:ea typeface="华文中宋" panose="02010600040101010101" pitchFamily="2" charset="-122"/>
              </a:rPr>
              <a:t>构造方法中，创建多个</a:t>
            </a:r>
            <a:r>
              <a:rPr lang="en-US" altLang="zh-CN" b="1" dirty="0" err="1">
                <a:latin typeface="华文中宋" panose="02010600040101010101" pitchFamily="2" charset="-122"/>
                <a:ea typeface="华文中宋" panose="02010600040101010101" pitchFamily="2" charset="-122"/>
              </a:rPr>
              <a:t>RollbyJPanel</a:t>
            </a:r>
            <a:r>
              <a:rPr lang="zh-CN" altLang="en-US" b="1" dirty="0">
                <a:latin typeface="华文中宋" panose="02010600040101010101" pitchFamily="2" charset="-122"/>
                <a:ea typeface="华文中宋" panose="02010600040101010101" pitchFamily="2" charset="-122"/>
              </a:rPr>
              <a:t>，每个对应一个滚动字小窗口和一个线程</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启动、中断以及</a:t>
            </a:r>
            <a:r>
              <a:rPr lang="en-US" altLang="zh-CN" b="1" dirty="0">
                <a:latin typeface="华文中宋" panose="02010600040101010101" pitchFamily="2" charset="-122"/>
                <a:ea typeface="华文中宋" panose="02010600040101010101" pitchFamily="2" charset="-122"/>
              </a:rPr>
              <a:t>sleep</a:t>
            </a:r>
            <a:r>
              <a:rPr lang="zh-CN" altLang="en-US" b="1" dirty="0">
                <a:latin typeface="华文中宋" panose="02010600040101010101" pitchFamily="2" charset="-122"/>
                <a:ea typeface="华文中宋" panose="02010600040101010101" pitchFamily="2" charset="-122"/>
              </a:rPr>
              <a:t>文本框都注册</a:t>
            </a:r>
            <a:r>
              <a:rPr lang="en-US" altLang="zh-CN" b="1" dirty="0" err="1">
                <a:latin typeface="华文中宋" panose="02010600040101010101" pitchFamily="2" charset="-122"/>
                <a:ea typeface="华文中宋" panose="02010600040101010101" pitchFamily="2" charset="-122"/>
              </a:rPr>
              <a:t>ActionListener</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在事件处理器中对线程进行</a:t>
            </a:r>
            <a:r>
              <a:rPr lang="en-US" altLang="zh-CN" b="1" dirty="0">
                <a:latin typeface="华文中宋" panose="02010600040101010101" pitchFamily="2" charset="-122"/>
                <a:ea typeface="华文中宋" panose="02010600040101010101" pitchFamily="2" charset="-122"/>
              </a:rPr>
              <a:t>start</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interrupt</a:t>
            </a:r>
            <a:r>
              <a:rPr lang="zh-CN" altLang="en-US" b="1" dirty="0">
                <a:latin typeface="华文中宋" panose="02010600040101010101" pitchFamily="2" charset="-122"/>
                <a:ea typeface="华文中宋" panose="02010600040101010101" pitchFamily="2" charset="-122"/>
              </a:rPr>
              <a:t>操作</a:t>
            </a:r>
          </a:p>
        </p:txBody>
      </p:sp>
      <p:sp>
        <p:nvSpPr>
          <p:cNvPr id="3" name="灯片编号占位符 2"/>
          <p:cNvSpPr>
            <a:spLocks noGrp="1"/>
          </p:cNvSpPr>
          <p:nvPr>
            <p:ph type="sldNum" sz="quarter" idx="12"/>
          </p:nvPr>
        </p:nvSpPr>
        <p:spPr/>
        <p:txBody>
          <a:bodyPr/>
          <a:lstStyle/>
          <a:p>
            <a:pPr>
              <a:defRPr/>
            </a:pPr>
            <a:fld id="{87D444A7-521B-482C-A237-69F4C8387179}" type="slidenum">
              <a:rPr lang="zh-CN" altLang="en-US" smtClean="0"/>
              <a:pPr>
                <a:defRPr/>
              </a:pPr>
              <a:t>24</a:t>
            </a:fld>
            <a:endParaRPr lang="en-US" altLang="zh-CN"/>
          </a:p>
        </p:txBody>
      </p:sp>
      <p:sp>
        <p:nvSpPr>
          <p:cNvPr id="8" name="文本框 7"/>
          <p:cNvSpPr txBox="1"/>
          <p:nvPr/>
        </p:nvSpPr>
        <p:spPr>
          <a:xfrm>
            <a:off x="4639469" y="3686601"/>
            <a:ext cx="3600400" cy="830997"/>
          </a:xfrm>
          <a:prstGeom prst="rect">
            <a:avLst/>
          </a:prstGeom>
          <a:solidFill>
            <a:schemeClr val="accent5">
              <a:lumMod val="90000"/>
            </a:schemeClr>
          </a:solidFill>
        </p:spPr>
        <p:txBody>
          <a:bodyPr wrap="square" rtlCol="0">
            <a:spAutoFit/>
          </a:bodyPr>
          <a:lstStyle/>
          <a:p>
            <a:r>
              <a:rPr lang="zh-CN" altLang="en-US">
                <a:ea typeface="华文细黑" panose="02010600040101010101" pitchFamily="2" charset="-122"/>
              </a:rPr>
              <a:t>演示代码：</a:t>
            </a:r>
            <a:endParaRPr lang="en-US" altLang="zh-CN">
              <a:ea typeface="华文细黑" panose="02010600040101010101" pitchFamily="2" charset="-122"/>
            </a:endParaRPr>
          </a:p>
          <a:p>
            <a:r>
              <a:rPr lang="en-US" altLang="zh-CN">
                <a:ea typeface="华文细黑" panose="02010600040101010101" pitchFamily="2" charset="-122"/>
              </a:rPr>
              <a:t>07-thread/WelcomeJFrame</a:t>
            </a:r>
            <a:endParaRPr lang="zh-CN" altLang="en-US">
              <a:ea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7777485D-716F-4594-8A51-415286BF8417}" type="slidenum">
              <a:rPr lang="zh-CN" altLang="en-US" smtClean="0"/>
              <a:pPr>
                <a:defRPr/>
              </a:pPr>
              <a:t>25</a:t>
            </a:fld>
            <a:endParaRPr lang="en-US" altLang="zh-CN"/>
          </a:p>
        </p:txBody>
      </p:sp>
      <p:sp>
        <p:nvSpPr>
          <p:cNvPr id="6" name="TextBox 1"/>
          <p:cNvSpPr txBox="1"/>
          <p:nvPr/>
        </p:nvSpPr>
        <p:spPr>
          <a:xfrm>
            <a:off x="179512" y="260648"/>
            <a:ext cx="8280400" cy="4524315"/>
          </a:xfrm>
          <a:prstGeom prst="rect">
            <a:avLst/>
          </a:prstGeom>
          <a:noFill/>
        </p:spPr>
        <p:txBody>
          <a:bodyPr>
            <a:spAutoFit/>
          </a:bodyPr>
          <a:lstStyle/>
          <a:p>
            <a:pPr>
              <a:defRPr/>
            </a:pPr>
            <a:r>
              <a:rPr lang="en-US" altLang="zh-CN" b="1">
                <a:latin typeface="华文中宋" panose="02010600040101010101" pitchFamily="2" charset="-122"/>
                <a:ea typeface="华文中宋" panose="02010600040101010101" pitchFamily="2" charset="-122"/>
              </a:rPr>
              <a:t>interupt</a:t>
            </a:r>
            <a:r>
              <a:rPr lang="zh-CN" altLang="en-US" b="1">
                <a:latin typeface="华文中宋" panose="02010600040101010101" pitchFamily="2" charset="-122"/>
                <a:ea typeface="华文中宋" panose="02010600040101010101" pitchFamily="2" charset="-122"/>
              </a:rPr>
              <a:t>方法说明</a:t>
            </a:r>
            <a:endParaRPr lang="en-US" altLang="zh-CN" b="1">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ü"/>
              <a:defRPr/>
            </a:pPr>
            <a:r>
              <a:rPr lang="zh-CN" altLang="en-US" b="1">
                <a:latin typeface="华文中宋" panose="02010600040101010101" pitchFamily="2" charset="-122"/>
                <a:ea typeface="华文中宋" panose="02010600040101010101" pitchFamily="2" charset="-122"/>
              </a:rPr>
              <a:t>执行</a:t>
            </a:r>
            <a:r>
              <a:rPr lang="en-US" altLang="zh-CN" b="1">
                <a:latin typeface="华文中宋" panose="02010600040101010101" pitchFamily="2" charset="-122"/>
                <a:ea typeface="华文中宋" panose="02010600040101010101" pitchFamily="2" charset="-122"/>
              </a:rPr>
              <a:t>interrupt()</a:t>
            </a:r>
            <a:r>
              <a:rPr lang="zh-CN" altLang="en-US" b="1">
                <a:latin typeface="华文中宋" panose="02010600040101010101" pitchFamily="2" charset="-122"/>
                <a:ea typeface="华文中宋" panose="02010600040101010101" pitchFamily="2" charset="-122"/>
              </a:rPr>
              <a:t>并不像方法名体现出的，一定就能中断一个线程的运行。（如</a:t>
            </a:r>
            <a:r>
              <a:rPr lang="en-US" altLang="zh-CN" b="1">
                <a:solidFill>
                  <a:srgbClr val="FF0000"/>
                </a:solidFill>
                <a:latin typeface="华文中宋" panose="02010600040101010101" pitchFamily="2" charset="-122"/>
                <a:ea typeface="华文中宋" panose="02010600040101010101" pitchFamily="2" charset="-122"/>
              </a:rPr>
              <a:t>07-thread/interrupt.Example1</a:t>
            </a:r>
            <a:r>
              <a:rPr lang="zh-CN" altLang="en-US" b="1">
                <a:latin typeface="华文中宋" panose="02010600040101010101" pitchFamily="2" charset="-122"/>
                <a:ea typeface="华文中宋" panose="02010600040101010101" pitchFamily="2" charset="-122"/>
              </a:rPr>
              <a:t>）</a:t>
            </a:r>
            <a:endParaRPr lang="en-US" altLang="zh-CN" b="1">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ü"/>
              <a:defRPr/>
            </a:pPr>
            <a:r>
              <a:rPr lang="zh-CN" altLang="en-US" b="1">
                <a:latin typeface="华文中宋" panose="02010600040101010101" pitchFamily="2" charset="-122"/>
                <a:ea typeface="华文中宋" panose="02010600040101010101" pitchFamily="2" charset="-122"/>
              </a:rPr>
              <a:t>这一方法实际上完成的是，在线程受到阻塞时抛出一个中断信号，这样线程就得以退出阻塞的状态。更确切的说，如果线程被</a:t>
            </a:r>
            <a:r>
              <a:rPr lang="en-US" altLang="zh-CN" b="1">
                <a:latin typeface="华文中宋" panose="02010600040101010101" pitchFamily="2" charset="-122"/>
                <a:ea typeface="华文中宋" panose="02010600040101010101" pitchFamily="2" charset="-122"/>
              </a:rPr>
              <a:t>Object.wait, Thread.join</a:t>
            </a:r>
            <a:r>
              <a:rPr lang="zh-CN" altLang="en-US" b="1">
                <a:latin typeface="华文中宋" panose="02010600040101010101" pitchFamily="2" charset="-122"/>
                <a:ea typeface="华文中宋" panose="02010600040101010101" pitchFamily="2" charset="-122"/>
              </a:rPr>
              <a:t>和</a:t>
            </a:r>
            <a:r>
              <a:rPr lang="en-US" altLang="zh-CN" b="1">
                <a:latin typeface="华文中宋" panose="02010600040101010101" pitchFamily="2" charset="-122"/>
                <a:ea typeface="华文中宋" panose="02010600040101010101" pitchFamily="2" charset="-122"/>
              </a:rPr>
              <a:t>Thread.sleep</a:t>
            </a:r>
            <a:r>
              <a:rPr lang="zh-CN" altLang="en-US" b="1">
                <a:latin typeface="华文中宋" panose="02010600040101010101" pitchFamily="2" charset="-122"/>
                <a:ea typeface="华文中宋" panose="02010600040101010101" pitchFamily="2" charset="-122"/>
              </a:rPr>
              <a:t>三种方法之一阻塞，那么，它将接收到一个中断异常（</a:t>
            </a:r>
            <a:r>
              <a:rPr lang="en-US" altLang="zh-CN" b="1">
                <a:latin typeface="华文中宋" panose="02010600040101010101" pitchFamily="2" charset="-122"/>
                <a:ea typeface="华文中宋" panose="02010600040101010101" pitchFamily="2" charset="-122"/>
              </a:rPr>
              <a:t>InterruptedException</a:t>
            </a:r>
            <a:r>
              <a:rPr lang="zh-CN" altLang="en-US" b="1">
                <a:latin typeface="华文中宋" panose="02010600040101010101" pitchFamily="2" charset="-122"/>
                <a:ea typeface="华文中宋" panose="02010600040101010101" pitchFamily="2" charset="-122"/>
              </a:rPr>
              <a:t>），从而提早地终结被阻塞状态。（跑马灯的例子就是捕获这个异常，并终止线程体的</a:t>
            </a:r>
            <a:r>
              <a:rPr lang="en-US" altLang="zh-CN" b="1">
                <a:latin typeface="华文中宋" panose="02010600040101010101" pitchFamily="2" charset="-122"/>
                <a:ea typeface="华文中宋" panose="02010600040101010101" pitchFamily="2" charset="-122"/>
              </a:rPr>
              <a:t>while</a:t>
            </a:r>
            <a:r>
              <a:rPr lang="zh-CN" altLang="en-US" b="1">
                <a:latin typeface="华文中宋" panose="02010600040101010101" pitchFamily="2" charset="-122"/>
                <a:ea typeface="华文中宋" panose="02010600040101010101" pitchFamily="2" charset="-122"/>
              </a:rPr>
              <a:t>循环）</a:t>
            </a:r>
            <a:endParaRPr lang="en-US" altLang="zh-CN" b="1">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ü"/>
              <a:defRPr/>
            </a:pPr>
            <a:r>
              <a:rPr lang="zh-CN" altLang="en-US" b="1">
                <a:latin typeface="华文中宋" panose="02010600040101010101" pitchFamily="2" charset="-122"/>
                <a:ea typeface="华文中宋" panose="02010600040101010101" pitchFamily="2" charset="-122"/>
              </a:rPr>
              <a:t>实际中断线程执行的方式之一：共享变量。（</a:t>
            </a:r>
            <a:r>
              <a:rPr lang="zh-CN" altLang="en-US" b="1">
                <a:solidFill>
                  <a:srgbClr val="FF0000"/>
                </a:solidFill>
                <a:latin typeface="华文中宋" panose="02010600040101010101" pitchFamily="2" charset="-122"/>
                <a:ea typeface="华文中宋" panose="02010600040101010101" pitchFamily="2" charset="-122"/>
              </a:rPr>
              <a:t>如</a:t>
            </a:r>
            <a:r>
              <a:rPr lang="en-US" altLang="zh-CN" b="1">
                <a:solidFill>
                  <a:srgbClr val="FF0000"/>
                </a:solidFill>
                <a:latin typeface="华文中宋" panose="02010600040101010101" pitchFamily="2" charset="-122"/>
                <a:ea typeface="华文中宋" panose="02010600040101010101" pitchFamily="2" charset="-122"/>
              </a:rPr>
              <a:t>07-thread/interrupt.Example2</a:t>
            </a:r>
            <a:r>
              <a:rPr lang="zh-CN" altLang="en-US" b="1">
                <a:latin typeface="华文中宋" panose="02010600040101010101" pitchFamily="2" charset="-122"/>
                <a:ea typeface="华文中宋" panose="02010600040101010101" pitchFamily="2" charset="-122"/>
              </a:rPr>
              <a:t>），没有使用</a:t>
            </a:r>
            <a:r>
              <a:rPr lang="en-US" altLang="zh-CN" b="1">
                <a:latin typeface="华文中宋" panose="02010600040101010101" pitchFamily="2" charset="-122"/>
                <a:ea typeface="华文中宋" panose="02010600040101010101" pitchFamily="2" charset="-122"/>
              </a:rPr>
              <a:t>interrupt()</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4227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00113" y="188913"/>
            <a:ext cx="7793037" cy="623887"/>
          </a:xfrm>
        </p:spPr>
        <p:txBody>
          <a:bodyPr/>
          <a:lstStyle/>
          <a:p>
            <a:pPr eaLnBrk="1" hangingPunct="1"/>
            <a:r>
              <a:rPr lang="en-US" altLang="zh-CN">
                <a:latin typeface="华文中宋" pitchFamily="2" charset="-122"/>
                <a:ea typeface="华文中宋" pitchFamily="2" charset="-122"/>
              </a:rPr>
              <a:t>7.2.4 </a:t>
            </a:r>
            <a:r>
              <a:rPr lang="zh-CN" altLang="en-US">
                <a:latin typeface="华文中宋" pitchFamily="2" charset="-122"/>
                <a:ea typeface="华文中宋" pitchFamily="2" charset="-122"/>
              </a:rPr>
              <a:t>定时器与图形动画设计</a:t>
            </a:r>
          </a:p>
        </p:txBody>
      </p:sp>
      <p:sp>
        <p:nvSpPr>
          <p:cNvPr id="30723" name="Rectangle 3"/>
          <p:cNvSpPr>
            <a:spLocks noGrp="1" noChangeArrowheads="1"/>
          </p:cNvSpPr>
          <p:nvPr>
            <p:ph type="body" idx="1"/>
          </p:nvPr>
        </p:nvSpPr>
        <p:spPr>
          <a:xfrm>
            <a:off x="323850" y="1051545"/>
            <a:ext cx="8559800" cy="3457575"/>
          </a:xfrm>
        </p:spPr>
        <p:txBody>
          <a:bodyPr/>
          <a:lstStyle/>
          <a:p>
            <a:pPr eaLnBrk="1" hangingPunct="1">
              <a:lnSpc>
                <a:spcPct val="80000"/>
              </a:lnSpc>
              <a:buFont typeface="Wingdings" pitchFamily="2" charset="2"/>
              <a:buNone/>
            </a:pPr>
            <a:r>
              <a:rPr lang="en-US" altLang="zh-CN" sz="2000" dirty="0">
                <a:latin typeface="华文中宋" pitchFamily="2" charset="-122"/>
                <a:ea typeface="华文中宋" pitchFamily="2" charset="-122"/>
              </a:rPr>
              <a:t>public class </a:t>
            </a:r>
            <a:r>
              <a:rPr lang="en-US" altLang="zh-CN" sz="2000" dirty="0">
                <a:solidFill>
                  <a:schemeClr val="hlink"/>
                </a:solidFill>
                <a:latin typeface="华文中宋" pitchFamily="2" charset="-122"/>
                <a:ea typeface="华文中宋" pitchFamily="2" charset="-122"/>
              </a:rPr>
              <a:t>Timer</a:t>
            </a:r>
            <a:r>
              <a:rPr lang="en-US" altLang="zh-CN" sz="2000" dirty="0">
                <a:latin typeface="华文中宋" pitchFamily="2" charset="-122"/>
                <a:ea typeface="华文中宋" pitchFamily="2" charset="-122"/>
              </a:rPr>
              <a:t> </a:t>
            </a:r>
            <a:r>
              <a:rPr lang="en-US" altLang="zh-CN" sz="2000">
                <a:latin typeface="华文中宋" pitchFamily="2" charset="-122"/>
                <a:ea typeface="华文中宋" pitchFamily="2" charset="-122"/>
              </a:rPr>
              <a:t>implements Serializable   </a:t>
            </a:r>
            <a:r>
              <a:rPr lang="en-US" altLang="zh-CN" sz="2000">
                <a:solidFill>
                  <a:srgbClr val="FF0000"/>
                </a:solidFill>
                <a:latin typeface="华文中宋" pitchFamily="2" charset="-122"/>
                <a:ea typeface="华文中宋" pitchFamily="2" charset="-122"/>
              </a:rPr>
              <a:t>//javax.swimg.Timer</a:t>
            </a:r>
            <a:endParaRPr lang="en-US" altLang="zh-CN" sz="2000" dirty="0">
              <a:solidFill>
                <a:srgbClr val="FF0000"/>
              </a:solidFill>
              <a:latin typeface="华文中宋" pitchFamily="2" charset="-122"/>
              <a:ea typeface="华文中宋" pitchFamily="2" charset="-122"/>
            </a:endParaRPr>
          </a:p>
          <a:p>
            <a:pPr eaLnBrk="1" hangingPunct="1">
              <a:lnSpc>
                <a:spcPct val="80000"/>
              </a:lnSpc>
              <a:buNone/>
            </a:pPr>
            <a:r>
              <a:rPr lang="en-US" altLang="zh-CN" sz="2000" dirty="0">
                <a:latin typeface="华文中宋" pitchFamily="2" charset="-122"/>
                <a:ea typeface="华文中宋" pitchFamily="2" charset="-122"/>
              </a:rPr>
              <a:t>{   //</a:t>
            </a:r>
            <a:r>
              <a:rPr lang="zh-CN" altLang="en-US" sz="2000" dirty="0">
                <a:solidFill>
                  <a:srgbClr val="FF0000"/>
                </a:solidFill>
                <a:latin typeface="华文中宋" pitchFamily="2" charset="-122"/>
                <a:ea typeface="华文中宋" pitchFamily="2" charset="-122"/>
              </a:rPr>
              <a:t>在指定时间间隔触发一个或多个 </a:t>
            </a:r>
            <a:r>
              <a:rPr lang="en-US" altLang="zh-CN" sz="2000" dirty="0" err="1">
                <a:solidFill>
                  <a:srgbClr val="FF0000"/>
                </a:solidFill>
                <a:latin typeface="华文中宋" pitchFamily="2" charset="-122"/>
                <a:ea typeface="华文中宋" pitchFamily="2" charset="-122"/>
              </a:rPr>
              <a:t>ActionEvent</a:t>
            </a:r>
            <a:r>
              <a:rPr lang="zh-CN" altLang="en-US" sz="2000" dirty="0">
                <a:latin typeface="华文中宋" pitchFamily="2" charset="-122"/>
                <a:ea typeface="华文中宋" pitchFamily="2" charset="-122"/>
              </a:rPr>
              <a:t>。</a:t>
            </a:r>
            <a:endParaRPr lang="en-US" altLang="zh-CN" sz="2000" dirty="0">
              <a:latin typeface="华文中宋" pitchFamily="2" charset="-122"/>
              <a:ea typeface="华文中宋" pitchFamily="2" charset="-122"/>
            </a:endParaRPr>
          </a:p>
          <a:p>
            <a:pPr eaLnBrk="1" hangingPunct="1">
              <a:lnSpc>
                <a:spcPct val="80000"/>
              </a:lnSpc>
              <a:buFont typeface="Wingdings" pitchFamily="2" charset="2"/>
              <a:buNone/>
            </a:pPr>
            <a:r>
              <a:rPr lang="en-US" altLang="zh-CN" sz="2000" dirty="0">
                <a:latin typeface="华文中宋" pitchFamily="2" charset="-122"/>
                <a:ea typeface="华文中宋" pitchFamily="2" charset="-122"/>
              </a:rPr>
              <a:t>    public Timer(</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delay, </a:t>
            </a:r>
            <a:r>
              <a:rPr lang="en-US" altLang="zh-CN" sz="2000" dirty="0" err="1">
                <a:solidFill>
                  <a:srgbClr val="FF0000"/>
                </a:solidFill>
                <a:latin typeface="华文中宋" pitchFamily="2" charset="-122"/>
                <a:ea typeface="华文中宋" pitchFamily="2" charset="-122"/>
              </a:rPr>
              <a:t>ActionListener</a:t>
            </a:r>
            <a:r>
              <a:rPr lang="en-US" altLang="zh-CN" sz="2000" dirty="0">
                <a:latin typeface="华文中宋" pitchFamily="2" charset="-122"/>
                <a:ea typeface="华文中宋" pitchFamily="2" charset="-122"/>
              </a:rPr>
              <a:t> l)</a:t>
            </a:r>
            <a:endParaRPr lang="zh-CN" altLang="en-US" sz="2000" dirty="0">
              <a:latin typeface="华文中宋" pitchFamily="2" charset="-122"/>
              <a:ea typeface="华文中宋" pitchFamily="2" charset="-122"/>
            </a:endParaRPr>
          </a:p>
          <a:p>
            <a:pPr eaLnBrk="1" hangingPunct="1">
              <a:lnSpc>
                <a:spcPct val="80000"/>
              </a:lnSpc>
              <a:buFont typeface="Wingdings" pitchFamily="2" charset="2"/>
              <a:buNone/>
            </a:pPr>
            <a:r>
              <a:rPr lang="zh-CN" altLang="en-US" sz="2000" dirty="0">
                <a:latin typeface="华文中宋" pitchFamily="2" charset="-122"/>
                <a:ea typeface="华文中宋" pitchFamily="2" charset="-122"/>
              </a:rPr>
              <a:t>    </a:t>
            </a:r>
            <a:r>
              <a:rPr lang="en-US" altLang="zh-CN" sz="2000" dirty="0">
                <a:latin typeface="华文中宋" pitchFamily="2" charset="-122"/>
                <a:ea typeface="华文中宋" pitchFamily="2" charset="-122"/>
              </a:rPr>
              <a:t>public void </a:t>
            </a:r>
            <a:r>
              <a:rPr lang="en-US" altLang="zh-CN" sz="2000" dirty="0" err="1">
                <a:latin typeface="华文中宋" pitchFamily="2" charset="-122"/>
                <a:ea typeface="华文中宋" pitchFamily="2" charset="-122"/>
              </a:rPr>
              <a:t>addActionListener</a:t>
            </a:r>
            <a:r>
              <a:rPr lang="en-US" altLang="zh-CN" sz="2000" dirty="0">
                <a:latin typeface="华文中宋" pitchFamily="2" charset="-122"/>
                <a:ea typeface="华文中宋" pitchFamily="2" charset="-122"/>
              </a:rPr>
              <a:t>(</a:t>
            </a:r>
            <a:r>
              <a:rPr lang="en-US" altLang="zh-CN" sz="2000" dirty="0" err="1">
                <a:latin typeface="华文中宋" pitchFamily="2" charset="-122"/>
                <a:ea typeface="华文中宋" pitchFamily="2" charset="-122"/>
              </a:rPr>
              <a:t>ActionListener</a:t>
            </a:r>
            <a:r>
              <a:rPr lang="en-US" altLang="zh-CN" sz="2000" dirty="0">
                <a:latin typeface="华文中宋" pitchFamily="2" charset="-122"/>
                <a:ea typeface="华文中宋" pitchFamily="2" charset="-122"/>
              </a:rPr>
              <a:t> l)      //</a:t>
            </a:r>
            <a:r>
              <a:rPr lang="zh-CN" altLang="en-US" sz="2000" dirty="0">
                <a:latin typeface="华文中宋" pitchFamily="2" charset="-122"/>
                <a:ea typeface="华文中宋" pitchFamily="2" charset="-122"/>
              </a:rPr>
              <a:t>注册定时事件</a:t>
            </a:r>
            <a:r>
              <a:rPr lang="zh-CN" altLang="en-US" sz="2000">
                <a:latin typeface="华文中宋" pitchFamily="2" charset="-122"/>
                <a:ea typeface="华文中宋" pitchFamily="2" charset="-122"/>
              </a:rPr>
              <a:t>监听器</a:t>
            </a:r>
            <a:r>
              <a:rPr lang="zh-CN" altLang="en-US" sz="1800">
                <a:latin typeface="华文中宋" pitchFamily="2" charset="-122"/>
                <a:ea typeface="华文中宋" pitchFamily="2" charset="-122"/>
              </a:rPr>
              <a:t> </a:t>
            </a:r>
            <a:endParaRPr lang="zh-CN" altLang="en-US" sz="2000" dirty="0">
              <a:latin typeface="华文中宋" pitchFamily="2" charset="-122"/>
              <a:ea typeface="华文中宋" pitchFamily="2" charset="-122"/>
            </a:endParaRPr>
          </a:p>
          <a:p>
            <a:pPr eaLnBrk="1" hangingPunct="1">
              <a:lnSpc>
                <a:spcPct val="80000"/>
              </a:lnSpc>
              <a:buFont typeface="Wingdings" pitchFamily="2" charset="2"/>
              <a:buNone/>
            </a:pPr>
            <a:r>
              <a:rPr lang="en-US" altLang="zh-CN" sz="2000" dirty="0">
                <a:latin typeface="华文中宋" pitchFamily="2" charset="-122"/>
                <a:ea typeface="华文中宋" pitchFamily="2" charset="-122"/>
              </a:rPr>
              <a:t>    public void </a:t>
            </a:r>
            <a:r>
              <a:rPr lang="en-US" altLang="zh-CN" sz="2000" dirty="0" err="1">
                <a:latin typeface="华文中宋" pitchFamily="2" charset="-122"/>
                <a:ea typeface="华文中宋" pitchFamily="2" charset="-122"/>
              </a:rPr>
              <a:t>setDelay</a:t>
            </a:r>
            <a:r>
              <a:rPr lang="en-US" altLang="zh-CN" sz="2000" dirty="0">
                <a:latin typeface="华文中宋" pitchFamily="2" charset="-122"/>
                <a:ea typeface="华文中宋" pitchFamily="2" charset="-122"/>
              </a:rPr>
              <a:t>(</a:t>
            </a:r>
            <a:r>
              <a:rPr lang="en-US" altLang="zh-CN" sz="2000" dirty="0" err="1">
                <a:latin typeface="华文中宋" pitchFamily="2" charset="-122"/>
                <a:ea typeface="华文中宋" pitchFamily="2" charset="-122"/>
              </a:rPr>
              <a:t>int</a:t>
            </a:r>
            <a:r>
              <a:rPr lang="en-US" altLang="zh-CN" sz="2000" dirty="0">
                <a:latin typeface="华文中宋" pitchFamily="2" charset="-122"/>
                <a:ea typeface="华文中宋" pitchFamily="2" charset="-122"/>
              </a:rPr>
              <a:t> delay)  //</a:t>
            </a:r>
            <a:r>
              <a:rPr lang="zh-CN" altLang="en-US" sz="2000" dirty="0">
                <a:latin typeface="华文中宋" pitchFamily="2" charset="-122"/>
                <a:ea typeface="华文中宋" pitchFamily="2" charset="-122"/>
              </a:rPr>
              <a:t>设置延时的时间间隔</a:t>
            </a:r>
          </a:p>
          <a:p>
            <a:pPr eaLnBrk="1" hangingPunct="1">
              <a:lnSpc>
                <a:spcPct val="80000"/>
              </a:lnSpc>
              <a:buFont typeface="Wingdings" pitchFamily="2" charset="2"/>
              <a:buNone/>
            </a:pPr>
            <a:r>
              <a:rPr lang="zh-CN" altLang="en-US" sz="2000" dirty="0">
                <a:latin typeface="华文中宋" pitchFamily="2" charset="-122"/>
                <a:ea typeface="华文中宋" pitchFamily="2" charset="-122"/>
              </a:rPr>
              <a:t>    </a:t>
            </a:r>
            <a:r>
              <a:rPr lang="en-US" altLang="zh-CN" sz="2000" dirty="0">
                <a:latin typeface="华文中宋" pitchFamily="2" charset="-122"/>
                <a:ea typeface="华文中宋" pitchFamily="2" charset="-122"/>
              </a:rPr>
              <a:t>public void start()                        //</a:t>
            </a:r>
            <a:r>
              <a:rPr lang="zh-CN" altLang="en-US" sz="2000" dirty="0">
                <a:latin typeface="华文中宋" pitchFamily="2" charset="-122"/>
                <a:ea typeface="华文中宋" pitchFamily="2" charset="-122"/>
              </a:rPr>
              <a:t>启动定时器</a:t>
            </a:r>
          </a:p>
          <a:p>
            <a:pPr eaLnBrk="1" hangingPunct="1">
              <a:lnSpc>
                <a:spcPct val="80000"/>
              </a:lnSpc>
              <a:buFont typeface="Wingdings" pitchFamily="2" charset="2"/>
              <a:buNone/>
            </a:pPr>
            <a:r>
              <a:rPr lang="zh-CN" altLang="en-US" sz="2000" dirty="0">
                <a:latin typeface="华文中宋" pitchFamily="2" charset="-122"/>
                <a:ea typeface="华文中宋" pitchFamily="2" charset="-122"/>
              </a:rPr>
              <a:t>    </a:t>
            </a:r>
            <a:r>
              <a:rPr lang="en-US" altLang="zh-CN" sz="2000" dirty="0">
                <a:latin typeface="华文中宋" pitchFamily="2" charset="-122"/>
                <a:ea typeface="华文中宋" pitchFamily="2" charset="-122"/>
              </a:rPr>
              <a:t>public void stop()                         //</a:t>
            </a:r>
            <a:r>
              <a:rPr lang="zh-CN" altLang="en-US" sz="2000" dirty="0">
                <a:latin typeface="华文中宋" pitchFamily="2" charset="-122"/>
                <a:ea typeface="华文中宋" pitchFamily="2" charset="-122"/>
              </a:rPr>
              <a:t>停止定时器</a:t>
            </a:r>
          </a:p>
          <a:p>
            <a:pPr eaLnBrk="1" hangingPunct="1">
              <a:lnSpc>
                <a:spcPct val="80000"/>
              </a:lnSpc>
              <a:buFont typeface="Wingdings" pitchFamily="2" charset="2"/>
              <a:buNone/>
            </a:pPr>
            <a:r>
              <a:rPr lang="zh-CN" altLang="en-US" sz="2000" dirty="0">
                <a:latin typeface="华文中宋" pitchFamily="2" charset="-122"/>
                <a:ea typeface="华文中宋" pitchFamily="2" charset="-122"/>
              </a:rPr>
              <a:t>    </a:t>
            </a:r>
            <a:r>
              <a:rPr lang="en-US" altLang="zh-CN" sz="2000" dirty="0">
                <a:latin typeface="华文中宋" pitchFamily="2" charset="-122"/>
                <a:ea typeface="华文中宋" pitchFamily="2" charset="-122"/>
              </a:rPr>
              <a:t>public void restart()                     //</a:t>
            </a:r>
            <a:r>
              <a:rPr lang="zh-CN" altLang="en-US" sz="2000" dirty="0">
                <a:latin typeface="华文中宋" pitchFamily="2" charset="-122"/>
                <a:ea typeface="华文中宋" pitchFamily="2" charset="-122"/>
              </a:rPr>
              <a:t>重新启动定时器</a:t>
            </a:r>
          </a:p>
          <a:p>
            <a:pPr eaLnBrk="1" hangingPunct="1">
              <a:lnSpc>
                <a:spcPct val="80000"/>
              </a:lnSpc>
              <a:buFont typeface="Wingdings" pitchFamily="2" charset="2"/>
              <a:buNone/>
            </a:pPr>
            <a:r>
              <a:rPr lang="en-US" altLang="zh-CN" sz="2000" dirty="0">
                <a:latin typeface="华文中宋" pitchFamily="2" charset="-122"/>
                <a:ea typeface="华文中宋" pitchFamily="2" charset="-122"/>
              </a:rPr>
              <a:t>}</a:t>
            </a:r>
          </a:p>
          <a:p>
            <a:pPr eaLnBrk="1" hangingPunct="1">
              <a:lnSpc>
                <a:spcPct val="80000"/>
              </a:lnSpc>
              <a:buFont typeface="Wingdings" pitchFamily="2" charset="2"/>
              <a:buNone/>
            </a:pPr>
            <a:r>
              <a:rPr lang="en-US" altLang="zh-CN" sz="2000" dirty="0">
                <a:latin typeface="华文中宋" pitchFamily="2" charset="-122"/>
                <a:ea typeface="华文中宋" pitchFamily="2" charset="-122"/>
              </a:rPr>
              <a:t>【</a:t>
            </a:r>
            <a:r>
              <a:rPr lang="zh-CN" altLang="en-US" sz="2000" dirty="0">
                <a:latin typeface="华文中宋" pitchFamily="2" charset="-122"/>
                <a:ea typeface="华文中宋" pitchFamily="2" charset="-122"/>
              </a:rPr>
              <a:t>例</a:t>
            </a:r>
            <a:r>
              <a:rPr lang="en-US" altLang="zh-CN" sz="2000" dirty="0">
                <a:latin typeface="华文中宋" pitchFamily="2" charset="-122"/>
                <a:ea typeface="华文中宋" pitchFamily="2" charset="-122"/>
              </a:rPr>
              <a:t>7.4】 </a:t>
            </a:r>
            <a:r>
              <a:rPr lang="zh-CN" altLang="en-US" sz="2000" dirty="0">
                <a:latin typeface="华文中宋" pitchFamily="2" charset="-122"/>
                <a:ea typeface="华文中宋" pitchFamily="2" charset="-122"/>
              </a:rPr>
              <a:t>弹弹球，使用定时器实现图形动画。</a:t>
            </a:r>
          </a:p>
        </p:txBody>
      </p:sp>
      <p:sp>
        <p:nvSpPr>
          <p:cNvPr id="7" name="TextBox 6"/>
          <p:cNvSpPr txBox="1"/>
          <p:nvPr/>
        </p:nvSpPr>
        <p:spPr>
          <a:xfrm>
            <a:off x="323850" y="4486591"/>
            <a:ext cx="8280400" cy="2123658"/>
          </a:xfrm>
          <a:prstGeom prst="rect">
            <a:avLst/>
          </a:prstGeom>
          <a:noFill/>
        </p:spPr>
        <p:txBody>
          <a:bodyPr>
            <a:spAutoFit/>
          </a:bodyPr>
          <a:lstStyle/>
          <a:p>
            <a:pPr>
              <a:defRPr/>
            </a:pPr>
            <a:r>
              <a:rPr lang="zh-CN" altLang="en-US" sz="2200" b="1" dirty="0">
                <a:latin typeface="华文中宋" panose="02010600040101010101" pitchFamily="2" charset="-122"/>
                <a:ea typeface="华文中宋" panose="02010600040101010101" pitchFamily="2" charset="-122"/>
              </a:rPr>
              <a:t>代码简要说明：</a:t>
            </a:r>
            <a:endParaRPr lang="en-US" altLang="zh-CN" sz="2200"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en-US" altLang="zh-CN" sz="2200" b="1" dirty="0" err="1">
                <a:latin typeface="华文中宋" panose="02010600040101010101" pitchFamily="2" charset="-122"/>
                <a:ea typeface="华文中宋" panose="02010600040101010101" pitchFamily="2" charset="-122"/>
              </a:rPr>
              <a:t>BallsCanvas</a:t>
            </a:r>
            <a:r>
              <a:rPr lang="zh-CN" altLang="en-US" sz="2200" b="1" dirty="0">
                <a:latin typeface="华文中宋" panose="02010600040101010101" pitchFamily="2" charset="-122"/>
                <a:ea typeface="华文中宋" panose="02010600040101010101" pitchFamily="2" charset="-122"/>
              </a:rPr>
              <a:t>构造方法中，创建并启动了</a:t>
            </a:r>
            <a:r>
              <a:rPr lang="zh-CN" altLang="en-US" sz="2200" b="1">
                <a:latin typeface="华文中宋" panose="02010600040101010101" pitchFamily="2" charset="-122"/>
                <a:ea typeface="华文中宋" panose="02010600040101010101" pitchFamily="2" charset="-122"/>
              </a:rPr>
              <a:t>定时器，注册了超时监听器</a:t>
            </a:r>
            <a:r>
              <a:rPr lang="en-US" altLang="zh-CN" sz="2200" b="1">
                <a:latin typeface="华文中宋" panose="02010600040101010101" pitchFamily="2" charset="-122"/>
                <a:ea typeface="华文中宋" panose="02010600040101010101" pitchFamily="2" charset="-122"/>
              </a:rPr>
              <a:t>ActionListener</a:t>
            </a:r>
            <a:r>
              <a:rPr lang="zh-CN" altLang="en-US" sz="2200" b="1">
                <a:latin typeface="华文中宋" panose="02010600040101010101" pitchFamily="2" charset="-122"/>
                <a:ea typeface="华文中宋" panose="02010600040101010101" pitchFamily="2" charset="-122"/>
              </a:rPr>
              <a:t>，在超时处理</a:t>
            </a:r>
            <a:r>
              <a:rPr lang="zh-CN" altLang="en-US" sz="2200" b="1" dirty="0">
                <a:latin typeface="华文中宋" panose="02010600040101010101" pitchFamily="2" charset="-122"/>
                <a:ea typeface="华文中宋" panose="02010600040101010101" pitchFamily="2" charset="-122"/>
              </a:rPr>
              <a:t>方法</a:t>
            </a:r>
            <a:r>
              <a:rPr lang="zh-CN" altLang="en-US" sz="2200" b="1">
                <a:latin typeface="华文中宋" panose="02010600040101010101" pitchFamily="2" charset="-122"/>
                <a:ea typeface="华文中宋" panose="02010600040101010101" pitchFamily="2" charset="-122"/>
              </a:rPr>
              <a:t>中</a:t>
            </a:r>
            <a:r>
              <a:rPr lang="en-US" altLang="zh-CN" sz="2200" b="1">
                <a:latin typeface="华文中宋" panose="02010600040101010101" pitchFamily="2" charset="-122"/>
                <a:ea typeface="华文中宋" panose="02010600040101010101" pitchFamily="2" charset="-122"/>
              </a:rPr>
              <a:t>repaint</a:t>
            </a:r>
            <a:r>
              <a:rPr lang="zh-CN" altLang="en-US" sz="2200" b="1">
                <a:latin typeface="华文中宋" panose="02010600040101010101" pitchFamily="2" charset="-122"/>
                <a:ea typeface="华文中宋" panose="02010600040101010101" pitchFamily="2" charset="-122"/>
              </a:rPr>
              <a:t>重绘图形；</a:t>
            </a:r>
            <a:r>
              <a:rPr lang="zh-CN" altLang="en-US" sz="2200" b="1" dirty="0">
                <a:latin typeface="华文中宋" panose="02010600040101010101" pitchFamily="2" charset="-122"/>
                <a:ea typeface="华文中宋" panose="02010600040101010101" pitchFamily="2" charset="-122"/>
              </a:rPr>
              <a:t>同时注册了</a:t>
            </a:r>
            <a:r>
              <a:rPr lang="en-US" altLang="zh-CN" sz="2200" b="1" dirty="0" err="1">
                <a:latin typeface="华文中宋" panose="02010600040101010101" pitchFamily="2" charset="-122"/>
                <a:ea typeface="华文中宋" panose="02010600040101010101" pitchFamily="2" charset="-122"/>
              </a:rPr>
              <a:t>FocusListener</a:t>
            </a:r>
            <a:endParaRPr lang="en-US" altLang="zh-CN" sz="2200"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en-US" altLang="zh-CN" sz="2200" b="1" dirty="0" err="1">
                <a:latin typeface="华文中宋" panose="02010600040101010101" pitchFamily="2" charset="-122"/>
                <a:ea typeface="华文中宋" panose="02010600040101010101" pitchFamily="2" charset="-122"/>
              </a:rPr>
              <a:t>BallsJFrame</a:t>
            </a:r>
            <a:r>
              <a:rPr lang="zh-CN" altLang="en-US" sz="2200" b="1" dirty="0">
                <a:latin typeface="华文中宋" panose="02010600040101010101" pitchFamily="2" charset="-122"/>
                <a:ea typeface="华文中宋" panose="02010600040101010101" pitchFamily="2" charset="-122"/>
              </a:rPr>
              <a:t>构造方法中，为</a:t>
            </a:r>
            <a:r>
              <a:rPr lang="en-US" altLang="zh-CN" sz="2200" b="1" dirty="0" err="1">
                <a:latin typeface="华文中宋" panose="02010600040101010101" pitchFamily="2" charset="-122"/>
                <a:ea typeface="华文中宋" panose="02010600040101010101" pitchFamily="2" charset="-122"/>
              </a:rPr>
              <a:t>Jspinner</a:t>
            </a:r>
            <a:r>
              <a:rPr lang="zh-CN" altLang="en-US" sz="2200" b="1" dirty="0">
                <a:latin typeface="华文中宋" panose="02010600040101010101" pitchFamily="2" charset="-122"/>
                <a:ea typeface="华文中宋" panose="02010600040101010101" pitchFamily="2" charset="-122"/>
              </a:rPr>
              <a:t>组件注册了</a:t>
            </a:r>
            <a:r>
              <a:rPr lang="en-US" altLang="zh-CN" sz="2200" b="1" dirty="0" err="1">
                <a:latin typeface="华文中宋" panose="02010600040101010101" pitchFamily="2" charset="-122"/>
                <a:ea typeface="华文中宋" panose="02010600040101010101" pitchFamily="2" charset="-122"/>
              </a:rPr>
              <a:t>ChangeListener</a:t>
            </a:r>
            <a:endParaRPr lang="zh-CN" altLang="en-US" sz="2200" b="1"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a:defRPr/>
            </a:pPr>
            <a:fld id="{87718264-A7FC-429D-9ED4-F4F4DBBC4964}" type="slidenum">
              <a:rPr lang="zh-CN" altLang="en-US" smtClean="0"/>
              <a:pPr>
                <a:defRPr/>
              </a:pPr>
              <a:t>26</a:t>
            </a:fld>
            <a:endParaRPr lang="en-US" altLang="zh-CN"/>
          </a:p>
        </p:txBody>
      </p:sp>
      <p:sp>
        <p:nvSpPr>
          <p:cNvPr id="8" name="文本框 7"/>
          <p:cNvSpPr txBox="1"/>
          <p:nvPr/>
        </p:nvSpPr>
        <p:spPr>
          <a:xfrm>
            <a:off x="5726490" y="3789933"/>
            <a:ext cx="3417510"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07-thread/timer. BallsJFrame</a:t>
            </a:r>
            <a:endParaRPr lang="zh-CN" altLang="en-US" sz="2000" b="1">
              <a:ea typeface="华文细黑" panose="020106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150938" y="213395"/>
            <a:ext cx="7793037" cy="695325"/>
          </a:xfrm>
        </p:spPr>
        <p:txBody>
          <a:bodyPr/>
          <a:lstStyle/>
          <a:p>
            <a:r>
              <a:rPr lang="en-US" altLang="zh-CN" dirty="0" err="1"/>
              <a:t>java.util.Timer</a:t>
            </a:r>
            <a:endParaRPr lang="zh-CN" altLang="en-US" dirty="0"/>
          </a:p>
        </p:txBody>
      </p:sp>
      <p:sp>
        <p:nvSpPr>
          <p:cNvPr id="31747" name="Rectangle 3"/>
          <p:cNvSpPr txBox="1">
            <a:spLocks noChangeArrowheads="1"/>
          </p:cNvSpPr>
          <p:nvPr/>
        </p:nvSpPr>
        <p:spPr bwMode="auto">
          <a:xfrm>
            <a:off x="323850" y="981075"/>
            <a:ext cx="85598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public class </a:t>
            </a:r>
            <a:r>
              <a:rPr lang="en-US" altLang="zh-CN" b="1">
                <a:solidFill>
                  <a:schemeClr val="hlink"/>
                </a:solidFill>
                <a:latin typeface="华文中宋" pitchFamily="2" charset="-122"/>
                <a:ea typeface="华文中宋" pitchFamily="2" charset="-122"/>
              </a:rPr>
              <a:t>Timer</a:t>
            </a:r>
            <a:r>
              <a:rPr lang="en-US" altLang="zh-CN" b="1">
                <a:latin typeface="华文中宋" pitchFamily="2" charset="-122"/>
                <a:ea typeface="华文中宋" pitchFamily="2" charset="-122"/>
              </a:rPr>
              <a:t> implements Serializable</a:t>
            </a: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a:t>
            </a: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    public Timer()   //</a:t>
            </a:r>
            <a:r>
              <a:rPr lang="zh-CN" altLang="en-US" b="1">
                <a:latin typeface="华文中宋" pitchFamily="2" charset="-122"/>
                <a:ea typeface="华文中宋" pitchFamily="2" charset="-122"/>
              </a:rPr>
              <a:t>创建新定时器</a:t>
            </a:r>
            <a:endParaRPr lang="en-US" altLang="zh-CN" b="1">
              <a:latin typeface="华文中宋" pitchFamily="2" charset="-122"/>
              <a:ea typeface="华文中宋" pitchFamily="2" charset="-122"/>
            </a:endParaRP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    public void </a:t>
            </a:r>
            <a:r>
              <a:rPr lang="en-US" altLang="zh-CN" b="1">
                <a:solidFill>
                  <a:srgbClr val="FF0000"/>
                </a:solidFill>
                <a:latin typeface="华文中宋" pitchFamily="2" charset="-122"/>
                <a:ea typeface="华文中宋" pitchFamily="2" charset="-122"/>
              </a:rPr>
              <a:t>schedule(TimerTask </a:t>
            </a:r>
            <a:r>
              <a:rPr lang="en-US" altLang="zh-CN" b="1">
                <a:latin typeface="华文中宋" pitchFamily="2" charset="-122"/>
                <a:ea typeface="华文中宋" pitchFamily="2" charset="-122"/>
              </a:rPr>
              <a:t>task, long delay)</a:t>
            </a:r>
            <a:r>
              <a:rPr lang="zh-CN" altLang="en-US" b="1">
                <a:latin typeface="华文中宋" pitchFamily="2" charset="-122"/>
                <a:ea typeface="华文中宋" pitchFamily="2" charset="-122"/>
              </a:rPr>
              <a:t>  </a:t>
            </a:r>
            <a:r>
              <a:rPr lang="en-US" altLang="zh-CN" b="1">
                <a:latin typeface="华文中宋" pitchFamily="2" charset="-122"/>
                <a:ea typeface="华文中宋" pitchFamily="2" charset="-122"/>
              </a:rPr>
              <a:t>//</a:t>
            </a:r>
            <a:r>
              <a:rPr lang="zh-CN" altLang="en-US" b="1">
                <a:latin typeface="华文中宋" pitchFamily="2" charset="-122"/>
                <a:ea typeface="华文中宋" pitchFamily="2" charset="-122"/>
              </a:rPr>
              <a:t>安排在指定延迟后执行指定的任务。</a:t>
            </a: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    public void </a:t>
            </a:r>
            <a:r>
              <a:rPr lang="en-US" altLang="zh-CN" b="1">
                <a:solidFill>
                  <a:srgbClr val="FF0000"/>
                </a:solidFill>
                <a:latin typeface="华文中宋" pitchFamily="2" charset="-122"/>
                <a:ea typeface="华文中宋" pitchFamily="2" charset="-122"/>
              </a:rPr>
              <a:t>schedule(TimerTask </a:t>
            </a:r>
            <a:r>
              <a:rPr lang="en-US" altLang="zh-CN" b="1">
                <a:latin typeface="华文中宋" pitchFamily="2" charset="-122"/>
                <a:ea typeface="华文中宋" pitchFamily="2" charset="-122"/>
              </a:rPr>
              <a:t>task, long delay, long period) //</a:t>
            </a:r>
            <a:r>
              <a:rPr lang="zh-CN" altLang="en-US" b="1">
                <a:latin typeface="华文中宋" pitchFamily="2" charset="-122"/>
                <a:ea typeface="华文中宋" pitchFamily="2" charset="-122"/>
              </a:rPr>
              <a:t>安排指定的任务从指定的延迟后开始进行重复的固定延迟执行。</a:t>
            </a:r>
            <a:endParaRPr lang="en-US" altLang="zh-CN" b="1">
              <a:latin typeface="华文中宋" pitchFamily="2" charset="-122"/>
              <a:ea typeface="华文中宋" pitchFamily="2" charset="-122"/>
            </a:endParaRP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    public void cancel() //</a:t>
            </a:r>
            <a:r>
              <a:rPr lang="zh-CN" altLang="en-US" b="1">
                <a:latin typeface="华文中宋" pitchFamily="2" charset="-122"/>
                <a:ea typeface="华文中宋" pitchFamily="2" charset="-122"/>
              </a:rPr>
              <a:t>终止此计时器，丢弃所有当前已安排的任务。</a:t>
            </a:r>
            <a:endParaRPr lang="en-US" altLang="zh-CN" b="1">
              <a:latin typeface="华文中宋" pitchFamily="2" charset="-122"/>
              <a:ea typeface="华文中宋" pitchFamily="2" charset="-122"/>
            </a:endParaRPr>
          </a:p>
          <a:p>
            <a:pPr eaLnBrk="1" hangingPunct="1">
              <a:lnSpc>
                <a:spcPct val="80000"/>
              </a:lnSpc>
              <a:spcBef>
                <a:spcPct val="20000"/>
              </a:spcBef>
              <a:buClr>
                <a:schemeClr val="folHlink"/>
              </a:buClr>
              <a:buSzPct val="80000"/>
              <a:buFont typeface="Wingdings" pitchFamily="2" charset="2"/>
              <a:buNone/>
            </a:pPr>
            <a:r>
              <a:rPr lang="en-US" altLang="zh-CN" b="1">
                <a:latin typeface="华文中宋" pitchFamily="2" charset="-122"/>
                <a:ea typeface="华文中宋" pitchFamily="2" charset="-122"/>
              </a:rPr>
              <a:t>}</a:t>
            </a:r>
          </a:p>
        </p:txBody>
      </p:sp>
      <p:sp>
        <p:nvSpPr>
          <p:cNvPr id="7" name="灯片编号占位符 6"/>
          <p:cNvSpPr>
            <a:spLocks noGrp="1"/>
          </p:cNvSpPr>
          <p:nvPr>
            <p:ph type="sldNum" sz="quarter" idx="12"/>
          </p:nvPr>
        </p:nvSpPr>
        <p:spPr/>
        <p:txBody>
          <a:bodyPr/>
          <a:lstStyle/>
          <a:p>
            <a:pPr>
              <a:defRPr/>
            </a:pPr>
            <a:fld id="{BACEE7A4-F251-4A77-A87F-56B5507F9274}" type="slidenum">
              <a:rPr lang="zh-CN" altLang="en-US" smtClean="0"/>
              <a:pPr>
                <a:defRPr/>
              </a:pPr>
              <a:t>27</a:t>
            </a:fld>
            <a:endParaRPr lang="en-US" altLang="zh-CN"/>
          </a:p>
        </p:txBody>
      </p:sp>
      <p:sp>
        <p:nvSpPr>
          <p:cNvPr id="6" name="文本框 5"/>
          <p:cNvSpPr txBox="1"/>
          <p:nvPr/>
        </p:nvSpPr>
        <p:spPr>
          <a:xfrm>
            <a:off x="4788024" y="4747620"/>
            <a:ext cx="3744416"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07-thread/timer. UtilTimerDemo</a:t>
            </a:r>
            <a:endParaRPr lang="zh-CN" altLang="en-US" sz="2000" b="1">
              <a:ea typeface="华文细黑"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115888"/>
            <a:ext cx="7793037" cy="623887"/>
          </a:xfrm>
        </p:spPr>
        <p:txBody>
          <a:bodyPr/>
          <a:lstStyle/>
          <a:p>
            <a:pPr eaLnBrk="1" hangingPunct="1"/>
            <a:r>
              <a:rPr lang="en-US" altLang="zh-CN">
                <a:latin typeface="华文中宋" pitchFamily="2" charset="-122"/>
                <a:ea typeface="华文中宋" pitchFamily="2" charset="-122"/>
              </a:rPr>
              <a:t>7.3 </a:t>
            </a:r>
            <a:r>
              <a:rPr lang="zh-CN" altLang="en-US">
                <a:latin typeface="华文中宋" pitchFamily="2" charset="-122"/>
                <a:ea typeface="华文中宋" pitchFamily="2" charset="-122"/>
              </a:rPr>
              <a:t>线程的同步机制</a:t>
            </a:r>
          </a:p>
        </p:txBody>
      </p:sp>
      <p:sp>
        <p:nvSpPr>
          <p:cNvPr id="32771" name="Rectangle 3"/>
          <p:cNvSpPr>
            <a:spLocks noGrp="1" noChangeArrowheads="1"/>
          </p:cNvSpPr>
          <p:nvPr>
            <p:ph type="body" idx="1"/>
          </p:nvPr>
        </p:nvSpPr>
        <p:spPr>
          <a:xfrm>
            <a:off x="468313" y="1196752"/>
            <a:ext cx="7772400" cy="1954212"/>
          </a:xfrm>
        </p:spPr>
        <p:txBody>
          <a:bodyPr/>
          <a:lstStyle/>
          <a:p>
            <a:pPr marL="0" indent="0" eaLnBrk="1" hangingPunct="1">
              <a:buFont typeface="Wingdings" pitchFamily="2" charset="2"/>
              <a:buNone/>
            </a:pPr>
            <a:r>
              <a:rPr lang="en-GB" altLang="zh-CN">
                <a:latin typeface="华文中宋" pitchFamily="2" charset="-122"/>
                <a:ea typeface="华文中宋" pitchFamily="2" charset="-122"/>
                <a:hlinkClick r:id="rId2" action="ppaction://hlinksldjump"/>
              </a:rPr>
              <a:t>7.3.1 </a:t>
            </a:r>
            <a:r>
              <a:rPr lang="zh-CN" altLang="en-GB">
                <a:latin typeface="华文中宋" pitchFamily="2" charset="-122"/>
                <a:ea typeface="华文中宋" pitchFamily="2" charset="-122"/>
                <a:hlinkClick r:id="rId2" action="ppaction://hlinksldjump"/>
              </a:rPr>
              <a:t>交互线程</a:t>
            </a:r>
            <a:endParaRPr lang="zh-CN" altLang="en-GB">
              <a:latin typeface="华文中宋" pitchFamily="2" charset="-122"/>
              <a:ea typeface="华文中宋" pitchFamily="2" charset="-122"/>
            </a:endParaRPr>
          </a:p>
          <a:p>
            <a:pPr marL="0" indent="0" eaLnBrk="1" hangingPunct="1">
              <a:buFont typeface="Wingdings" pitchFamily="2" charset="2"/>
              <a:buNone/>
            </a:pPr>
            <a:r>
              <a:rPr lang="en-GB" altLang="zh-CN">
                <a:latin typeface="华文中宋" pitchFamily="2" charset="-122"/>
                <a:ea typeface="华文中宋" pitchFamily="2" charset="-122"/>
                <a:hlinkClick r:id="rId3" action="ppaction://hlinksldjump"/>
              </a:rPr>
              <a:t>7.3.2 </a:t>
            </a:r>
            <a:r>
              <a:rPr lang="zh-CN" altLang="en-GB">
                <a:latin typeface="华文中宋" pitchFamily="2" charset="-122"/>
                <a:ea typeface="华文中宋" pitchFamily="2" charset="-122"/>
                <a:hlinkClick r:id="rId3" action="ppaction://hlinksldjump"/>
              </a:rPr>
              <a:t>线程间的竞争关系与线程互斥</a:t>
            </a:r>
            <a:endParaRPr lang="zh-CN" altLang="en-GB">
              <a:latin typeface="华文中宋" pitchFamily="2" charset="-122"/>
              <a:ea typeface="华文中宋" pitchFamily="2" charset="-122"/>
            </a:endParaRPr>
          </a:p>
          <a:p>
            <a:pPr marL="0" indent="0" eaLnBrk="1" hangingPunct="1">
              <a:buFont typeface="Wingdings" pitchFamily="2" charset="2"/>
              <a:buNone/>
            </a:pPr>
            <a:r>
              <a:rPr lang="en-GB" altLang="zh-CN">
                <a:latin typeface="华文中宋" pitchFamily="2" charset="-122"/>
                <a:ea typeface="华文中宋" pitchFamily="2" charset="-122"/>
                <a:hlinkClick r:id="rId4" action="ppaction://hlinksldjump"/>
              </a:rPr>
              <a:t>7.3.3 </a:t>
            </a:r>
            <a:r>
              <a:rPr lang="zh-CN" altLang="en-GB">
                <a:latin typeface="华文中宋" pitchFamily="2" charset="-122"/>
                <a:ea typeface="华文中宋" pitchFamily="2" charset="-122"/>
                <a:hlinkClick r:id="rId4" action="ppaction://hlinksldjump"/>
              </a:rPr>
              <a:t>线程间的协作关系与线程同步</a:t>
            </a:r>
            <a:endParaRPr lang="zh-CN" altLang="en-GB">
              <a:latin typeface="华文中宋" pitchFamily="2" charset="-122"/>
              <a:ea typeface="华文中宋" pitchFamily="2" charset="-122"/>
            </a:endParaRPr>
          </a:p>
        </p:txBody>
      </p:sp>
      <p:sp>
        <p:nvSpPr>
          <p:cNvPr id="32772" name="矩形 1"/>
          <p:cNvSpPr>
            <a:spLocks noChangeArrowheads="1"/>
          </p:cNvSpPr>
          <p:nvPr/>
        </p:nvSpPr>
        <p:spPr bwMode="auto">
          <a:xfrm>
            <a:off x="323528" y="3429000"/>
            <a:ext cx="8280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itchFamily="2" charset="2"/>
              <a:buChar char="Ø"/>
            </a:pPr>
            <a:r>
              <a:rPr lang="zh-CN" altLang="en-GB" b="1">
                <a:latin typeface="华文中宋" pitchFamily="2" charset="-122"/>
                <a:ea typeface="华文中宋" pitchFamily="2" charset="-122"/>
              </a:rPr>
              <a:t>如果并发执行的多个线程</a:t>
            </a:r>
            <a:r>
              <a:rPr lang="zh-CN" altLang="en-US" b="1">
                <a:latin typeface="华文中宋" pitchFamily="2" charset="-122"/>
                <a:ea typeface="华文中宋" pitchFamily="2" charset="-122"/>
              </a:rPr>
              <a:t>间</a:t>
            </a:r>
            <a:r>
              <a:rPr lang="zh-CN" altLang="en-GB" b="1">
                <a:latin typeface="华文中宋" pitchFamily="2" charset="-122"/>
                <a:ea typeface="华文中宋" pitchFamily="2" charset="-122"/>
              </a:rPr>
              <a:t>需要共享资源或交换数据，则称这一组线程为交互线程。</a:t>
            </a:r>
            <a:endParaRPr lang="en-US" altLang="zh-CN" b="1">
              <a:latin typeface="华文中宋" pitchFamily="2" charset="-122"/>
              <a:ea typeface="华文中宋" pitchFamily="2" charset="-122"/>
            </a:endParaRPr>
          </a:p>
          <a:p>
            <a:pPr marL="457200" indent="-457200">
              <a:buFont typeface="Wingdings" pitchFamily="2" charset="2"/>
              <a:buChar char="Ø"/>
            </a:pPr>
            <a:r>
              <a:rPr lang="zh-CN" altLang="en-GB" b="1">
                <a:latin typeface="华文中宋" pitchFamily="2" charset="-122"/>
                <a:ea typeface="华文中宋" pitchFamily="2" charset="-122"/>
              </a:rPr>
              <a:t>交互线程并发执行时相互之间会干扰或影响其他线程的执行结果，因此交互线程间需要有同步机制。</a:t>
            </a:r>
            <a:r>
              <a:rPr lang="zh-CN" altLang="en-US" b="1">
                <a:latin typeface="华文中宋" pitchFamily="2" charset="-122"/>
                <a:ea typeface="华文中宋" pitchFamily="2" charset="-122"/>
              </a:rPr>
              <a:t> </a:t>
            </a:r>
            <a:endParaRPr lang="zh-CN" altLang="en-GB" b="1">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89B7DCFC-BA33-4A5C-B474-A94612275B12}"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611188" y="908050"/>
            <a:ext cx="7772400" cy="720725"/>
          </a:xfrm>
        </p:spPr>
        <p:txBody>
          <a:bodyPr/>
          <a:lstStyle/>
          <a:p>
            <a:pPr eaLnBrk="1" hangingPunct="1"/>
            <a:r>
              <a:rPr lang="zh-CN" altLang="en-US">
                <a:latin typeface="华文中宋" pitchFamily="2" charset="-122"/>
                <a:ea typeface="华文中宋" pitchFamily="2" charset="-122"/>
              </a:rPr>
              <a:t>无关线程与交互线程</a:t>
            </a:r>
          </a:p>
        </p:txBody>
      </p:sp>
      <p:sp>
        <p:nvSpPr>
          <p:cNvPr id="30725" name="矩形 2"/>
          <p:cNvSpPr>
            <a:spLocks noChangeArrowheads="1"/>
          </p:cNvSpPr>
          <p:nvPr/>
        </p:nvSpPr>
        <p:spPr bwMode="auto">
          <a:xfrm>
            <a:off x="179388" y="1557338"/>
            <a:ext cx="8424862"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20000"/>
              </a:lnSpc>
              <a:buFont typeface="Wingdings" panose="05000000000000000000" pitchFamily="2" charset="2"/>
              <a:buChar char="Ø"/>
              <a:defRPr/>
            </a:pPr>
            <a:r>
              <a:rPr lang="zh-CN" altLang="en-US" b="1" dirty="0">
                <a:latin typeface="华文中宋" panose="02010600040101010101" pitchFamily="2" charset="-122"/>
                <a:ea typeface="华文中宋" panose="02010600040101010101" pitchFamily="2" charset="-122"/>
              </a:rPr>
              <a:t>无关线程： </a:t>
            </a:r>
            <a:endParaRPr lang="en-US" altLang="zh-CN" b="1" dirty="0">
              <a:latin typeface="华文中宋" panose="02010600040101010101" pitchFamily="2" charset="-122"/>
              <a:ea typeface="华文中宋" panose="02010600040101010101" pitchFamily="2" charset="-122"/>
            </a:endParaRPr>
          </a:p>
          <a:p>
            <a:pPr>
              <a:lnSpc>
                <a:spcPct val="120000"/>
              </a:lnSpc>
              <a:defRPr/>
            </a:pPr>
            <a:r>
              <a:rPr lang="zh-CN" altLang="en-US" b="1" dirty="0">
                <a:latin typeface="华文中宋" panose="02010600040101010101" pitchFamily="2" charset="-122"/>
                <a:ea typeface="华文中宋" panose="02010600040101010101" pitchFamily="2" charset="-122"/>
              </a:rPr>
              <a:t>   并发线程操作不同的变量集合。操作的结果不会相互影响。如前面的奇偶数打印的两个线程</a:t>
            </a:r>
            <a:endParaRPr lang="en-US" altLang="zh-CN" b="1" dirty="0">
              <a:latin typeface="华文中宋" panose="02010600040101010101" pitchFamily="2" charset="-122"/>
              <a:ea typeface="华文中宋" panose="02010600040101010101" pitchFamily="2" charset="-122"/>
            </a:endParaRPr>
          </a:p>
          <a:p>
            <a:pPr marL="342900" indent="-342900">
              <a:lnSpc>
                <a:spcPct val="120000"/>
              </a:lnSpc>
              <a:buFont typeface="Wingdings" panose="05000000000000000000" pitchFamily="2" charset="2"/>
              <a:buChar char="Ø"/>
              <a:defRPr/>
            </a:pPr>
            <a:r>
              <a:rPr lang="zh-CN" altLang="en-US" b="1" dirty="0">
                <a:latin typeface="华文中宋" panose="02010600040101010101" pitchFamily="2" charset="-122"/>
                <a:ea typeface="华文中宋" panose="02010600040101010101" pitchFamily="2" charset="-122"/>
              </a:rPr>
              <a:t>交互线程：</a:t>
            </a:r>
            <a:endParaRPr lang="en-US" altLang="zh-CN" b="1" dirty="0">
              <a:latin typeface="华文中宋" panose="02010600040101010101" pitchFamily="2" charset="-122"/>
              <a:ea typeface="华文中宋" panose="02010600040101010101" pitchFamily="2" charset="-122"/>
            </a:endParaRPr>
          </a:p>
          <a:p>
            <a:pPr>
              <a:lnSpc>
                <a:spcPct val="120000"/>
              </a:lnSpc>
              <a:defRPr/>
            </a:pPr>
            <a:r>
              <a:rPr lang="zh-CN" altLang="en-US" b="1" dirty="0">
                <a:latin typeface="华文中宋" panose="02010600040101010101" pitchFamily="2" charset="-122"/>
                <a:ea typeface="华文中宋" panose="02010600040101010101" pitchFamily="2" charset="-122"/>
              </a:rPr>
              <a:t>   并发线程共享某些变量，一个线程执行过程中修改的变量值有可能影响到其他线程的执行结果。</a:t>
            </a:r>
            <a:endParaRPr lang="en-US" altLang="zh-CN" b="1" dirty="0">
              <a:latin typeface="华文中宋" panose="02010600040101010101" pitchFamily="2" charset="-122"/>
              <a:ea typeface="华文中宋" panose="02010600040101010101" pitchFamily="2" charset="-122"/>
            </a:endParaRPr>
          </a:p>
          <a:p>
            <a:pPr marL="342900" indent="-342900">
              <a:lnSpc>
                <a:spcPct val="120000"/>
              </a:lnSpc>
              <a:buFont typeface="Wingdings" panose="05000000000000000000" pitchFamily="2" charset="2"/>
              <a:buChar char="Ø"/>
              <a:defRPr/>
            </a:pPr>
            <a:r>
              <a:rPr lang="zh-CN" altLang="en-US" b="1" dirty="0">
                <a:latin typeface="华文中宋" panose="02010600040101010101" pitchFamily="2" charset="-122"/>
                <a:ea typeface="华文中宋" panose="02010600040101010101" pitchFamily="2" charset="-122"/>
              </a:rPr>
              <a:t>交互线程的控制：</a:t>
            </a:r>
            <a:endParaRPr lang="en-US" altLang="zh-CN" b="1" dirty="0">
              <a:latin typeface="华文中宋" panose="02010600040101010101" pitchFamily="2" charset="-122"/>
              <a:ea typeface="华文中宋" panose="02010600040101010101" pitchFamily="2" charset="-122"/>
            </a:endParaRPr>
          </a:p>
          <a:p>
            <a:pPr>
              <a:lnSpc>
                <a:spcPct val="120000"/>
              </a:lnSpc>
              <a:defRPr/>
            </a:pPr>
            <a:r>
              <a:rPr lang="zh-CN" altLang="en-US" b="1" dirty="0">
                <a:latin typeface="华文中宋" panose="02010600040101010101" pitchFamily="2" charset="-122"/>
                <a:ea typeface="华文中宋" panose="02010600040101010101" pitchFamily="2" charset="-122"/>
              </a:rPr>
              <a:t>   由于交互线程之间有相互的制约关系，所以需要对其进行控制，否则结果就有可能不正确</a:t>
            </a:r>
          </a:p>
        </p:txBody>
      </p:sp>
      <p:sp>
        <p:nvSpPr>
          <p:cNvPr id="3" name="灯片编号占位符 2"/>
          <p:cNvSpPr>
            <a:spLocks noGrp="1"/>
          </p:cNvSpPr>
          <p:nvPr>
            <p:ph type="sldNum" sz="quarter" idx="12"/>
          </p:nvPr>
        </p:nvSpPr>
        <p:spPr/>
        <p:txBody>
          <a:bodyPr/>
          <a:lstStyle/>
          <a:p>
            <a:pPr>
              <a:defRPr/>
            </a:pPr>
            <a:fld id="{545729FE-171B-4180-BD31-9209332964AE}" type="slidenum">
              <a:rPr lang="zh-CN" altLang="en-US" smtClean="0"/>
              <a:pPr>
                <a:defRPr/>
              </a:pPr>
              <a:t>29</a:t>
            </a:fld>
            <a:endParaRPr lang="en-US" altLang="zh-CN"/>
          </a:p>
        </p:txBody>
      </p:sp>
      <p:sp>
        <p:nvSpPr>
          <p:cNvPr id="33797" name="Rectangle 2"/>
          <p:cNvSpPr>
            <a:spLocks noGrp="1" noChangeArrowheads="1"/>
          </p:cNvSpPr>
          <p:nvPr>
            <p:ph type="title"/>
          </p:nvPr>
        </p:nvSpPr>
        <p:spPr>
          <a:xfrm>
            <a:off x="1150938" y="115888"/>
            <a:ext cx="7793037" cy="623887"/>
          </a:xfrm>
        </p:spPr>
        <p:txBody>
          <a:bodyPr/>
          <a:lstStyle/>
          <a:p>
            <a:pPr eaLnBrk="1" hangingPunct="1"/>
            <a:r>
              <a:rPr lang="en-US" altLang="zh-CN">
                <a:latin typeface="华文中宋" pitchFamily="2" charset="-122"/>
                <a:ea typeface="华文中宋" pitchFamily="2" charset="-122"/>
              </a:rPr>
              <a:t>7.3.1 </a:t>
            </a:r>
            <a:r>
              <a:rPr lang="zh-CN" altLang="en-US">
                <a:latin typeface="华文中宋" pitchFamily="2" charset="-122"/>
                <a:ea typeface="华文中宋" pitchFamily="2" charset="-122"/>
              </a:rPr>
              <a:t>交互线程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barn(inVertical)">
                                      <p:cBhvr>
                                        <p:cTn id="7" dur="500"/>
                                        <p:tgtEl>
                                          <p:spTgt spid="3072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0725">
                                            <p:txEl>
                                              <p:pRg st="1" end="1"/>
                                            </p:txEl>
                                          </p:spTgt>
                                        </p:tgtEl>
                                        <p:attrNameLst>
                                          <p:attrName>style.visibility</p:attrName>
                                        </p:attrNameLst>
                                      </p:cBhvr>
                                      <p:to>
                                        <p:strVal val="visible"/>
                                      </p:to>
                                    </p:set>
                                    <p:animEffect transition="in" filter="barn(inVertical)">
                                      <p:cBhvr>
                                        <p:cTn id="10" dur="500"/>
                                        <p:tgtEl>
                                          <p:spTgt spid="3072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0725">
                                            <p:txEl>
                                              <p:pRg st="2" end="2"/>
                                            </p:txEl>
                                          </p:spTgt>
                                        </p:tgtEl>
                                        <p:attrNameLst>
                                          <p:attrName>style.visibility</p:attrName>
                                        </p:attrNameLst>
                                      </p:cBhvr>
                                      <p:to>
                                        <p:strVal val="visible"/>
                                      </p:to>
                                    </p:set>
                                    <p:animEffect transition="in" filter="barn(inVertical)">
                                      <p:cBhvr>
                                        <p:cTn id="15" dur="500"/>
                                        <p:tgtEl>
                                          <p:spTgt spid="30725">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0725">
                                            <p:txEl>
                                              <p:pRg st="3" end="3"/>
                                            </p:txEl>
                                          </p:spTgt>
                                        </p:tgtEl>
                                        <p:attrNameLst>
                                          <p:attrName>style.visibility</p:attrName>
                                        </p:attrNameLst>
                                      </p:cBhvr>
                                      <p:to>
                                        <p:strVal val="visible"/>
                                      </p:to>
                                    </p:set>
                                    <p:animEffect transition="in" filter="barn(inVertical)">
                                      <p:cBhvr>
                                        <p:cTn id="18" dur="500"/>
                                        <p:tgtEl>
                                          <p:spTgt spid="3072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0725">
                                            <p:txEl>
                                              <p:pRg st="4" end="4"/>
                                            </p:txEl>
                                          </p:spTgt>
                                        </p:tgtEl>
                                        <p:attrNameLst>
                                          <p:attrName>style.visibility</p:attrName>
                                        </p:attrNameLst>
                                      </p:cBhvr>
                                      <p:to>
                                        <p:strVal val="visible"/>
                                      </p:to>
                                    </p:set>
                                    <p:animEffect transition="in" filter="barn(inVertical)">
                                      <p:cBhvr>
                                        <p:cTn id="23" dur="500"/>
                                        <p:tgtEl>
                                          <p:spTgt spid="30725">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0725">
                                            <p:txEl>
                                              <p:pRg st="5" end="5"/>
                                            </p:txEl>
                                          </p:spTgt>
                                        </p:tgtEl>
                                        <p:attrNameLst>
                                          <p:attrName>style.visibility</p:attrName>
                                        </p:attrNameLst>
                                      </p:cBhvr>
                                      <p:to>
                                        <p:strVal val="visible"/>
                                      </p:to>
                                    </p:set>
                                    <p:animEffect transition="in" filter="barn(inVertical)">
                                      <p:cBhvr>
                                        <p:cTn id="26" dur="500"/>
                                        <p:tgtEl>
                                          <p:spTgt spid="307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16013" y="44450"/>
            <a:ext cx="7793037" cy="766763"/>
          </a:xfrm>
        </p:spPr>
        <p:txBody>
          <a:bodyPr/>
          <a:lstStyle/>
          <a:p>
            <a:pPr eaLnBrk="1" hangingPunct="1"/>
            <a:r>
              <a:rPr lang="en-US" altLang="zh-CN">
                <a:latin typeface="华文中宋" pitchFamily="2" charset="-122"/>
                <a:ea typeface="华文中宋" pitchFamily="2" charset="-122"/>
              </a:rPr>
              <a:t>7.1 </a:t>
            </a:r>
            <a:r>
              <a:rPr lang="zh-CN" altLang="en-US">
                <a:latin typeface="华文中宋" pitchFamily="2" charset="-122"/>
                <a:ea typeface="华文中宋" pitchFamily="2" charset="-122"/>
              </a:rPr>
              <a:t>操作系统中的进程与线程</a:t>
            </a:r>
          </a:p>
        </p:txBody>
      </p:sp>
      <p:sp>
        <p:nvSpPr>
          <p:cNvPr id="9219" name="Rectangle 3"/>
          <p:cNvSpPr>
            <a:spLocks noGrp="1" noChangeArrowheads="1"/>
          </p:cNvSpPr>
          <p:nvPr>
            <p:ph type="body" idx="1"/>
          </p:nvPr>
        </p:nvSpPr>
        <p:spPr>
          <a:xfrm>
            <a:off x="900113" y="1268413"/>
            <a:ext cx="7772400" cy="4114800"/>
          </a:xfrm>
        </p:spPr>
        <p:txBody>
          <a:bodyPr/>
          <a:lstStyle/>
          <a:p>
            <a:pPr eaLnBrk="1" hangingPunct="1"/>
            <a:r>
              <a:rPr lang="zh-CN" altLang="en-GB">
                <a:latin typeface="华文中宋" pitchFamily="2" charset="-122"/>
                <a:ea typeface="华文中宋" pitchFamily="2" charset="-122"/>
                <a:hlinkClick r:id="rId2" action="ppaction://hlinksldjump"/>
              </a:rPr>
              <a:t>进程</a:t>
            </a:r>
            <a:endParaRPr lang="zh-CN" altLang="en-GB">
              <a:latin typeface="华文中宋" pitchFamily="2" charset="-122"/>
              <a:ea typeface="华文中宋" pitchFamily="2" charset="-122"/>
            </a:endParaRPr>
          </a:p>
          <a:p>
            <a:pPr eaLnBrk="1" hangingPunct="1"/>
            <a:r>
              <a:rPr lang="zh-CN" altLang="en-GB">
                <a:latin typeface="华文中宋" pitchFamily="2" charset="-122"/>
                <a:ea typeface="华文中宋" pitchFamily="2" charset="-122"/>
                <a:hlinkClick r:id="rId3" action="ppaction://hlinksldjump"/>
              </a:rPr>
              <a:t>线程</a:t>
            </a:r>
            <a:endParaRPr lang="zh-CN" altLang="en-GB">
              <a:latin typeface="华文中宋" pitchFamily="2" charset="-122"/>
              <a:ea typeface="华文中宋" pitchFamily="2" charset="-122"/>
            </a:endParaRPr>
          </a:p>
          <a:p>
            <a:pPr eaLnBrk="1" hangingPunct="1"/>
            <a:r>
              <a:rPr lang="zh-CN" altLang="en-GB">
                <a:latin typeface="华文中宋" pitchFamily="2" charset="-122"/>
                <a:ea typeface="华文中宋" pitchFamily="2" charset="-122"/>
                <a:hlinkClick r:id="rId4" action="ppaction://hlinksldjump"/>
              </a:rPr>
              <a:t>并发程序设计</a:t>
            </a:r>
            <a:endParaRPr lang="zh-CN" altLang="en-GB">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20B17A38-DF3F-483A-B7A5-2D81353CD675}" type="slidenum">
              <a:rPr lang="zh-CN" altLang="en-US" smtClean="0"/>
              <a:pPr>
                <a:defRPr/>
              </a:pPr>
              <a:t>3</a:t>
            </a:fld>
            <a:endParaRPr lang="en-US" altLang="zh-CN"/>
          </a:p>
        </p:txBody>
      </p:sp>
      <p:sp>
        <p:nvSpPr>
          <p:cNvPr id="3" name="文本框 2"/>
          <p:cNvSpPr txBox="1"/>
          <p:nvPr/>
        </p:nvSpPr>
        <p:spPr bwMode="auto">
          <a:xfrm>
            <a:off x="921470" y="3789040"/>
            <a:ext cx="61206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342900" indent="-342900" eaLnBrk="1" hangingPunct="1">
              <a:buFont typeface="Wingdings" panose="05000000000000000000" pitchFamily="2" charset="2"/>
              <a:buChar char="ü"/>
            </a:pPr>
            <a:r>
              <a:rPr lang="zh-CN" altLang="en-US" sz="2200" b="1">
                <a:latin typeface="华文中宋" pitchFamily="2" charset="-122"/>
                <a:ea typeface="华文中宋" pitchFamily="2" charset="-122"/>
              </a:rPr>
              <a:t>操作系统发展：</a:t>
            </a:r>
            <a:r>
              <a:rPr lang="en-US" altLang="zh-CN" sz="2200" b="1">
                <a:latin typeface="华文中宋" pitchFamily="2" charset="-122"/>
                <a:ea typeface="华文中宋" pitchFamily="2" charset="-122"/>
              </a:rPr>
              <a:t>  </a:t>
            </a:r>
            <a:r>
              <a:rPr lang="zh-CN" altLang="en-US" sz="2200" b="1">
                <a:latin typeface="华文中宋" pitchFamily="2" charset="-122"/>
                <a:ea typeface="华文中宋" pitchFamily="2" charset="-122"/>
              </a:rPr>
              <a:t>单进程</a:t>
            </a:r>
            <a:r>
              <a:rPr lang="en-US" altLang="zh-CN" sz="2200" b="1">
                <a:latin typeface="华文中宋" pitchFamily="2" charset="-122"/>
                <a:ea typeface="华文中宋" pitchFamily="2" charset="-122"/>
                <a:sym typeface="Wingdings" panose="05000000000000000000" pitchFamily="2" charset="2"/>
              </a:rPr>
              <a:t></a:t>
            </a:r>
            <a:r>
              <a:rPr lang="zh-CN" altLang="en-US" sz="2200" b="1">
                <a:latin typeface="华文中宋" pitchFamily="2" charset="-122"/>
                <a:ea typeface="华文中宋" pitchFamily="2" charset="-122"/>
                <a:sym typeface="Wingdings" panose="05000000000000000000" pitchFamily="2" charset="2"/>
              </a:rPr>
              <a:t>多进程</a:t>
            </a:r>
            <a:r>
              <a:rPr lang="en-US" altLang="zh-CN" sz="2200" b="1">
                <a:latin typeface="华文中宋" pitchFamily="2" charset="-122"/>
                <a:ea typeface="华文中宋" pitchFamily="2" charset="-122"/>
                <a:sym typeface="Wingdings" panose="05000000000000000000" pitchFamily="2" charset="2"/>
              </a:rPr>
              <a:t></a:t>
            </a:r>
            <a:r>
              <a:rPr lang="zh-CN" altLang="en-US" sz="2200" b="1">
                <a:latin typeface="华文中宋" pitchFamily="2" charset="-122"/>
                <a:ea typeface="华文中宋" pitchFamily="2" charset="-122"/>
                <a:sym typeface="Wingdings" panose="05000000000000000000" pitchFamily="2" charset="2"/>
              </a:rPr>
              <a:t>多线程</a:t>
            </a:r>
            <a:endParaRPr lang="zh-CN" altLang="en-US" sz="2200" b="1">
              <a:latin typeface="华文中宋" pitchFamily="2" charset="-122"/>
              <a:ea typeface="华文中宋"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pPr>
              <a:defRPr/>
            </a:pPr>
            <a:fld id="{F8C7765F-A2D3-4E18-A170-938AE8935312}" type="slidenum">
              <a:rPr lang="zh-CN" altLang="en-US" smtClean="0"/>
              <a:pPr>
                <a:defRPr/>
              </a:pPr>
              <a:t>30</a:t>
            </a:fld>
            <a:endParaRPr lang="en-US" altLang="zh-CN"/>
          </a:p>
        </p:txBody>
      </p:sp>
      <p:sp>
        <p:nvSpPr>
          <p:cNvPr id="6" name="矩形 2"/>
          <p:cNvSpPr>
            <a:spLocks noChangeArrowheads="1"/>
          </p:cNvSpPr>
          <p:nvPr/>
        </p:nvSpPr>
        <p:spPr bwMode="auto">
          <a:xfrm>
            <a:off x="322263" y="1125538"/>
            <a:ext cx="8424862"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en-US" altLang="zh-CN" sz="2800" b="1" dirty="0">
                <a:latin typeface="华文中宋" panose="02010600040101010101" pitchFamily="2" charset="-122"/>
                <a:ea typeface="华文中宋" panose="02010600040101010101" pitchFamily="2" charset="-122"/>
              </a:rPr>
              <a:t>1. </a:t>
            </a:r>
            <a:r>
              <a:rPr lang="zh-CN" altLang="en-US" sz="2800" b="1" dirty="0">
                <a:latin typeface="华文中宋" panose="02010600040101010101" pitchFamily="2" charset="-122"/>
                <a:ea typeface="华文中宋" panose="02010600040101010101" pitchFamily="2" charset="-122"/>
              </a:rPr>
              <a:t>线程交互</a:t>
            </a:r>
            <a:endParaRPr lang="en-US" altLang="zh-CN" sz="2800" b="1" dirty="0">
              <a:latin typeface="华文中宋" panose="02010600040101010101" pitchFamily="2" charset="-122"/>
              <a:ea typeface="华文中宋" panose="02010600040101010101" pitchFamily="2" charset="-122"/>
            </a:endParaRPr>
          </a:p>
          <a:p>
            <a:pPr>
              <a:lnSpc>
                <a:spcPct val="120000"/>
              </a:lnSpc>
              <a:defRPr/>
            </a:pPr>
            <a:r>
              <a:rPr lang="zh-CN" altLang="en-US" sz="2800" b="1" dirty="0">
                <a:latin typeface="华文中宋" panose="02010600040101010101" pitchFamily="2" charset="-122"/>
                <a:ea typeface="华文中宋" panose="02010600040101010101" pitchFamily="2" charset="-122"/>
              </a:rPr>
              <a:t>交互线程间存在两种关系</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竞争关系和协作关系。</a:t>
            </a:r>
          </a:p>
          <a:p>
            <a:pPr marL="342900" indent="-342900">
              <a:lnSpc>
                <a:spcPct val="120000"/>
              </a:lnSpc>
              <a:buFont typeface="Wingdings" panose="05000000000000000000" pitchFamily="2" charset="2"/>
              <a:buChar char="Ø"/>
              <a:defRPr/>
            </a:pPr>
            <a:r>
              <a:rPr lang="zh-CN" altLang="en-US" sz="2800" b="1" dirty="0">
                <a:solidFill>
                  <a:srgbClr val="C00000"/>
                </a:solidFill>
                <a:latin typeface="华文中宋" panose="02010600040101010101" pitchFamily="2" charset="-122"/>
                <a:ea typeface="华文中宋" panose="02010600040101010101" pitchFamily="2" charset="-122"/>
              </a:rPr>
              <a:t>竞争关系</a:t>
            </a:r>
            <a:r>
              <a:rPr lang="zh-CN" altLang="en-US" sz="2800" b="1" dirty="0">
                <a:latin typeface="华文中宋" panose="02010600040101010101" pitchFamily="2" charset="-122"/>
                <a:ea typeface="华文中宋" panose="02010600040101010101" pitchFamily="2" charset="-122"/>
              </a:rPr>
              <a:t>的交互线程间需要采用线程互斥方式解决共享资源冲突问题。</a:t>
            </a:r>
            <a:endParaRPr lang="en-US" altLang="zh-CN" sz="2800" b="1" dirty="0">
              <a:latin typeface="华文中宋" panose="02010600040101010101" pitchFamily="2" charset="-122"/>
              <a:ea typeface="华文中宋" panose="02010600040101010101" pitchFamily="2" charset="-122"/>
            </a:endParaRPr>
          </a:p>
          <a:p>
            <a:pPr marL="342900" indent="-342900">
              <a:lnSpc>
                <a:spcPct val="120000"/>
              </a:lnSpc>
              <a:buFont typeface="Wingdings" panose="05000000000000000000" pitchFamily="2" charset="2"/>
              <a:buChar char="Ø"/>
              <a:defRPr/>
            </a:pPr>
            <a:r>
              <a:rPr lang="zh-CN" altLang="en-US" sz="2800" b="1" dirty="0">
                <a:solidFill>
                  <a:srgbClr val="C00000"/>
                </a:solidFill>
                <a:latin typeface="华文中宋" panose="02010600040101010101" pitchFamily="2" charset="-122"/>
                <a:ea typeface="华文中宋" panose="02010600040101010101" pitchFamily="2" charset="-122"/>
              </a:rPr>
              <a:t>协作关系</a:t>
            </a:r>
            <a:r>
              <a:rPr lang="zh-CN" altLang="en-US" sz="2800" b="1" dirty="0">
                <a:latin typeface="华文中宋" panose="02010600040101010101" pitchFamily="2" charset="-122"/>
                <a:ea typeface="华文中宋" panose="02010600040101010101" pitchFamily="2" charset="-122"/>
              </a:rPr>
              <a:t>的交互线程间需要采用线程同步方式</a:t>
            </a:r>
            <a:r>
              <a:rPr lang="zh-CN" altLang="en-US" sz="2800" b="1">
                <a:latin typeface="华文中宋" panose="02010600040101010101" pitchFamily="2" charset="-122"/>
                <a:ea typeface="华文中宋" panose="02010600040101010101" pitchFamily="2" charset="-122"/>
              </a:rPr>
              <a:t>解决线程间通信</a:t>
            </a:r>
            <a:r>
              <a:rPr lang="zh-CN" altLang="en-US" sz="2800" b="1" dirty="0">
                <a:latin typeface="华文中宋" panose="02010600040101010101" pitchFamily="2" charset="-122"/>
                <a:ea typeface="华文中宋" panose="02010600040101010101" pitchFamily="2" charset="-122"/>
              </a:rPr>
              <a:t>及因执行速度不同而引起的不同步问题。</a:t>
            </a:r>
          </a:p>
          <a:p>
            <a:pPr>
              <a:lnSpc>
                <a:spcPct val="120000"/>
              </a:lnSpc>
              <a:defRPr/>
            </a:pPr>
            <a:endParaRPr lang="en-US" altLang="zh-CN" sz="2800" b="1" dirty="0">
              <a:latin typeface="华文中宋" panose="02010600040101010101" pitchFamily="2" charset="-122"/>
              <a:ea typeface="华文中宋" panose="02010600040101010101" pitchFamily="2" charset="-122"/>
            </a:endParaRPr>
          </a:p>
          <a:p>
            <a:pPr marL="457200" indent="-457200">
              <a:lnSpc>
                <a:spcPct val="120000"/>
              </a:lnSpc>
              <a:buFont typeface="Wingdings" panose="05000000000000000000" pitchFamily="2" charset="2"/>
              <a:buChar char="Ø"/>
              <a:defRPr/>
            </a:pPr>
            <a:r>
              <a:rPr lang="zh-CN" altLang="en-US" sz="2800" b="1" dirty="0">
                <a:solidFill>
                  <a:srgbClr val="C00000"/>
                </a:solidFill>
                <a:latin typeface="华文中宋" panose="02010600040101010101" pitchFamily="2" charset="-122"/>
                <a:ea typeface="华文中宋" panose="02010600040101010101" pitchFamily="2" charset="-122"/>
              </a:rPr>
              <a:t>线程的同步机制</a:t>
            </a:r>
            <a:r>
              <a:rPr lang="zh-CN" altLang="en-US" sz="2800" b="1" dirty="0">
                <a:latin typeface="华文中宋" panose="02010600040101010101" pitchFamily="2" charset="-122"/>
                <a:ea typeface="华文中宋" panose="02010600040101010101" pitchFamily="2" charset="-122"/>
              </a:rPr>
              <a:t>包括线程互斥和线程同步，线程互斥是线程同步的特殊情况</a:t>
            </a:r>
          </a:p>
        </p:txBody>
      </p:sp>
      <p:sp>
        <p:nvSpPr>
          <p:cNvPr id="34820" name="标题 1"/>
          <p:cNvSpPr>
            <a:spLocks noGrp="1"/>
          </p:cNvSpPr>
          <p:nvPr>
            <p:ph type="title"/>
          </p:nvPr>
        </p:nvSpPr>
        <p:spPr>
          <a:xfrm>
            <a:off x="1150938" y="44450"/>
            <a:ext cx="7793037" cy="695325"/>
          </a:xfrm>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55650" y="908050"/>
            <a:ext cx="7793038" cy="552450"/>
          </a:xfrm>
        </p:spPr>
        <p:txBody>
          <a:bodyPr/>
          <a:lstStyle/>
          <a:p>
            <a:pPr marL="838200" indent="-838200" eaLnBrk="1" hangingPunct="1"/>
            <a:r>
              <a:rPr lang="en-US" altLang="zh-CN" sz="2400"/>
              <a:t>【</a:t>
            </a:r>
            <a:r>
              <a:rPr lang="zh-CN" altLang="en-US" sz="2400"/>
              <a:t>例</a:t>
            </a:r>
            <a:r>
              <a:rPr lang="en-US" altLang="zh-CN" sz="2400"/>
              <a:t>7.5】 </a:t>
            </a:r>
            <a:r>
              <a:rPr lang="zh-CN" altLang="en-US" sz="2400"/>
              <a:t>银行账户的存</a:t>
            </a:r>
            <a:r>
              <a:rPr lang="en-US" altLang="zh-CN" sz="2400"/>
              <a:t>/</a:t>
            </a:r>
            <a:r>
              <a:rPr lang="zh-CN" altLang="en-US" sz="2400"/>
              <a:t>取款线程设计。</a:t>
            </a:r>
          </a:p>
        </p:txBody>
      </p:sp>
      <p:sp>
        <p:nvSpPr>
          <p:cNvPr id="35843" name="Rectangle 3"/>
          <p:cNvSpPr>
            <a:spLocks noGrp="1" noChangeArrowheads="1"/>
          </p:cNvSpPr>
          <p:nvPr>
            <p:ph type="body" idx="1"/>
          </p:nvPr>
        </p:nvSpPr>
        <p:spPr>
          <a:xfrm>
            <a:off x="1835150" y="3524250"/>
            <a:ext cx="5643563" cy="552450"/>
          </a:xfrm>
        </p:spPr>
        <p:txBody>
          <a:bodyPr/>
          <a:lstStyle/>
          <a:p>
            <a:pPr lvl="1" eaLnBrk="1" hangingPunct="1">
              <a:lnSpc>
                <a:spcPct val="80000"/>
              </a:lnSpc>
              <a:buFont typeface="Wingdings" pitchFamily="2" charset="2"/>
              <a:buNone/>
            </a:pPr>
            <a:r>
              <a:rPr lang="zh-CN" altLang="en-US" sz="2400">
                <a:latin typeface="华文中宋" pitchFamily="2" charset="-122"/>
                <a:ea typeface="华文中宋" pitchFamily="2" charset="-122"/>
              </a:rPr>
              <a:t>图</a:t>
            </a:r>
            <a:r>
              <a:rPr lang="en-US" altLang="zh-CN" sz="2400">
                <a:latin typeface="华文中宋" pitchFamily="2" charset="-122"/>
                <a:ea typeface="华文中宋" pitchFamily="2" charset="-122"/>
              </a:rPr>
              <a:t>7.7 </a:t>
            </a:r>
            <a:r>
              <a:rPr lang="zh-CN" altLang="en-US" sz="2400">
                <a:latin typeface="华文中宋" pitchFamily="2" charset="-122"/>
                <a:ea typeface="华文中宋" pitchFamily="2" charset="-122"/>
              </a:rPr>
              <a:t>并发线程共享临界资源 </a:t>
            </a:r>
          </a:p>
        </p:txBody>
      </p:sp>
      <p:pic>
        <p:nvPicPr>
          <p:cNvPr id="35844" name="Picture 6" descr="B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1511300"/>
            <a:ext cx="597693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p:cNvSpPr txBox="1">
            <a:spLocks noChangeArrowheads="1"/>
          </p:cNvSpPr>
          <p:nvPr/>
        </p:nvSpPr>
        <p:spPr bwMode="auto">
          <a:xfrm>
            <a:off x="755650" y="144463"/>
            <a:ext cx="8296275"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chemeClr val="folHlink"/>
              </a:buClr>
              <a:buSzPct val="80000"/>
              <a:buFont typeface="Wingdings" pitchFamily="2" charset="2"/>
              <a:buNone/>
            </a:pPr>
            <a:r>
              <a:rPr lang="en-US" altLang="zh-CN" sz="2800" b="1">
                <a:latin typeface="华文中宋" pitchFamily="2" charset="-122"/>
                <a:ea typeface="华文中宋" pitchFamily="2" charset="-122"/>
              </a:rPr>
              <a:t>2. </a:t>
            </a:r>
            <a:r>
              <a:rPr lang="zh-CN" altLang="en-US" sz="2800" b="1">
                <a:latin typeface="华文中宋" pitchFamily="2" charset="-122"/>
                <a:ea typeface="华文中宋" pitchFamily="2" charset="-122"/>
              </a:rPr>
              <a:t>并发执行的交互线程间存在与时间有关的错误</a:t>
            </a:r>
          </a:p>
        </p:txBody>
      </p:sp>
      <p:sp>
        <p:nvSpPr>
          <p:cNvPr id="3" name="TextBox 2"/>
          <p:cNvSpPr txBox="1"/>
          <p:nvPr/>
        </p:nvSpPr>
        <p:spPr>
          <a:xfrm>
            <a:off x="590550" y="4221163"/>
            <a:ext cx="7777163" cy="1938337"/>
          </a:xfrm>
          <a:prstGeom prst="rect">
            <a:avLst/>
          </a:prstGeom>
          <a:noFill/>
        </p:spPr>
        <p:txBody>
          <a:bodyPr>
            <a:spAutoFit/>
          </a:bodyPr>
          <a:lstStyle/>
          <a:p>
            <a:pPr>
              <a:defRPr/>
            </a:pPr>
            <a:r>
              <a:rPr lang="zh-CN" altLang="en-US" b="1" dirty="0">
                <a:latin typeface="华文中宋" panose="02010600040101010101" pitchFamily="2" charset="-122"/>
                <a:ea typeface="华文中宋" panose="02010600040101010101" pitchFamily="2" charset="-122"/>
              </a:rPr>
              <a:t>结果的原因分析：</a:t>
            </a:r>
            <a:endParaRPr lang="en-US" altLang="zh-CN" b="1" dirty="0">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b="1" dirty="0">
                <a:latin typeface="华文中宋" panose="02010600040101010101" pitchFamily="2" charset="-122"/>
                <a:ea typeface="华文中宋" panose="02010600040101010101" pitchFamily="2" charset="-122"/>
              </a:rPr>
              <a:t>有</a:t>
            </a:r>
            <a:r>
              <a:rPr lang="en-US" altLang="zh-CN" b="1" dirty="0">
                <a:latin typeface="华文中宋" panose="02010600040101010101" pitchFamily="2" charset="-122"/>
                <a:ea typeface="华文中宋" panose="02010600040101010101" pitchFamily="2" charset="-122"/>
              </a:rPr>
              <a:t>3</a:t>
            </a:r>
            <a:r>
              <a:rPr lang="zh-CN" altLang="en-US" b="1" dirty="0">
                <a:latin typeface="华文中宋" panose="02010600040101010101" pitchFamily="2" charset="-122"/>
                <a:ea typeface="华文中宋" panose="02010600040101010101" pitchFamily="2" charset="-122"/>
              </a:rPr>
              <a:t>个线程同时操作</a:t>
            </a:r>
            <a:r>
              <a:rPr lang="en-US" altLang="zh-CN" b="1" dirty="0" err="1">
                <a:latin typeface="华文中宋" panose="02010600040101010101" pitchFamily="2" charset="-122"/>
                <a:ea typeface="华文中宋" panose="02010600040101010101" pitchFamily="2" charset="-122"/>
              </a:rPr>
              <a:t>wang</a:t>
            </a:r>
            <a:r>
              <a:rPr lang="zh-CN" altLang="en-US" b="1" dirty="0">
                <a:latin typeface="华文中宋" panose="02010600040101010101" pitchFamily="2" charset="-122"/>
                <a:ea typeface="华文中宋" panose="02010600040101010101" pitchFamily="2" charset="-122"/>
              </a:rPr>
              <a:t>帐号，由于线程调度的因素，在某个线程执行的过程中（还没有结束），会被中断执行，转而执行另外一个线程。</a:t>
            </a:r>
            <a:endParaRPr lang="en-US" altLang="zh-CN" b="1" dirty="0">
              <a:latin typeface="华文中宋" panose="02010600040101010101" pitchFamily="2" charset="-122"/>
              <a:ea typeface="华文中宋" panose="02010600040101010101" pitchFamily="2" charset="-122"/>
            </a:endParaRPr>
          </a:p>
          <a:p>
            <a:pPr>
              <a:defRPr/>
            </a:pPr>
            <a:endParaRPr lang="zh-CN" altLang="en-US" b="1" dirty="0">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2"/>
          </p:nvPr>
        </p:nvSpPr>
        <p:spPr/>
        <p:txBody>
          <a:bodyPr/>
          <a:lstStyle/>
          <a:p>
            <a:pPr>
              <a:defRPr/>
            </a:pPr>
            <a:fld id="{37E4703E-DB63-44F9-B3E7-2A5F4D1C6E77}" type="slidenum">
              <a:rPr lang="zh-CN" altLang="en-US" smtClean="0"/>
              <a:pPr>
                <a:defRPr/>
              </a:pPr>
              <a:t>31</a:t>
            </a:fld>
            <a:endParaRPr lang="en-US" altLang="zh-CN"/>
          </a:p>
        </p:txBody>
      </p:sp>
      <p:sp>
        <p:nvSpPr>
          <p:cNvPr id="9" name="文本框 8"/>
          <p:cNvSpPr txBox="1"/>
          <p:nvPr/>
        </p:nvSpPr>
        <p:spPr>
          <a:xfrm>
            <a:off x="5073713" y="3913386"/>
            <a:ext cx="3978212"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07-thread/mutex.AccountOperation</a:t>
            </a:r>
            <a:endParaRPr lang="zh-CN" altLang="en-US" sz="2000" b="1">
              <a:ea typeface="华文细黑" panose="02010600040101010101" pitchFamily="2" charset="-122"/>
            </a:endParaRPr>
          </a:p>
        </p:txBody>
      </p:sp>
      <p:sp>
        <p:nvSpPr>
          <p:cNvPr id="2" name="文本框 1"/>
          <p:cNvSpPr txBox="1"/>
          <p:nvPr/>
        </p:nvSpPr>
        <p:spPr>
          <a:xfrm>
            <a:off x="323528" y="6021288"/>
            <a:ext cx="8424936" cy="769441"/>
          </a:xfrm>
          <a:prstGeom prst="rect">
            <a:avLst/>
          </a:prstGeom>
          <a:solidFill>
            <a:schemeClr val="accent5">
              <a:lumMod val="90000"/>
            </a:schemeClr>
          </a:solidFill>
        </p:spPr>
        <p:txBody>
          <a:bodyPr wrap="square" rtlCol="0">
            <a:spAutoFit/>
          </a:bodyPr>
          <a:lstStyle/>
          <a:p>
            <a:pPr marL="342900" indent="-342900">
              <a:buFont typeface="Wingdings" panose="05000000000000000000" pitchFamily="2" charset="2"/>
              <a:buChar char="ü"/>
            </a:pPr>
            <a:r>
              <a:rPr lang="zh-CN" altLang="en-US" sz="2200">
                <a:ea typeface="华文细黑" panose="02010600040101010101" pitchFamily="2" charset="-122"/>
              </a:rPr>
              <a:t>如果在</a:t>
            </a:r>
            <a:r>
              <a:rPr lang="en-US" altLang="zh-CN" sz="2200">
                <a:ea typeface="华文细黑" panose="02010600040101010101" pitchFamily="2" charset="-122"/>
              </a:rPr>
              <a:t>Save</a:t>
            </a:r>
            <a:r>
              <a:rPr lang="zh-CN" altLang="en-US" sz="2200">
                <a:ea typeface="华文细黑" panose="02010600040101010101" pitchFamily="2" charset="-122"/>
              </a:rPr>
              <a:t>和</a:t>
            </a:r>
            <a:r>
              <a:rPr lang="en-US" altLang="zh-CN" sz="2200">
                <a:ea typeface="华文细黑" panose="02010600040101010101" pitchFamily="2" charset="-122"/>
              </a:rPr>
              <a:t>Fetch</a:t>
            </a:r>
            <a:r>
              <a:rPr lang="zh-CN" altLang="en-US" sz="2200">
                <a:ea typeface="华文细黑" panose="02010600040101010101" pitchFamily="2" charset="-122"/>
              </a:rPr>
              <a:t>的</a:t>
            </a:r>
            <a:r>
              <a:rPr lang="en-US" altLang="zh-CN" sz="2200">
                <a:ea typeface="华文细黑" panose="02010600040101010101" pitchFamily="2" charset="-122"/>
              </a:rPr>
              <a:t>run</a:t>
            </a:r>
            <a:r>
              <a:rPr lang="zh-CN" altLang="en-US" sz="2200">
                <a:ea typeface="华文细黑" panose="02010600040101010101" pitchFamily="2" charset="-122"/>
              </a:rPr>
              <a:t>方法设置断点，让线程一个个按序执行，得到的结果是什么？</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49313" y="44450"/>
            <a:ext cx="8475662" cy="839788"/>
          </a:xfrm>
        </p:spPr>
        <p:txBody>
          <a:bodyPr/>
          <a:lstStyle/>
          <a:p>
            <a:pPr eaLnBrk="1" hangingPunct="1"/>
            <a:r>
              <a:rPr lang="en-US" altLang="zh-CN">
                <a:latin typeface="华文中宋" pitchFamily="2" charset="-122"/>
                <a:ea typeface="华文中宋" pitchFamily="2" charset="-122"/>
              </a:rPr>
              <a:t>7.3.2 </a:t>
            </a:r>
            <a:r>
              <a:rPr lang="zh-CN" altLang="en-US">
                <a:latin typeface="华文中宋" pitchFamily="2" charset="-122"/>
                <a:ea typeface="华文中宋" pitchFamily="2" charset="-122"/>
              </a:rPr>
              <a:t>线程间的竞争关系与线程互斥</a:t>
            </a:r>
          </a:p>
        </p:txBody>
      </p:sp>
      <p:sp>
        <p:nvSpPr>
          <p:cNvPr id="32772" name="Rectangle 3"/>
          <p:cNvSpPr>
            <a:spLocks noGrp="1" noChangeArrowheads="1"/>
          </p:cNvSpPr>
          <p:nvPr>
            <p:ph type="body" idx="1"/>
          </p:nvPr>
        </p:nvSpPr>
        <p:spPr>
          <a:xfrm>
            <a:off x="250825" y="981075"/>
            <a:ext cx="8642350" cy="2232025"/>
          </a:xfrm>
        </p:spPr>
        <p:txBody>
          <a:bodyPr/>
          <a:lstStyle/>
          <a:p>
            <a:pPr eaLnBrk="1" hangingPunct="1">
              <a:defRPr/>
            </a:pPr>
            <a:r>
              <a:rPr lang="zh-CN" altLang="en-US" sz="2800" dirty="0">
                <a:latin typeface="华文中宋" panose="02010600040101010101" pitchFamily="2" charset="-122"/>
                <a:ea typeface="华文中宋" panose="02010600040101010101" pitchFamily="2" charset="-122"/>
              </a:rPr>
              <a:t>线程间的竞争关系</a:t>
            </a:r>
          </a:p>
          <a:p>
            <a:pPr marL="800100" lvl="1" indent="-342900" eaLnBrk="1" hangingPunct="1">
              <a:buClr>
                <a:schemeClr val="tx2">
                  <a:lumMod val="50000"/>
                </a:schemeClr>
              </a:buClr>
              <a:buSzPct val="80000"/>
              <a:buFont typeface="Wingdings" pitchFamily="2" charset="2"/>
              <a:buChar char="Ø"/>
              <a:defRPr/>
            </a:pPr>
            <a:r>
              <a:rPr lang="zh-CN" altLang="en-US" sz="2400" dirty="0">
                <a:latin typeface="华文中宋" panose="02010600040101010101" pitchFamily="2" charset="-122"/>
                <a:ea typeface="华文中宋" panose="02010600040101010101" pitchFamily="2" charset="-122"/>
              </a:rPr>
              <a:t>两个线程共享同一资源，一个线程获得该资源，另一个线程就必须</a:t>
            </a:r>
            <a:r>
              <a:rPr lang="zh-CN" altLang="en-US" sz="2400">
                <a:latin typeface="华文中宋" panose="02010600040101010101" pitchFamily="2" charset="-122"/>
                <a:ea typeface="华文中宋" panose="02010600040101010101" pitchFamily="2" charset="-122"/>
              </a:rPr>
              <a:t>等待。</a:t>
            </a:r>
            <a:r>
              <a:rPr lang="zh-CN" altLang="en-US" sz="2400">
                <a:solidFill>
                  <a:srgbClr val="FF0000"/>
                </a:solidFill>
                <a:latin typeface="华文中宋" panose="02010600040101010101" pitchFamily="2" charset="-122"/>
                <a:ea typeface="华文中宋" panose="02010600040101010101" pitchFamily="2" charset="-122"/>
              </a:rPr>
              <a:t>否则，两个线程同时操作该资源，可能得不到预期结果。</a:t>
            </a:r>
            <a:endParaRPr lang="en-US" altLang="zh-CN" sz="2400" dirty="0">
              <a:solidFill>
                <a:srgbClr val="FF0000"/>
              </a:solidFill>
              <a:latin typeface="华文中宋" panose="02010600040101010101" pitchFamily="2" charset="-122"/>
              <a:ea typeface="华文中宋" panose="02010600040101010101" pitchFamily="2" charset="-122"/>
            </a:endParaRPr>
          </a:p>
          <a:p>
            <a:pPr marL="800100" lvl="1" indent="-342900" eaLnBrk="1" hangingPunct="1">
              <a:buClr>
                <a:schemeClr val="tx2">
                  <a:lumMod val="50000"/>
                </a:schemeClr>
              </a:buClr>
              <a:buSzPct val="80000"/>
              <a:buFont typeface="Wingdings" pitchFamily="2" charset="2"/>
              <a:buChar char="Ø"/>
              <a:defRPr/>
            </a:pPr>
            <a:r>
              <a:rPr lang="zh-CN" altLang="en-US" sz="2400" dirty="0">
                <a:latin typeface="华文中宋" panose="02010600040101010101" pitchFamily="2" charset="-122"/>
                <a:ea typeface="华文中宋" panose="02010600040101010101" pitchFamily="2" charset="-122"/>
              </a:rPr>
              <a:t>解决的方法就是线程互斥。</a:t>
            </a:r>
            <a:endParaRPr lang="en-US" altLang="zh-CN" sz="2400" dirty="0">
              <a:latin typeface="华文中宋" panose="02010600040101010101" pitchFamily="2" charset="-122"/>
              <a:ea typeface="华文中宋" panose="02010600040101010101" pitchFamily="2" charset="-122"/>
            </a:endParaRPr>
          </a:p>
        </p:txBody>
      </p:sp>
      <p:pic>
        <p:nvPicPr>
          <p:cNvPr id="36868" name="Picture 4"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252" y="2997200"/>
            <a:ext cx="5939961" cy="352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BFA64A6F-6E1B-4790-A1E5-389B95B098FC}"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71550" y="115888"/>
            <a:ext cx="7793038" cy="695325"/>
          </a:xfrm>
        </p:spPr>
        <p:txBody>
          <a:bodyPr/>
          <a:lstStyle/>
          <a:p>
            <a:pPr eaLnBrk="1" hangingPunct="1"/>
            <a:r>
              <a:rPr lang="en-US" altLang="zh-CN">
                <a:latin typeface="华文中宋" pitchFamily="2" charset="-122"/>
                <a:ea typeface="华文中宋" pitchFamily="2" charset="-122"/>
              </a:rPr>
              <a:t>2. </a:t>
            </a:r>
            <a:r>
              <a:rPr lang="zh-CN" altLang="en-US">
                <a:latin typeface="华文中宋" pitchFamily="2" charset="-122"/>
                <a:ea typeface="华文中宋" pitchFamily="2" charset="-122"/>
              </a:rPr>
              <a:t>线程互斥和临界区管理</a:t>
            </a:r>
          </a:p>
        </p:txBody>
      </p:sp>
      <p:sp>
        <p:nvSpPr>
          <p:cNvPr id="37891" name="Rectangle 3"/>
          <p:cNvSpPr>
            <a:spLocks noGrp="1" noChangeArrowheads="1"/>
          </p:cNvSpPr>
          <p:nvPr>
            <p:ph type="body" idx="1"/>
          </p:nvPr>
        </p:nvSpPr>
        <p:spPr>
          <a:xfrm>
            <a:off x="277813" y="2852738"/>
            <a:ext cx="8486775" cy="3571875"/>
          </a:xfrm>
        </p:spPr>
        <p:txBody>
          <a:bodyPr/>
          <a:lstStyle/>
          <a:p>
            <a:pPr eaLnBrk="1" hangingPunct="1">
              <a:buFont typeface="Wingdings" pitchFamily="2" charset="2"/>
              <a:buNone/>
            </a:pPr>
            <a:r>
              <a:rPr lang="zh-CN" altLang="en-US" sz="2800">
                <a:latin typeface="华文中宋" pitchFamily="2" charset="-122"/>
                <a:ea typeface="华文中宋" pitchFamily="2" charset="-122"/>
              </a:rPr>
              <a:t>操作系统对共享一个变量的若干线程进入各自临界区有以下</a:t>
            </a:r>
            <a:r>
              <a:rPr lang="en-US" altLang="zh-CN" sz="2800">
                <a:latin typeface="华文中宋" pitchFamily="2" charset="-122"/>
                <a:ea typeface="华文中宋" pitchFamily="2" charset="-122"/>
              </a:rPr>
              <a:t>3</a:t>
            </a:r>
            <a:r>
              <a:rPr lang="zh-CN" altLang="en-US" sz="2800">
                <a:latin typeface="华文中宋" pitchFamily="2" charset="-122"/>
                <a:ea typeface="华文中宋" pitchFamily="2" charset="-122"/>
              </a:rPr>
              <a:t>个调度原则：</a:t>
            </a:r>
          </a:p>
          <a:p>
            <a:pPr lvl="1" eaLnBrk="1" hangingPunct="1"/>
            <a:r>
              <a:rPr lang="zh-CN" altLang="en-US">
                <a:latin typeface="华文中宋" pitchFamily="2" charset="-122"/>
                <a:ea typeface="华文中宋" pitchFamily="2" charset="-122"/>
              </a:rPr>
              <a:t>一次至多一个线程能够在它的临界区内。</a:t>
            </a:r>
          </a:p>
          <a:p>
            <a:pPr lvl="1" eaLnBrk="1" hangingPunct="1"/>
            <a:r>
              <a:rPr lang="zh-CN" altLang="en-US">
                <a:latin typeface="华文中宋" pitchFamily="2" charset="-122"/>
                <a:ea typeface="华文中宋" pitchFamily="2" charset="-122"/>
              </a:rPr>
              <a:t>不能让一个线程无限地留在它的临界区内。</a:t>
            </a:r>
          </a:p>
          <a:p>
            <a:pPr lvl="1" eaLnBrk="1" hangingPunct="1"/>
            <a:r>
              <a:rPr lang="zh-CN" altLang="en-US">
                <a:latin typeface="华文中宋" pitchFamily="2" charset="-122"/>
                <a:ea typeface="华文中宋" pitchFamily="2" charset="-122"/>
              </a:rPr>
              <a:t>不能强迫一个线程无限地等待进入它的临界区。特别地，进入临界区的任一线程不能妨碍正等待进入的其他线程的进展。</a:t>
            </a:r>
          </a:p>
        </p:txBody>
      </p:sp>
      <p:sp>
        <p:nvSpPr>
          <p:cNvPr id="37892" name="TextBox 1"/>
          <p:cNvSpPr txBox="1">
            <a:spLocks noChangeArrowheads="1"/>
          </p:cNvSpPr>
          <p:nvPr/>
        </p:nvSpPr>
        <p:spPr bwMode="auto">
          <a:xfrm>
            <a:off x="34925" y="1179513"/>
            <a:ext cx="89741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sz="2800" b="1">
                <a:latin typeface="华文中宋" pitchFamily="2" charset="-122"/>
                <a:ea typeface="华文中宋" pitchFamily="2" charset="-122"/>
              </a:rPr>
              <a:t>临界资源：多线程共享变量代表的资源称为临界资源；</a:t>
            </a:r>
            <a:endParaRPr lang="en-US" altLang="zh-CN" sz="2800" b="1">
              <a:latin typeface="华文中宋" pitchFamily="2" charset="-122"/>
              <a:ea typeface="华文中宋" pitchFamily="2" charset="-122"/>
            </a:endParaRPr>
          </a:p>
          <a:p>
            <a:pPr eaLnBrk="1" hangingPunct="1">
              <a:buFont typeface="Wingdings" pitchFamily="2" charset="2"/>
              <a:buChar char="Ø"/>
            </a:pPr>
            <a:r>
              <a:rPr lang="zh-CN" altLang="en-US" sz="2800" b="1">
                <a:latin typeface="华文中宋" pitchFamily="2" charset="-122"/>
                <a:ea typeface="华文中宋" pitchFamily="2" charset="-122"/>
              </a:rPr>
              <a:t>临界区：并发线程中与共享变量有关的程序段称为临界区</a:t>
            </a:r>
          </a:p>
        </p:txBody>
      </p:sp>
      <p:sp>
        <p:nvSpPr>
          <p:cNvPr id="2" name="灯片编号占位符 1"/>
          <p:cNvSpPr>
            <a:spLocks noGrp="1"/>
          </p:cNvSpPr>
          <p:nvPr>
            <p:ph type="sldNum" sz="quarter" idx="12"/>
          </p:nvPr>
        </p:nvSpPr>
        <p:spPr/>
        <p:txBody>
          <a:bodyPr/>
          <a:lstStyle/>
          <a:p>
            <a:pPr>
              <a:defRPr/>
            </a:pPr>
            <a:fld id="{455144BC-C00E-4B99-A48D-8D705DE70331}" type="slidenum">
              <a:rPr lang="zh-CN" altLang="en-US"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50938" y="115888"/>
            <a:ext cx="7793037" cy="839787"/>
          </a:xfrm>
        </p:spPr>
        <p:txBody>
          <a:bodyPr/>
          <a:lstStyle/>
          <a:p>
            <a:pPr eaLnBrk="1" hangingPunct="1"/>
            <a:r>
              <a:rPr lang="en-US" altLang="zh-CN"/>
              <a:t>3. Java</a:t>
            </a:r>
            <a:r>
              <a:rPr lang="zh-CN" altLang="en-US"/>
              <a:t>的线程互斥实现</a:t>
            </a:r>
          </a:p>
        </p:txBody>
      </p:sp>
      <p:sp>
        <p:nvSpPr>
          <p:cNvPr id="38915" name="Rectangle 3"/>
          <p:cNvSpPr>
            <a:spLocks noGrp="1" noChangeArrowheads="1"/>
          </p:cNvSpPr>
          <p:nvPr>
            <p:ph type="body" idx="1"/>
          </p:nvPr>
        </p:nvSpPr>
        <p:spPr>
          <a:xfrm>
            <a:off x="179388" y="2276475"/>
            <a:ext cx="8766175" cy="3024188"/>
          </a:xfrm>
        </p:spPr>
        <p:txBody>
          <a:bodyPr/>
          <a:lstStyle/>
          <a:p>
            <a:pPr marL="0" indent="0" eaLnBrk="1" hangingPunct="1">
              <a:buFont typeface="Wingdings" pitchFamily="2" charset="2"/>
              <a:buNone/>
            </a:pP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1</a:t>
            </a:r>
            <a:r>
              <a:rPr lang="zh-CN" altLang="en-US" dirty="0">
                <a:latin typeface="华文中宋" pitchFamily="2" charset="-122"/>
                <a:ea typeface="华文中宋" pitchFamily="2" charset="-122"/>
              </a:rPr>
              <a:t>） 同步语句</a:t>
            </a:r>
          </a:p>
          <a:p>
            <a:pPr lvl="1" eaLnBrk="1" hangingPunct="1">
              <a:buFont typeface="Wingdings" pitchFamily="2" charset="2"/>
              <a:buNone/>
            </a:pPr>
            <a:r>
              <a:rPr lang="en-US" altLang="zh-CN" dirty="0">
                <a:latin typeface="华文中宋" pitchFamily="2" charset="-122"/>
                <a:ea typeface="华文中宋" pitchFamily="2" charset="-122"/>
              </a:rPr>
              <a:t>synchronized (</a:t>
            </a:r>
            <a:r>
              <a:rPr lang="zh-CN" altLang="en-US" dirty="0">
                <a:latin typeface="华文中宋" pitchFamily="2" charset="-122"/>
                <a:ea typeface="华文中宋" pitchFamily="2" charset="-122"/>
              </a:rPr>
              <a:t>对象</a:t>
            </a: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对象即临界资源</a:t>
            </a:r>
            <a:endParaRPr lang="en-US" altLang="zh-CN" dirty="0">
              <a:latin typeface="华文中宋" pitchFamily="2" charset="-122"/>
              <a:ea typeface="华文中宋" pitchFamily="2" charset="-122"/>
            </a:endParaRPr>
          </a:p>
          <a:p>
            <a:pPr lvl="1" eaLnBrk="1" hangingPunct="1">
              <a:buFont typeface="Wingdings" pitchFamily="2" charset="2"/>
              <a:buNone/>
            </a:pP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语句块                       </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语句块为临界区</a:t>
            </a:r>
          </a:p>
          <a:p>
            <a:pPr marL="0" indent="0" eaLnBrk="1" hangingPunct="1">
              <a:buFont typeface="Wingdings" pitchFamily="2" charset="2"/>
              <a:buNone/>
            </a:pP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2</a:t>
            </a:r>
            <a:r>
              <a:rPr lang="zh-CN" altLang="en-US" dirty="0">
                <a:latin typeface="华文中宋" pitchFamily="2" charset="-122"/>
                <a:ea typeface="华文中宋" pitchFamily="2" charset="-122"/>
              </a:rPr>
              <a:t>）同步方法</a:t>
            </a:r>
          </a:p>
          <a:p>
            <a:pPr lvl="1" eaLnBrk="1" hangingPunct="1">
              <a:buFont typeface="Wingdings" pitchFamily="2" charset="2"/>
              <a:buNone/>
            </a:pPr>
            <a:r>
              <a:rPr lang="en-US" altLang="zh-CN" dirty="0">
                <a:latin typeface="华文中宋" pitchFamily="2" charset="-122"/>
                <a:ea typeface="华文中宋" pitchFamily="2" charset="-122"/>
              </a:rPr>
              <a:t>synchronized  </a:t>
            </a:r>
            <a:r>
              <a:rPr lang="zh-CN" altLang="en-US" dirty="0">
                <a:latin typeface="华文中宋" pitchFamily="2" charset="-122"/>
                <a:ea typeface="华文中宋" pitchFamily="2" charset="-122"/>
              </a:rPr>
              <a:t>方法声明  </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同步方法体为临界区</a:t>
            </a:r>
          </a:p>
        </p:txBody>
      </p:sp>
      <p:sp>
        <p:nvSpPr>
          <p:cNvPr id="38916" name="TextBox 1"/>
          <p:cNvSpPr txBox="1">
            <a:spLocks noChangeArrowheads="1"/>
          </p:cNvSpPr>
          <p:nvPr/>
        </p:nvSpPr>
        <p:spPr bwMode="auto">
          <a:xfrm>
            <a:off x="250825" y="1125538"/>
            <a:ext cx="8569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800" b="1">
                <a:latin typeface="华文中宋" pitchFamily="2" charset="-122"/>
                <a:ea typeface="华文中宋" pitchFamily="2" charset="-122"/>
              </a:rPr>
              <a:t>    基于操作系统对于线程进入临界区的</a:t>
            </a:r>
            <a:r>
              <a:rPr lang="en-US" altLang="zh-CN" sz="2800" b="1">
                <a:latin typeface="华文中宋" pitchFamily="2" charset="-122"/>
                <a:ea typeface="华文中宋" pitchFamily="2" charset="-122"/>
              </a:rPr>
              <a:t>3</a:t>
            </a:r>
            <a:r>
              <a:rPr lang="zh-CN" altLang="en-US" sz="2800" b="1">
                <a:latin typeface="华文中宋" pitchFamily="2" charset="-122"/>
                <a:ea typeface="华文中宋" pitchFamily="2" charset="-122"/>
              </a:rPr>
              <a:t>条原则，可以使用同步语句和同步方法来实现线程互斥。</a:t>
            </a:r>
          </a:p>
        </p:txBody>
      </p:sp>
      <p:sp>
        <p:nvSpPr>
          <p:cNvPr id="3" name="灯片编号占位符 2"/>
          <p:cNvSpPr>
            <a:spLocks noGrp="1"/>
          </p:cNvSpPr>
          <p:nvPr>
            <p:ph type="sldNum" sz="quarter" idx="12"/>
          </p:nvPr>
        </p:nvSpPr>
        <p:spPr/>
        <p:txBody>
          <a:bodyPr/>
          <a:lstStyle/>
          <a:p>
            <a:pPr>
              <a:defRPr/>
            </a:pPr>
            <a:fld id="{F46BADC3-9E39-442E-A39D-B8B2150A12FC}" type="slidenum">
              <a:rPr lang="zh-CN" altLang="en-US"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39775" y="0"/>
            <a:ext cx="8585200" cy="839788"/>
          </a:xfrm>
        </p:spPr>
        <p:txBody>
          <a:bodyPr/>
          <a:lstStyle/>
          <a:p>
            <a:pPr eaLnBrk="1" hangingPunct="1"/>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例</a:t>
            </a:r>
            <a:r>
              <a:rPr lang="en-US" altLang="zh-CN">
                <a:latin typeface="华文中宋" pitchFamily="2" charset="-122"/>
                <a:ea typeface="华文中宋" pitchFamily="2" charset="-122"/>
              </a:rPr>
              <a:t>7.6】 </a:t>
            </a:r>
            <a:r>
              <a:rPr lang="zh-CN" altLang="en-US">
                <a:latin typeface="华文中宋" pitchFamily="2" charset="-122"/>
                <a:ea typeface="华文中宋" pitchFamily="2" charset="-122"/>
              </a:rPr>
              <a:t>互斥的存</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取款线程设计。</a:t>
            </a:r>
          </a:p>
        </p:txBody>
      </p:sp>
      <p:sp>
        <p:nvSpPr>
          <p:cNvPr id="39939" name="Rectangle 3"/>
          <p:cNvSpPr>
            <a:spLocks noGrp="1" noChangeArrowheads="1"/>
          </p:cNvSpPr>
          <p:nvPr>
            <p:ph type="body" idx="1"/>
          </p:nvPr>
        </p:nvSpPr>
        <p:spPr>
          <a:xfrm>
            <a:off x="1371600" y="981075"/>
            <a:ext cx="7772400" cy="474663"/>
          </a:xfrm>
        </p:spPr>
        <p:txBody>
          <a:bodyPr/>
          <a:lstStyle/>
          <a:p>
            <a:pPr lvl="1" eaLnBrk="1" hangingPunct="1">
              <a:buFont typeface="Wingdings" pitchFamily="2" charset="2"/>
              <a:buNone/>
            </a:pPr>
            <a:r>
              <a:rPr lang="zh-CN" altLang="en-US" sz="2400">
                <a:latin typeface="华文中宋" pitchFamily="2" charset="-122"/>
                <a:ea typeface="华文中宋" pitchFamily="2" charset="-122"/>
              </a:rPr>
              <a:t>图</a:t>
            </a:r>
            <a:r>
              <a:rPr lang="en-US" altLang="zh-CN" sz="2400">
                <a:latin typeface="华文中宋" pitchFamily="2" charset="-122"/>
                <a:ea typeface="华文中宋" pitchFamily="2" charset="-122"/>
              </a:rPr>
              <a:t>7.9 </a:t>
            </a:r>
            <a:r>
              <a:rPr lang="zh-CN" altLang="en-US" sz="2400">
                <a:latin typeface="华文中宋" pitchFamily="2" charset="-122"/>
                <a:ea typeface="华文中宋" pitchFamily="2" charset="-122"/>
              </a:rPr>
              <a:t>带互斥锁的并发线程执行流程 </a:t>
            </a:r>
          </a:p>
        </p:txBody>
      </p:sp>
      <p:pic>
        <p:nvPicPr>
          <p:cNvPr id="39940" name="Picture 5" descr="B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1" y="1511448"/>
            <a:ext cx="5761037"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00E239-9F70-4F09-9D3A-CDBB980F051D}" type="slidenum">
              <a:rPr lang="zh-CN" altLang="en-US" smtClean="0"/>
              <a:pPr>
                <a:defRPr/>
              </a:pPr>
              <a:t>35</a:t>
            </a:fld>
            <a:endParaRPr lang="en-US" altLang="zh-CN"/>
          </a:p>
        </p:txBody>
      </p:sp>
      <p:sp>
        <p:nvSpPr>
          <p:cNvPr id="7" name="TextBox 1"/>
          <p:cNvSpPr txBox="1">
            <a:spLocks noChangeArrowheads="1"/>
          </p:cNvSpPr>
          <p:nvPr/>
        </p:nvSpPr>
        <p:spPr bwMode="auto">
          <a:xfrm>
            <a:off x="3138548" y="3821371"/>
            <a:ext cx="52577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342900" indent="-342900" eaLnBrk="1" hangingPunct="1">
              <a:buFont typeface="Wingdings" panose="05000000000000000000" pitchFamily="2" charset="2"/>
              <a:buChar char="ü"/>
            </a:pPr>
            <a:r>
              <a:rPr lang="zh-CN" altLang="en-US" sz="2200" b="1">
                <a:latin typeface="华文中宋" pitchFamily="2" charset="-122"/>
                <a:ea typeface="华文中宋" pitchFamily="2" charset="-122"/>
              </a:rPr>
              <a:t>采用同步临界语句方式，在临界资源加上互斥锁</a:t>
            </a:r>
            <a:endParaRPr lang="en-US" altLang="zh-CN" sz="2200" b="1">
              <a:latin typeface="华文中宋" pitchFamily="2" charset="-122"/>
              <a:ea typeface="华文中宋" pitchFamily="2" charset="-122"/>
            </a:endParaRPr>
          </a:p>
          <a:p>
            <a:pPr marL="342900" indent="-342900" eaLnBrk="1" hangingPunct="1">
              <a:buFont typeface="Wingdings" panose="05000000000000000000" pitchFamily="2" charset="2"/>
              <a:buChar char="ü"/>
            </a:pPr>
            <a:r>
              <a:rPr lang="zh-CN" altLang="en-US" sz="2200" b="1">
                <a:latin typeface="华文中宋" pitchFamily="2" charset="-122"/>
                <a:ea typeface="华文中宋" pitchFamily="2" charset="-122"/>
              </a:rPr>
              <a:t>通过互斥锁，保证了单个线程在执行（</a:t>
            </a:r>
            <a:r>
              <a:rPr lang="en-US" altLang="zh-CN" sz="2200" b="1">
                <a:latin typeface="华文中宋" pitchFamily="2" charset="-122"/>
                <a:ea typeface="华文中宋" pitchFamily="2" charset="-122"/>
              </a:rPr>
              <a:t>1</a:t>
            </a:r>
            <a:r>
              <a:rPr lang="zh-CN" altLang="en-US" sz="2200" b="1">
                <a:latin typeface="华文中宋" pitchFamily="2" charset="-122"/>
                <a:ea typeface="华文中宋" pitchFamily="2" charset="-122"/>
              </a:rPr>
              <a:t>）查询余额；（</a:t>
            </a:r>
            <a:r>
              <a:rPr lang="en-US" altLang="zh-CN" sz="2200" b="1">
                <a:latin typeface="华文中宋" pitchFamily="2" charset="-122"/>
                <a:ea typeface="华文中宋" pitchFamily="2" charset="-122"/>
              </a:rPr>
              <a:t>2</a:t>
            </a:r>
            <a:r>
              <a:rPr lang="zh-CN" altLang="en-US" sz="2200" b="1">
                <a:latin typeface="华文中宋" pitchFamily="2" charset="-122"/>
                <a:ea typeface="华文中宋" pitchFamily="2" charset="-122"/>
              </a:rPr>
              <a:t>）存取钱操作；（</a:t>
            </a:r>
            <a:r>
              <a:rPr lang="en-US" altLang="zh-CN" sz="2200" b="1">
                <a:latin typeface="华文中宋" pitchFamily="2" charset="-122"/>
                <a:ea typeface="华文中宋" pitchFamily="2" charset="-122"/>
              </a:rPr>
              <a:t>3</a:t>
            </a:r>
            <a:r>
              <a:rPr lang="zh-CN" altLang="en-US" sz="2200" b="1">
                <a:latin typeface="华文中宋" pitchFamily="2" charset="-122"/>
                <a:ea typeface="华文中宋" pitchFamily="2" charset="-122"/>
              </a:rPr>
              <a:t>）输出账单信息 这个</a:t>
            </a:r>
            <a:r>
              <a:rPr lang="en-US" altLang="zh-CN" sz="2200" b="1">
                <a:latin typeface="华文中宋" pitchFamily="2" charset="-122"/>
                <a:ea typeface="华文中宋" pitchFamily="2" charset="-122"/>
              </a:rPr>
              <a:t>3</a:t>
            </a:r>
            <a:r>
              <a:rPr lang="zh-CN" altLang="en-US" sz="2200" b="1">
                <a:latin typeface="华文中宋" pitchFamily="2" charset="-122"/>
                <a:ea typeface="华文中宋" pitchFamily="2" charset="-122"/>
              </a:rPr>
              <a:t>个动作连续、完整地执行，不会被其他线程打断。</a:t>
            </a:r>
          </a:p>
        </p:txBody>
      </p:sp>
      <p:sp>
        <p:nvSpPr>
          <p:cNvPr id="8" name="文本框 7"/>
          <p:cNvSpPr txBox="1"/>
          <p:nvPr/>
        </p:nvSpPr>
        <p:spPr>
          <a:xfrm>
            <a:off x="5032375" y="2175999"/>
            <a:ext cx="3863722"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07-thread/mutex.AccountLock</a:t>
            </a:r>
            <a:endParaRPr lang="zh-CN" altLang="en-US" sz="2000" b="1">
              <a:ea typeface="华文细黑"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150938" y="44450"/>
            <a:ext cx="7793037" cy="695325"/>
          </a:xfrm>
        </p:spPr>
        <p:txBody>
          <a:bodyPr/>
          <a:lstStyle/>
          <a:p>
            <a:r>
              <a:rPr lang="zh-CN" altLang="en-US">
                <a:latin typeface="华文中宋" pitchFamily="2" charset="-122"/>
                <a:ea typeface="华文中宋" pitchFamily="2" charset="-122"/>
              </a:rPr>
              <a:t>线程体中互斥锁的用法</a:t>
            </a:r>
          </a:p>
        </p:txBody>
      </p:sp>
      <p:sp>
        <p:nvSpPr>
          <p:cNvPr id="40963" name="TextBox 4"/>
          <p:cNvSpPr txBox="1">
            <a:spLocks noChangeArrowheads="1"/>
          </p:cNvSpPr>
          <p:nvPr/>
        </p:nvSpPr>
        <p:spPr bwMode="auto">
          <a:xfrm>
            <a:off x="107950" y="1023938"/>
            <a:ext cx="88566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run() {</a:t>
            </a:r>
          </a:p>
          <a:p>
            <a:pPr lvl="1" defTabSz="360000">
              <a:tabLst>
                <a:tab pos="0" algn="l"/>
              </a:tabLst>
            </a:pPr>
            <a:r>
              <a:rPr lang="en-US" altLang="zh-CN" sz="2000" b="1">
                <a:solidFill>
                  <a:srgbClr val="7F0055"/>
                </a:solidFill>
                <a:latin typeface="Consolas" panose="020B0609020204030204" pitchFamily="49" charset="0"/>
              </a:rPr>
              <a:t>synchronized</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account</a:t>
            </a:r>
            <a:r>
              <a:rPr lang="en-US" altLang="zh-CN" sz="2000" b="1">
                <a:solidFill>
                  <a:srgbClr val="000000"/>
                </a:solidFill>
                <a:latin typeface="Consolas" panose="020B0609020204030204" pitchFamily="49" charset="0"/>
              </a:rPr>
              <a:t>) </a:t>
            </a:r>
            <a:r>
              <a:rPr lang="en-US" altLang="zh-CN" sz="2000" b="1">
                <a:solidFill>
                  <a:srgbClr val="3F7F5F"/>
                </a:solidFill>
                <a:latin typeface="Consolas" panose="020B0609020204030204" pitchFamily="49" charset="0"/>
              </a:rPr>
              <a:t>// </a:t>
            </a:r>
            <a:r>
              <a:rPr lang="zh-CN" altLang="en-US" sz="2000" b="1">
                <a:solidFill>
                  <a:srgbClr val="3F7F5F"/>
                </a:solidFill>
                <a:latin typeface="Consolas" panose="020B0609020204030204" pitchFamily="49" charset="0"/>
              </a:rPr>
              <a:t>声明临界区，锁定指定账户对象</a:t>
            </a:r>
          </a:p>
          <a:p>
            <a:pPr lvl="1" defTabSz="360000">
              <a:tabLst>
                <a:tab pos="0" algn="l"/>
              </a:tabLst>
            </a:pPr>
            <a:r>
              <a:rPr lang="en-US" altLang="zh-CN" sz="2000">
                <a:solidFill>
                  <a:srgbClr val="000000"/>
                </a:solidFill>
                <a:latin typeface="Consolas" panose="020B0609020204030204" pitchFamily="49" charset="0"/>
              </a:rPr>
              <a:t>{</a:t>
            </a:r>
          </a:p>
          <a:p>
            <a:pPr lvl="2" defTabSz="360000">
              <a:tabLst>
                <a:tab pos="0" algn="l"/>
              </a:tabLst>
            </a:pPr>
            <a:r>
              <a:rPr lang="en-US" altLang="zh-CN" sz="2000" b="1">
                <a:solidFill>
                  <a:srgbClr val="7F0055"/>
                </a:solidFill>
                <a:latin typeface="Consolas" panose="020B0609020204030204" pitchFamily="49" charset="0"/>
              </a:rPr>
              <a:t>double</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howmatch</a:t>
            </a:r>
            <a:r>
              <a:rPr lang="en-US" altLang="zh-CN" sz="2000" b="1">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account</a:t>
            </a:r>
            <a:r>
              <a:rPr lang="en-US" altLang="zh-CN" sz="2000" b="1">
                <a:solidFill>
                  <a:srgbClr val="000000"/>
                </a:solidFill>
                <a:latin typeface="Consolas" panose="020B0609020204030204" pitchFamily="49" charset="0"/>
              </a:rPr>
              <a:t>.getBalance();</a:t>
            </a:r>
          </a:p>
          <a:p>
            <a:pPr lvl="2" defTabSz="360000">
              <a:tabLst>
                <a:tab pos="0" algn="l"/>
              </a:tabLst>
            </a:pPr>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	Thread.</a:t>
            </a:r>
            <a:r>
              <a:rPr lang="en-US" altLang="zh-CN" sz="2000" i="1">
                <a:solidFill>
                  <a:srgbClr val="000000"/>
                </a:solidFill>
                <a:latin typeface="Consolas" panose="020B0609020204030204" pitchFamily="49" charset="0"/>
              </a:rPr>
              <a:t>sleep(1); </a:t>
            </a:r>
            <a:r>
              <a:rPr lang="en-US" altLang="zh-CN" sz="2000" i="1">
                <a:solidFill>
                  <a:srgbClr val="3F7F5F"/>
                </a:solidFill>
                <a:latin typeface="Consolas" panose="020B0609020204030204" pitchFamily="49" charset="0"/>
              </a:rPr>
              <a:t>// </a:t>
            </a:r>
            <a:r>
              <a:rPr lang="zh-CN" altLang="en-US" sz="2000" i="1">
                <a:solidFill>
                  <a:srgbClr val="3F7F5F"/>
                </a:solidFill>
                <a:latin typeface="Consolas" panose="020B0609020204030204" pitchFamily="49" charset="0"/>
              </a:rPr>
              <a:t>花费时间</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(InterruptedException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a:t>
            </a:r>
          </a:p>
          <a:p>
            <a:pPr lvl="2" defTabSz="360000">
              <a:tabLst>
                <a:tab pos="0" algn="l"/>
              </a:tabLst>
            </a:pP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account</a:t>
            </a:r>
            <a:r>
              <a:rPr lang="en-US" altLang="zh-CN" sz="2000" b="1">
                <a:solidFill>
                  <a:srgbClr val="000000"/>
                </a:solidFill>
                <a:latin typeface="Consolas" panose="020B0609020204030204" pitchFamily="49" charset="0"/>
              </a:rPr>
              <a:t>.put(</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value</a:t>
            </a:r>
            <a:r>
              <a:rPr lang="en-US" altLang="zh-CN" sz="2000" b="1">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7F0055"/>
                </a:solidFill>
                <a:latin typeface="Consolas" panose="020B0609020204030204" pitchFamily="49" charset="0"/>
              </a:rPr>
              <a:t>this</a:t>
            </a:r>
            <a:r>
              <a:rPr lang="en-US" altLang="zh-CN" sz="2000" b="1" i="1">
                <a:solidFill>
                  <a:srgbClr val="000000"/>
                </a:solidFill>
                <a:latin typeface="Consolas" panose="020B0609020204030204" pitchFamily="49" charset="0"/>
              </a:rPr>
              <a:t>.</a:t>
            </a:r>
            <a:r>
              <a:rPr lang="en-US" altLang="zh-CN" sz="2000" b="1" i="1">
                <a:solidFill>
                  <a:srgbClr val="0000C0"/>
                </a:solidFill>
                <a:latin typeface="Consolas" panose="020B0609020204030204" pitchFamily="49" charset="0"/>
              </a:rPr>
              <a:t>account</a:t>
            </a:r>
            <a:r>
              <a:rPr lang="en-US" altLang="zh-CN" sz="2000" b="1" i="1">
                <a:solidFill>
                  <a:srgbClr val="000000"/>
                </a:solidFill>
                <a:latin typeface="Consolas" panose="020B0609020204030204" pitchFamily="49" charset="0"/>
              </a:rPr>
              <a:t>.getName() + </a:t>
            </a:r>
            <a:r>
              <a:rPr lang="en-US" altLang="zh-CN" sz="2000" b="1" i="1">
                <a:solidFill>
                  <a:srgbClr val="2A00FF"/>
                </a:solidFill>
                <a:latin typeface="Consolas" panose="020B0609020204030204" pitchFamily="49" charset="0"/>
              </a:rPr>
              <a:t>"</a:t>
            </a:r>
            <a:r>
              <a:rPr lang="zh-CN" altLang="en-US" sz="2000" b="1" i="1">
                <a:solidFill>
                  <a:srgbClr val="2A00FF"/>
                </a:solidFill>
                <a:latin typeface="Consolas" panose="020B0609020204030204" pitchFamily="49" charset="0"/>
              </a:rPr>
              <a:t>账户：现有</a:t>
            </a:r>
            <a:r>
              <a:rPr lang="en-US" altLang="zh-CN" sz="2000" b="1" i="1">
                <a:solidFill>
                  <a:srgbClr val="2A00FF"/>
                </a:solidFill>
                <a:latin typeface="Consolas" panose="020B0609020204030204" pitchFamily="49" charset="0"/>
              </a:rPr>
              <a:t>"</a:t>
            </a:r>
            <a:r>
              <a:rPr lang="zh-CN" altLang="en-US" sz="2000" b="1" i="1">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a:solidFill>
                  <a:srgbClr val="6A3E3E"/>
                </a:solidFill>
                <a:latin typeface="Consolas" panose="020B0609020204030204" pitchFamily="49" charset="0"/>
              </a:rPr>
              <a:t>howmatch</a:t>
            </a:r>
            <a:r>
              <a:rPr lang="en-US" altLang="zh-CN" sz="2000" b="1" i="1">
                <a:solidFill>
                  <a:srgbClr val="000000"/>
                </a:solidFill>
                <a:latin typeface="Consolas" panose="020B0609020204030204" pitchFamily="49" charset="0"/>
              </a:rPr>
              <a:t> + </a:t>
            </a:r>
            <a:r>
              <a:rPr lang="en-US" altLang="zh-CN" sz="2000" b="1" i="1">
                <a:solidFill>
                  <a:srgbClr val="2A00FF"/>
                </a:solidFill>
                <a:latin typeface="Consolas" panose="020B0609020204030204" pitchFamily="49" charset="0"/>
              </a:rPr>
              <a:t>", </a:t>
            </a:r>
            <a:r>
              <a:rPr lang="zh-CN" altLang="en-US" sz="2000" b="1" i="1">
                <a:solidFill>
                  <a:srgbClr val="2A00FF"/>
                </a:solidFill>
                <a:latin typeface="Consolas" panose="020B0609020204030204" pitchFamily="49" charset="0"/>
              </a:rPr>
              <a:t>存入</a:t>
            </a:r>
            <a:r>
              <a:rPr lang="en-US" altLang="zh-CN" sz="2000" b="1" i="1">
                <a:solidFill>
                  <a:srgbClr val="2A00FF"/>
                </a:solidFill>
                <a:latin typeface="Consolas" panose="020B0609020204030204" pitchFamily="49" charset="0"/>
              </a:rPr>
              <a:t>"</a:t>
            </a:r>
            <a:r>
              <a:rPr lang="zh-CN" altLang="en-US" sz="2000" b="1" i="1">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a:solidFill>
                  <a:srgbClr val="7F0055"/>
                </a:solidFill>
                <a:latin typeface="Consolas" panose="020B0609020204030204" pitchFamily="49" charset="0"/>
              </a:rPr>
              <a:t>this</a:t>
            </a:r>
            <a:r>
              <a:rPr lang="en-US" altLang="zh-CN" sz="2000" b="1" i="1">
                <a:solidFill>
                  <a:srgbClr val="000000"/>
                </a:solidFill>
                <a:latin typeface="Consolas" panose="020B0609020204030204" pitchFamily="49" charset="0"/>
              </a:rPr>
              <a:t>.</a:t>
            </a:r>
            <a:r>
              <a:rPr lang="en-US" altLang="zh-CN" sz="2000" b="1" i="1">
                <a:solidFill>
                  <a:srgbClr val="0000C0"/>
                </a:solidFill>
                <a:latin typeface="Consolas" panose="020B0609020204030204" pitchFamily="49" charset="0"/>
              </a:rPr>
              <a:t>value</a:t>
            </a:r>
            <a:r>
              <a:rPr lang="en-US" altLang="zh-CN" sz="2000" b="1" i="1">
                <a:solidFill>
                  <a:srgbClr val="000000"/>
                </a:solidFill>
                <a:latin typeface="Consolas" panose="020B0609020204030204" pitchFamily="49" charset="0"/>
              </a:rPr>
              <a:t> + </a:t>
            </a:r>
            <a:r>
              <a:rPr lang="en-US" altLang="zh-CN" sz="2000" b="1" i="1">
                <a:solidFill>
                  <a:srgbClr val="2A00FF"/>
                </a:solidFill>
                <a:latin typeface="Consolas" panose="020B0609020204030204" pitchFamily="49" charset="0"/>
              </a:rPr>
              <a:t>", </a:t>
            </a:r>
            <a:r>
              <a:rPr lang="zh-CN" altLang="en-US" sz="2000" b="1" i="1">
                <a:solidFill>
                  <a:srgbClr val="2A00FF"/>
                </a:solidFill>
                <a:latin typeface="Consolas" panose="020B0609020204030204" pitchFamily="49" charset="0"/>
              </a:rPr>
              <a:t>余额</a:t>
            </a:r>
            <a:r>
              <a:rPr lang="en-US" altLang="zh-CN" sz="2000" b="1" i="1">
                <a:solidFill>
                  <a:srgbClr val="2A00FF"/>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account</a:t>
            </a:r>
            <a:r>
              <a:rPr lang="en-US" altLang="zh-CN" sz="2000" b="1">
                <a:solidFill>
                  <a:srgbClr val="000000"/>
                </a:solidFill>
                <a:latin typeface="Consolas" panose="020B0609020204030204" pitchFamily="49" charset="0"/>
              </a:rPr>
              <a:t>.getBalance());</a:t>
            </a:r>
          </a:p>
          <a:p>
            <a:pPr lvl="1" defTabSz="360000">
              <a:tabLst>
                <a:tab pos="0" algn="l"/>
              </a:tabLst>
            </a:pPr>
            <a:r>
              <a:rPr lang="en-US" altLang="zh-CN" sz="2000">
                <a:solidFill>
                  <a:srgbClr val="000000"/>
                </a:solidFill>
                <a:latin typeface="Consolas" panose="020B0609020204030204" pitchFamily="49" charset="0"/>
              </a:rPr>
              <a:t>}</a:t>
            </a:r>
          </a:p>
          <a:p>
            <a:pPr defTabSz="360000">
              <a:tabLst>
                <a:tab pos="0" algn="l"/>
              </a:tabLst>
            </a:pPr>
            <a:r>
              <a:rPr lang="en-US" altLang="zh-CN" sz="2000">
                <a:solidFill>
                  <a:srgbClr val="000000"/>
                </a:solidFill>
                <a:latin typeface="Consolas" panose="020B0609020204030204" pitchFamily="49" charset="0"/>
              </a:rPr>
              <a:t>}</a:t>
            </a:r>
            <a:endParaRPr lang="zh-CN" altLang="en-US" sz="2000" b="1">
              <a:latin typeface="华文中宋" pitchFamily="2" charset="-122"/>
              <a:ea typeface="华文中宋" pitchFamily="2" charset="-122"/>
            </a:endParaRPr>
          </a:p>
        </p:txBody>
      </p:sp>
      <p:sp>
        <p:nvSpPr>
          <p:cNvPr id="40964" name="TextBox 5"/>
          <p:cNvSpPr txBox="1">
            <a:spLocks noChangeArrowheads="1"/>
          </p:cNvSpPr>
          <p:nvPr/>
        </p:nvSpPr>
        <p:spPr bwMode="auto">
          <a:xfrm>
            <a:off x="323850" y="5465763"/>
            <a:ext cx="864076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latin typeface="华文中宋" pitchFamily="2" charset="-122"/>
                <a:ea typeface="华文中宋" pitchFamily="2" charset="-122"/>
              </a:rPr>
              <a:t>保证了存钱或取钱操作过程中不会被其他线程中断</a:t>
            </a:r>
            <a:endParaRPr lang="en-US" altLang="zh-CN" b="1">
              <a:latin typeface="华文中宋" pitchFamily="2" charset="-122"/>
              <a:ea typeface="华文中宋" pitchFamily="2" charset="-122"/>
            </a:endParaRPr>
          </a:p>
          <a:p>
            <a:pPr eaLnBrk="1" hangingPunct="1">
              <a:buFont typeface="Wingdings" pitchFamily="2" charset="2"/>
              <a:buChar char="Ø"/>
            </a:pPr>
            <a:r>
              <a:rPr lang="zh-CN" altLang="en-US" b="1">
                <a:latin typeface="华文中宋" pitchFamily="2" charset="-122"/>
                <a:ea typeface="华文中宋" pitchFamily="2" charset="-122"/>
              </a:rPr>
              <a:t>只有完成一次性完整存钱或取钱操作，才把资源释放给其他线程。</a:t>
            </a:r>
          </a:p>
        </p:txBody>
      </p:sp>
      <p:sp>
        <p:nvSpPr>
          <p:cNvPr id="7" name="灯片编号占位符 6"/>
          <p:cNvSpPr>
            <a:spLocks noGrp="1"/>
          </p:cNvSpPr>
          <p:nvPr>
            <p:ph type="sldNum" sz="quarter" idx="12"/>
          </p:nvPr>
        </p:nvSpPr>
        <p:spPr/>
        <p:txBody>
          <a:bodyPr/>
          <a:lstStyle/>
          <a:p>
            <a:pPr>
              <a:defRPr/>
            </a:pPr>
            <a:fld id="{63B303AF-939F-475D-AD38-3F550D1871A6}" type="slidenum">
              <a:rPr lang="zh-CN" altLang="en-US"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150938" y="44450"/>
            <a:ext cx="7793037" cy="695325"/>
          </a:xfrm>
        </p:spPr>
        <p:txBody>
          <a:bodyPr/>
          <a:lstStyle/>
          <a:p>
            <a:r>
              <a:rPr lang="zh-CN" altLang="en-US">
                <a:latin typeface="华文中宋" pitchFamily="2" charset="-122"/>
                <a:ea typeface="华文中宋" pitchFamily="2" charset="-122"/>
              </a:rPr>
              <a:t>同步方法实现互斥</a:t>
            </a:r>
          </a:p>
        </p:txBody>
      </p:sp>
      <p:sp>
        <p:nvSpPr>
          <p:cNvPr id="4" name="灯片编号占位符 3"/>
          <p:cNvSpPr>
            <a:spLocks noGrp="1"/>
          </p:cNvSpPr>
          <p:nvPr>
            <p:ph type="sldNum" sz="quarter" idx="12"/>
          </p:nvPr>
        </p:nvSpPr>
        <p:spPr/>
        <p:txBody>
          <a:bodyPr/>
          <a:lstStyle/>
          <a:p>
            <a:pPr>
              <a:defRPr/>
            </a:pPr>
            <a:fld id="{5BB2BF73-698E-408D-AE98-53F2CFB7B900}" type="slidenum">
              <a:rPr lang="zh-CN" altLang="en-US" smtClean="0"/>
              <a:pPr>
                <a:defRPr/>
              </a:pPr>
              <a:t>37</a:t>
            </a:fld>
            <a:endParaRPr lang="en-US" altLang="zh-CN"/>
          </a:p>
        </p:txBody>
      </p:sp>
      <p:sp>
        <p:nvSpPr>
          <p:cNvPr id="41988" name="TextBox 4"/>
          <p:cNvSpPr txBox="1">
            <a:spLocks noChangeArrowheads="1"/>
          </p:cNvSpPr>
          <p:nvPr/>
        </p:nvSpPr>
        <p:spPr bwMode="auto">
          <a:xfrm>
            <a:off x="179512" y="1052513"/>
            <a:ext cx="894702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360000">
              <a:tabLst>
                <a:tab pos="0" algn="l"/>
              </a:tabLst>
            </a:pP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AccountMethodLock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账户类</a:t>
            </a:r>
          </a:p>
          <a:p>
            <a:pPr defTabSz="360000">
              <a:tabLst>
                <a:tab pos="0" algn="l"/>
              </a:tabLst>
            </a:pPr>
            <a:r>
              <a:rPr lang="en-US" altLang="zh-CN" sz="1800">
                <a:solidFill>
                  <a:srgbClr val="000000"/>
                </a:solidFill>
                <a:latin typeface="Consolas" panose="020B0609020204030204" pitchFamily="49" charset="0"/>
              </a:rPr>
              <a:t>{</a:t>
            </a:r>
          </a:p>
          <a:p>
            <a:pPr lvl="1"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synchronized</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put(</a:t>
            </a: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a:t>
            </a:r>
            <a:r>
              <a:rPr lang="zh-CN" altLang="en-US" sz="1800" b="1">
                <a:solidFill>
                  <a:srgbClr val="3F7F5F"/>
                </a:solidFill>
                <a:latin typeface="Consolas" panose="020B0609020204030204" pitchFamily="49" charset="0"/>
              </a:rPr>
              <a:t>存款操作</a:t>
            </a:r>
          </a:p>
          <a:p>
            <a:pPr lvl="1"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howmatch</a:t>
            </a:r>
            <a:r>
              <a:rPr lang="en-US" altLang="zh-CN" sz="1800" b="1">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.getBalance();</a:t>
            </a:r>
          </a:p>
          <a:p>
            <a:pPr lvl="2" defTabSz="360000">
              <a:tabLst>
                <a:tab pos="0" algn="l"/>
              </a:tabLst>
            </a:pPr>
            <a:r>
              <a:rPr lang="en-US" altLang="zh-CN" sz="1800" b="1">
                <a:solidFill>
                  <a:srgbClr val="7F0055"/>
                </a:solidFill>
                <a:latin typeface="Consolas" panose="020B0609020204030204" pitchFamily="49" charset="0"/>
              </a:rPr>
              <a:t>if</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&gt; 0)</a:t>
            </a:r>
          </a:p>
          <a:p>
            <a:pPr lvl="2" defTabSz="360000">
              <a:tabLst>
                <a:tab pos="0" algn="l"/>
              </a:tabLst>
            </a:pP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balance</a:t>
            </a:r>
            <a:r>
              <a:rPr lang="en-US" altLang="zh-CN" sz="1800" b="1">
                <a:solidFill>
                  <a:srgbClr val="000000"/>
                </a:solidFill>
                <a:latin typeface="Consolas" panose="020B0609020204030204" pitchFamily="49" charset="0"/>
              </a:rPr>
              <a:t> +=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存款操作使余额值增加</a:t>
            </a:r>
          </a:p>
          <a:p>
            <a:pPr lvl="2" defTabSz="360000">
              <a:tabLst>
                <a:tab pos="0" algn="l"/>
              </a:tabLst>
            </a:pPr>
            <a:endParaRPr lang="zh-CN" altLang="en-US" sz="1800">
              <a:latin typeface="Consolas" panose="020B0609020204030204" pitchFamily="49" charset="0"/>
            </a:endParaRPr>
          </a:p>
          <a:p>
            <a:pPr lvl="2" defTabSz="360000">
              <a:tabLst>
                <a:tab pos="0" algn="l"/>
              </a:tabLst>
            </a:pPr>
            <a:r>
              <a:rPr lang="en-US" altLang="zh-CN" sz="1800" b="1">
                <a:solidFill>
                  <a:srgbClr val="7F0055"/>
                </a:solidFill>
                <a:latin typeface="Consolas" panose="020B0609020204030204" pitchFamily="49" charset="0"/>
              </a:rPr>
              <a:t>try</a:t>
            </a:r>
            <a:r>
              <a:rPr lang="en-US" altLang="zh-CN" sz="1800" b="1">
                <a:solidFill>
                  <a:srgbClr val="000000"/>
                </a:solidFill>
                <a:latin typeface="Consolas" panose="020B0609020204030204" pitchFamily="49" charset="0"/>
              </a:rPr>
              <a:t> {</a:t>
            </a:r>
          </a:p>
          <a:p>
            <a:pPr lvl="2" defTabSz="360000">
              <a:tabLst>
                <a:tab pos="0" algn="l"/>
              </a:tabLst>
            </a:pPr>
            <a:r>
              <a:rPr lang="en-US" altLang="zh-CN" sz="1800">
                <a:solidFill>
                  <a:srgbClr val="000000"/>
                </a:solidFill>
                <a:latin typeface="Consolas" panose="020B0609020204030204" pitchFamily="49" charset="0"/>
              </a:rPr>
              <a:t>Thread.</a:t>
            </a:r>
            <a:r>
              <a:rPr lang="en-US" altLang="zh-CN" sz="1800" i="1">
                <a:solidFill>
                  <a:srgbClr val="000000"/>
                </a:solidFill>
                <a:latin typeface="Consolas" panose="020B0609020204030204" pitchFamily="49" charset="0"/>
              </a:rPr>
              <a:t>sleep(1); </a:t>
            </a:r>
            <a:r>
              <a:rPr lang="en-US" altLang="zh-CN" sz="1800" i="1">
                <a:solidFill>
                  <a:srgbClr val="3F7F5F"/>
                </a:solidFill>
                <a:latin typeface="Consolas" panose="020B0609020204030204" pitchFamily="49" charset="0"/>
              </a:rPr>
              <a:t>// </a:t>
            </a:r>
            <a:r>
              <a:rPr lang="zh-CN" altLang="en-US" sz="1800" i="1">
                <a:solidFill>
                  <a:srgbClr val="3F7F5F"/>
                </a:solidFill>
                <a:latin typeface="Consolas" panose="020B0609020204030204" pitchFamily="49" charset="0"/>
              </a:rPr>
              <a:t>花费时间</a:t>
            </a:r>
          </a:p>
          <a:p>
            <a:pPr lvl="2" defTabSz="360000">
              <a:tabLst>
                <a:tab pos="0" algn="l"/>
              </a:tabLst>
            </a:pPr>
            <a:r>
              <a:rPr lang="en-US" altLang="zh-CN" sz="180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catch</a:t>
            </a:r>
            <a:r>
              <a:rPr lang="en-US" altLang="zh-CN" sz="1800" b="1">
                <a:solidFill>
                  <a:srgbClr val="000000"/>
                </a:solidFill>
                <a:latin typeface="Consolas" panose="020B0609020204030204" pitchFamily="49" charset="0"/>
              </a:rPr>
              <a:t> (InterruptedException </a:t>
            </a:r>
            <a:r>
              <a:rPr lang="en-US" altLang="zh-CN" sz="1800" b="1">
                <a:solidFill>
                  <a:srgbClr val="6A3E3E"/>
                </a:solidFill>
                <a:latin typeface="Consolas" panose="020B0609020204030204" pitchFamily="49" charset="0"/>
              </a:rPr>
              <a:t>e</a:t>
            </a:r>
            <a:r>
              <a:rPr lang="en-US" altLang="zh-CN" sz="1800" b="1">
                <a:solidFill>
                  <a:srgbClr val="000000"/>
                </a:solidFill>
                <a:latin typeface="Consolas" panose="020B0609020204030204" pitchFamily="49" charset="0"/>
              </a:rPr>
              <a:t>) {</a:t>
            </a:r>
          </a:p>
          <a:p>
            <a:pPr lvl="2"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7F0055"/>
                </a:solidFill>
                <a:latin typeface="Consolas" panose="020B0609020204030204" pitchFamily="49" charset="0"/>
              </a:rPr>
              <a:t>this</a:t>
            </a:r>
            <a:r>
              <a:rPr lang="en-US" altLang="zh-CN" sz="1800" b="1" i="1">
                <a:solidFill>
                  <a:srgbClr val="000000"/>
                </a:solidFill>
                <a:latin typeface="Consolas" panose="020B0609020204030204" pitchFamily="49" charset="0"/>
              </a:rPr>
              <a:t>.getName() + </a:t>
            </a:r>
            <a:r>
              <a:rPr lang="en-US" altLang="zh-CN" sz="1800" b="1" i="1">
                <a:solidFill>
                  <a:srgbClr val="2A00FF"/>
                </a:solidFill>
                <a:latin typeface="Consolas" panose="020B0609020204030204" pitchFamily="49" charset="0"/>
              </a:rPr>
              <a:t>"</a:t>
            </a:r>
            <a:r>
              <a:rPr lang="zh-CN" altLang="en-US" sz="1800" b="1" i="1">
                <a:solidFill>
                  <a:srgbClr val="2A00FF"/>
                </a:solidFill>
                <a:latin typeface="Consolas" panose="020B0609020204030204" pitchFamily="49" charset="0"/>
              </a:rPr>
              <a:t>账户：现有</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howmatch</a:t>
            </a:r>
            <a:r>
              <a:rPr lang="en-US" altLang="zh-CN" sz="1800" b="1" i="1">
                <a:solidFill>
                  <a:srgbClr val="000000"/>
                </a:solidFill>
                <a:latin typeface="Consolas" panose="020B0609020204030204" pitchFamily="49" charset="0"/>
              </a:rPr>
              <a:t> + </a:t>
            </a:r>
            <a:r>
              <a:rPr lang="en-US" altLang="zh-CN" sz="1800" b="1" i="1">
                <a:solidFill>
                  <a:srgbClr val="2A00FF"/>
                </a:solidFill>
                <a:latin typeface="Consolas" panose="020B0609020204030204" pitchFamily="49" charset="0"/>
              </a:rPr>
              <a:t>", </a:t>
            </a:r>
            <a:r>
              <a:rPr lang="zh-CN" altLang="en-US" sz="1800" b="1" i="1">
                <a:solidFill>
                  <a:srgbClr val="2A00FF"/>
                </a:solidFill>
                <a:latin typeface="Consolas" panose="020B0609020204030204" pitchFamily="49" charset="0"/>
              </a:rPr>
              <a:t>存入</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value</a:t>
            </a:r>
            <a:r>
              <a:rPr lang="en-US" altLang="zh-CN" sz="1800" b="1" i="1">
                <a:solidFill>
                  <a:srgbClr val="000000"/>
                </a:solidFill>
                <a:latin typeface="Consolas" panose="020B0609020204030204" pitchFamily="49" charset="0"/>
              </a:rPr>
              <a:t> + </a:t>
            </a:r>
            <a:r>
              <a:rPr lang="en-US" altLang="zh-CN" sz="1800" b="1" i="1">
                <a:solidFill>
                  <a:srgbClr val="2A00FF"/>
                </a:solidFill>
                <a:latin typeface="Consolas" panose="020B0609020204030204" pitchFamily="49" charset="0"/>
              </a:rPr>
              <a:t>", </a:t>
            </a:r>
            <a:r>
              <a:rPr lang="zh-CN" altLang="en-US" sz="1800" b="1" i="1">
                <a:solidFill>
                  <a:srgbClr val="2A00FF"/>
                </a:solidFill>
                <a:latin typeface="Consolas" panose="020B0609020204030204" pitchFamily="49" charset="0"/>
              </a:rPr>
              <a:t>余额</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7F0055"/>
                </a:solidFill>
                <a:latin typeface="Consolas" panose="020B0609020204030204" pitchFamily="49" charset="0"/>
              </a:rPr>
              <a:t>this</a:t>
            </a:r>
            <a:r>
              <a:rPr lang="en-US" altLang="zh-CN" sz="1800" b="1" i="1">
                <a:solidFill>
                  <a:srgbClr val="000000"/>
                </a:solidFill>
                <a:latin typeface="Consolas" panose="020B0609020204030204" pitchFamily="49" charset="0"/>
              </a:rPr>
              <a:t>.getBalance());</a:t>
            </a:r>
          </a:p>
          <a:p>
            <a:pPr lvl="1" defTabSz="360000">
              <a:tabLst>
                <a:tab pos="0" algn="l"/>
              </a:tabLst>
            </a:pPr>
            <a:r>
              <a:rPr lang="en-US" altLang="zh-CN" sz="1800">
                <a:solidFill>
                  <a:srgbClr val="000000"/>
                </a:solidFill>
                <a:latin typeface="Consolas" panose="020B0609020204030204" pitchFamily="49" charset="0"/>
              </a:rPr>
              <a:t>}</a:t>
            </a:r>
          </a:p>
          <a:p>
            <a:pPr defTabSz="360000">
              <a:tabLst>
                <a:tab pos="0" algn="l"/>
              </a:tabLst>
            </a:pPr>
            <a:r>
              <a:rPr lang="en-US" altLang="zh-CN" sz="1800">
                <a:latin typeface="Consolas" panose="020B0609020204030204" pitchFamily="49" charset="0"/>
              </a:rPr>
              <a:t>…</a:t>
            </a:r>
            <a:endParaRPr lang="zh-CN" altLang="en-US" sz="1800">
              <a:latin typeface="Consolas" panose="020B0609020204030204" pitchFamily="49" charset="0"/>
            </a:endParaRPr>
          </a:p>
          <a:p>
            <a:pPr defTabSz="360000">
              <a:tabLst>
                <a:tab pos="0" algn="l"/>
              </a:tabLst>
            </a:pPr>
            <a:endParaRPr lang="zh-CN" altLang="en-US" sz="1800" b="1">
              <a:latin typeface="华文中宋" pitchFamily="2" charset="-122"/>
              <a:ea typeface="华文中宋" pitchFamily="2" charset="-122"/>
            </a:endParaRPr>
          </a:p>
        </p:txBody>
      </p:sp>
      <p:sp>
        <p:nvSpPr>
          <p:cNvPr id="6" name="TextBox 5"/>
          <p:cNvSpPr txBox="1">
            <a:spLocks noChangeArrowheads="1"/>
          </p:cNvSpPr>
          <p:nvPr/>
        </p:nvSpPr>
        <p:spPr bwMode="auto">
          <a:xfrm>
            <a:off x="323850" y="5301208"/>
            <a:ext cx="864076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sz="2200" b="1">
                <a:latin typeface="华文中宋" pitchFamily="2" charset="-122"/>
                <a:ea typeface="华文中宋" pitchFamily="2" charset="-122"/>
              </a:rPr>
              <a:t>同步方法实现互斥操作，必须要让多个线程调用同一个</a:t>
            </a:r>
            <a:r>
              <a:rPr lang="en-US" altLang="zh-CN" sz="2200" b="1">
                <a:latin typeface="华文中宋" pitchFamily="2" charset="-122"/>
                <a:ea typeface="华文中宋" pitchFamily="2" charset="-122"/>
              </a:rPr>
              <a:t>synchronized</a:t>
            </a:r>
            <a:r>
              <a:rPr lang="zh-CN" altLang="en-US" sz="2200" b="1">
                <a:latin typeface="华文中宋" pitchFamily="2" charset="-122"/>
                <a:ea typeface="华文中宋" pitchFamily="2" charset="-122"/>
              </a:rPr>
              <a:t>修饰的方法，在本例中是修改了账户类的</a:t>
            </a:r>
            <a:r>
              <a:rPr lang="en-US" altLang="zh-CN" sz="2200" b="1">
                <a:latin typeface="华文中宋" pitchFamily="2" charset="-122"/>
                <a:ea typeface="华文中宋" pitchFamily="2" charset="-122"/>
              </a:rPr>
              <a:t>put</a:t>
            </a:r>
            <a:r>
              <a:rPr lang="zh-CN" altLang="en-US" sz="2200" b="1">
                <a:latin typeface="华文中宋" pitchFamily="2" charset="-122"/>
                <a:ea typeface="华文中宋" pitchFamily="2" charset="-122"/>
              </a:rPr>
              <a:t>和</a:t>
            </a:r>
            <a:r>
              <a:rPr lang="en-US" altLang="zh-CN" sz="2200" b="1">
                <a:latin typeface="华文中宋" pitchFamily="2" charset="-122"/>
                <a:ea typeface="华文中宋" pitchFamily="2" charset="-122"/>
              </a:rPr>
              <a:t>get</a:t>
            </a:r>
            <a:r>
              <a:rPr lang="zh-CN" altLang="en-US" sz="2200" b="1">
                <a:latin typeface="华文中宋" pitchFamily="2" charset="-122"/>
                <a:ea typeface="华文中宋" pitchFamily="2" charset="-122"/>
              </a:rPr>
              <a:t>操作</a:t>
            </a:r>
            <a:endParaRPr lang="en-US" altLang="zh-CN" sz="2200" b="1">
              <a:latin typeface="华文中宋" pitchFamily="2" charset="-122"/>
              <a:ea typeface="华文中宋" pitchFamily="2" charset="-122"/>
            </a:endParaRPr>
          </a:p>
          <a:p>
            <a:pPr eaLnBrk="1" hangingPunct="1">
              <a:buFont typeface="Wingdings" pitchFamily="2" charset="2"/>
              <a:buChar char="Ø"/>
            </a:pPr>
            <a:r>
              <a:rPr lang="zh-CN" altLang="en-US" sz="2200" b="1">
                <a:latin typeface="华文中宋" pitchFamily="2" charset="-122"/>
                <a:ea typeface="华文中宋" pitchFamily="2" charset="-122"/>
              </a:rPr>
              <a:t>通过同步</a:t>
            </a:r>
            <a:r>
              <a:rPr lang="en-US" altLang="zh-CN" sz="2200" b="1">
                <a:latin typeface="华文中宋" pitchFamily="2" charset="-122"/>
                <a:ea typeface="华文中宋" pitchFamily="2" charset="-122"/>
              </a:rPr>
              <a:t>get</a:t>
            </a:r>
            <a:r>
              <a:rPr lang="zh-CN" altLang="en-US" sz="2200" b="1">
                <a:latin typeface="华文中宋" pitchFamily="2" charset="-122"/>
                <a:ea typeface="华文中宋" pitchFamily="2" charset="-122"/>
              </a:rPr>
              <a:t>和</a:t>
            </a:r>
            <a:r>
              <a:rPr lang="en-US" altLang="zh-CN" sz="2200" b="1">
                <a:latin typeface="华文中宋" pitchFamily="2" charset="-122"/>
                <a:ea typeface="华文中宋" pitchFamily="2" charset="-122"/>
              </a:rPr>
              <a:t>put</a:t>
            </a:r>
            <a:r>
              <a:rPr lang="zh-CN" altLang="en-US" sz="2200" b="1">
                <a:latin typeface="华文中宋" pitchFamily="2" charset="-122"/>
                <a:ea typeface="华文中宋" pitchFamily="2" charset="-122"/>
              </a:rPr>
              <a:t>方法，来实现互斥。</a:t>
            </a:r>
          </a:p>
        </p:txBody>
      </p:sp>
      <p:sp>
        <p:nvSpPr>
          <p:cNvPr id="7" name="文本框 6"/>
          <p:cNvSpPr txBox="1"/>
          <p:nvPr/>
        </p:nvSpPr>
        <p:spPr>
          <a:xfrm>
            <a:off x="4932040" y="436960"/>
            <a:ext cx="3863722"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07-thread/mutex.MethodLock</a:t>
            </a:r>
            <a:endParaRPr lang="zh-CN" altLang="en-US" sz="2000" b="1">
              <a:ea typeface="华文细黑"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7777485D-716F-4594-8A51-415286BF8417}" type="slidenum">
              <a:rPr lang="zh-CN" altLang="en-US" smtClean="0"/>
              <a:pPr>
                <a:defRPr/>
              </a:pPr>
              <a:t>38</a:t>
            </a:fld>
            <a:endParaRPr lang="en-US" altLang="zh-CN"/>
          </a:p>
        </p:txBody>
      </p:sp>
      <p:sp>
        <p:nvSpPr>
          <p:cNvPr id="6" name="TextBox 4"/>
          <p:cNvSpPr txBox="1">
            <a:spLocks noChangeArrowheads="1"/>
          </p:cNvSpPr>
          <p:nvPr/>
        </p:nvSpPr>
        <p:spPr bwMode="auto">
          <a:xfrm>
            <a:off x="179512" y="1052513"/>
            <a:ext cx="8947026"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360000">
              <a:tabLst>
                <a:tab pos="0" algn="l"/>
              </a:tabLst>
            </a:pP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AccountMethodLock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账户类</a:t>
            </a:r>
          </a:p>
          <a:p>
            <a:pPr defTabSz="360000">
              <a:tabLst>
                <a:tab pos="0" algn="l"/>
              </a:tabLst>
            </a:pPr>
            <a:r>
              <a:rPr lang="en-US" altLang="zh-CN" sz="1800">
                <a:solidFill>
                  <a:srgbClr val="000000"/>
                </a:solidFill>
                <a:latin typeface="Consolas" panose="020B0609020204030204" pitchFamily="49" charset="0"/>
              </a:rPr>
              <a:t>{   ……</a:t>
            </a:r>
          </a:p>
          <a:p>
            <a:pPr lvl="1"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synchronized</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get(</a:t>
            </a: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取款操作</a:t>
            </a:r>
            <a:endParaRPr lang="en-US" altLang="zh-CN" sz="1800" b="1">
              <a:solidFill>
                <a:srgbClr val="3F7F5F"/>
              </a:solidFill>
              <a:latin typeface="Consolas" panose="020B0609020204030204" pitchFamily="49" charset="0"/>
            </a:endParaRPr>
          </a:p>
          <a:p>
            <a:pPr lvl="1"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howmatch</a:t>
            </a:r>
            <a:r>
              <a:rPr lang="en-US" altLang="zh-CN" sz="1800" b="1">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.getBalance();</a:t>
            </a:r>
          </a:p>
          <a:p>
            <a:pPr lvl="2" defTabSz="360000">
              <a:tabLst>
                <a:tab pos="0" algn="l"/>
              </a:tabLst>
            </a:pPr>
            <a:endParaRPr lang="zh-CN" altLang="en-US" sz="1800">
              <a:latin typeface="Consolas" panose="020B0609020204030204" pitchFamily="49" charset="0"/>
            </a:endParaRPr>
          </a:p>
          <a:p>
            <a:pPr lvl="2" defTabSz="360000">
              <a:tabLst>
                <a:tab pos="0" algn="l"/>
              </a:tabLst>
            </a:pPr>
            <a:r>
              <a:rPr lang="en-US" altLang="zh-CN" sz="1800" b="1">
                <a:solidFill>
                  <a:srgbClr val="7F0055"/>
                </a:solidFill>
                <a:latin typeface="Consolas" panose="020B0609020204030204" pitchFamily="49" charset="0"/>
              </a:rPr>
              <a:t>if</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&gt; 0) {</a:t>
            </a:r>
          </a:p>
          <a:p>
            <a:pPr lvl="2" defTabSz="360000">
              <a:tabLst>
                <a:tab pos="0" algn="l"/>
              </a:tabLst>
            </a:pPr>
            <a:r>
              <a:rPr lang="en-US" altLang="zh-CN" sz="1800" b="1">
                <a:solidFill>
                  <a:srgbClr val="7F0055"/>
                </a:solidFill>
                <a:latin typeface="Consolas" panose="020B0609020204030204" pitchFamily="49" charset="0"/>
              </a:rPr>
              <a:t>	if</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&lt;=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balance</a:t>
            </a:r>
            <a:r>
              <a:rPr lang="en-US" altLang="zh-CN" sz="1800" b="1">
                <a:solidFill>
                  <a:srgbClr val="000000"/>
                </a:solidFill>
                <a:latin typeface="Consolas" panose="020B0609020204030204" pitchFamily="49" charset="0"/>
              </a:rPr>
              <a:t>)</a:t>
            </a:r>
          </a:p>
          <a:p>
            <a:pPr lvl="2" defTabSz="360000">
              <a:tabLst>
                <a:tab pos="0" algn="l"/>
              </a:tabLst>
            </a:pPr>
            <a:r>
              <a:rPr lang="en-US" altLang="zh-CN" sz="1800" b="1">
                <a:solidFill>
                  <a:srgbClr val="7F0055"/>
                </a:solidFill>
                <a:latin typeface="Consolas" panose="020B0609020204030204" pitchFamily="49" charset="0"/>
              </a:rPr>
              <a:t>		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balance</a:t>
            </a:r>
            <a:r>
              <a:rPr lang="en-US" altLang="zh-CN" sz="1800" b="1">
                <a:solidFill>
                  <a:srgbClr val="000000"/>
                </a:solidFill>
                <a:latin typeface="Consolas" panose="020B0609020204030204" pitchFamily="49" charset="0"/>
              </a:rPr>
              <a:t> -=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取款操作使余额值减少</a:t>
            </a:r>
          </a:p>
          <a:p>
            <a:pPr lvl="2" defTabSz="360000">
              <a:tabLst>
                <a:tab pos="0" algn="l"/>
              </a:tabLst>
            </a:pPr>
            <a:r>
              <a:rPr lang="en-US" altLang="zh-CN" sz="1800" b="1">
                <a:solidFill>
                  <a:srgbClr val="7F0055"/>
                </a:solidFill>
                <a:latin typeface="Consolas" panose="020B0609020204030204" pitchFamily="49" charset="0"/>
              </a:rPr>
              <a:t>else</a:t>
            </a:r>
            <a:r>
              <a:rPr lang="zh-CN" altLang="en-US"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账户余额不够所取时</a:t>
            </a:r>
          </a:p>
          <a:p>
            <a:pPr lvl="2"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a:solidFill>
                  <a:srgbClr val="6A3E3E"/>
                </a:solidFill>
                <a:latin typeface="Consolas" panose="020B0609020204030204" pitchFamily="49" charset="0"/>
              </a:rPr>
              <a:t>	value</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balance</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取走全部余额</a:t>
            </a:r>
          </a:p>
          <a:p>
            <a:pPr lvl="2" defTabSz="360000">
              <a:tabLst>
                <a:tab pos="0" algn="l"/>
              </a:tabLst>
            </a:pPr>
            <a:r>
              <a:rPr lang="en-US" altLang="zh-CN" sz="1800" b="1">
                <a:solidFill>
                  <a:srgbClr val="7F0055"/>
                </a:solidFill>
                <a:latin typeface="Consolas" panose="020B0609020204030204" pitchFamily="49" charset="0"/>
              </a:rPr>
              <a:t>	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balance</a:t>
            </a:r>
            <a:r>
              <a:rPr lang="en-US" altLang="zh-CN" sz="1800" b="1">
                <a:solidFill>
                  <a:srgbClr val="000000"/>
                </a:solidFill>
                <a:latin typeface="Consolas" panose="020B0609020204030204" pitchFamily="49" charset="0"/>
              </a:rPr>
              <a:t> = 0;</a:t>
            </a:r>
          </a:p>
          <a:p>
            <a:pPr lvl="2"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7F0055"/>
                </a:solidFill>
                <a:latin typeface="Consolas" panose="020B0609020204030204" pitchFamily="49" charset="0"/>
              </a:rPr>
              <a:t>this</a:t>
            </a:r>
            <a:r>
              <a:rPr lang="en-US" altLang="zh-CN" sz="1800" b="1" i="1">
                <a:solidFill>
                  <a:srgbClr val="000000"/>
                </a:solidFill>
                <a:latin typeface="Consolas" panose="020B0609020204030204" pitchFamily="49" charset="0"/>
              </a:rPr>
              <a:t>.getName() + </a:t>
            </a:r>
            <a:r>
              <a:rPr lang="en-US" altLang="zh-CN" sz="1800" b="1" i="1">
                <a:solidFill>
                  <a:srgbClr val="2A00FF"/>
                </a:solidFill>
                <a:latin typeface="Consolas" panose="020B0609020204030204" pitchFamily="49" charset="0"/>
              </a:rPr>
              <a:t>"</a:t>
            </a:r>
            <a:r>
              <a:rPr lang="zh-CN" altLang="en-US" sz="1800" b="1" i="1">
                <a:solidFill>
                  <a:srgbClr val="2A00FF"/>
                </a:solidFill>
                <a:latin typeface="Consolas" panose="020B0609020204030204" pitchFamily="49" charset="0"/>
              </a:rPr>
              <a:t>账户：现有</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howmatch</a:t>
            </a:r>
            <a:r>
              <a:rPr lang="en-US" altLang="zh-CN" sz="1800" b="1" i="1">
                <a:solidFill>
                  <a:srgbClr val="000000"/>
                </a:solidFill>
                <a:latin typeface="Consolas" panose="020B0609020204030204" pitchFamily="49" charset="0"/>
              </a:rPr>
              <a:t> + </a:t>
            </a:r>
            <a:r>
              <a:rPr lang="en-US" altLang="zh-CN" sz="1800" b="1" i="1">
                <a:solidFill>
                  <a:srgbClr val="2A00FF"/>
                </a:solidFill>
                <a:latin typeface="Consolas" panose="020B0609020204030204" pitchFamily="49" charset="0"/>
              </a:rPr>
              <a:t>", </a:t>
            </a:r>
            <a:r>
              <a:rPr lang="zh-CN" altLang="en-US" sz="1800" b="1" i="1">
                <a:solidFill>
                  <a:srgbClr val="2A00FF"/>
                </a:solidFill>
                <a:latin typeface="Consolas" panose="020B0609020204030204" pitchFamily="49" charset="0"/>
              </a:rPr>
              <a:t>取走</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value</a:t>
            </a:r>
            <a:r>
              <a:rPr lang="en-US" altLang="zh-CN" sz="1800" b="1" i="1">
                <a:solidFill>
                  <a:srgbClr val="000000"/>
                </a:solidFill>
                <a:latin typeface="Consolas" panose="020B0609020204030204" pitchFamily="49" charset="0"/>
              </a:rPr>
              <a:t> + </a:t>
            </a:r>
            <a:r>
              <a:rPr lang="en-US" altLang="zh-CN" sz="1800" b="1" i="1">
                <a:solidFill>
                  <a:srgbClr val="2A00FF"/>
                </a:solidFill>
                <a:latin typeface="Consolas" panose="020B0609020204030204" pitchFamily="49" charset="0"/>
              </a:rPr>
              <a:t>", </a:t>
            </a:r>
            <a:r>
              <a:rPr lang="zh-CN" altLang="en-US" sz="1800" b="1" i="1">
                <a:solidFill>
                  <a:srgbClr val="2A00FF"/>
                </a:solidFill>
                <a:latin typeface="Consolas" panose="020B0609020204030204" pitchFamily="49" charset="0"/>
              </a:rPr>
              <a:t>余额</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7F0055"/>
                </a:solidFill>
                <a:latin typeface="Consolas" panose="020B0609020204030204" pitchFamily="49" charset="0"/>
              </a:rPr>
              <a:t>this</a:t>
            </a:r>
            <a:r>
              <a:rPr lang="en-US" altLang="zh-CN" sz="1800" b="1" i="1">
                <a:solidFill>
                  <a:srgbClr val="000000"/>
                </a:solidFill>
                <a:latin typeface="Consolas" panose="020B0609020204030204" pitchFamily="49" charset="0"/>
              </a:rPr>
              <a:t>.getBalance());</a:t>
            </a:r>
          </a:p>
          <a:p>
            <a:pPr lvl="1" defTabSz="360000">
              <a:tabLst>
                <a:tab pos="0" algn="l"/>
              </a:tabLst>
            </a:pPr>
            <a:r>
              <a:rPr lang="en-US" altLang="zh-CN" sz="1800">
                <a:solidFill>
                  <a:srgbClr val="000000"/>
                </a:solidFill>
                <a:latin typeface="Consolas" panose="020B0609020204030204" pitchFamily="49" charset="0"/>
              </a:rPr>
              <a:t>}</a:t>
            </a:r>
          </a:p>
          <a:p>
            <a:pPr defTabSz="360000">
              <a:tabLst>
                <a:tab pos="0" algn="l"/>
              </a:tabLst>
            </a:pPr>
            <a:r>
              <a:rPr lang="en-US" altLang="zh-CN" sz="1800">
                <a:solidFill>
                  <a:srgbClr val="000000"/>
                </a:solidFill>
                <a:latin typeface="Consolas" panose="020B0609020204030204" pitchFamily="49" charset="0"/>
              </a:rPr>
              <a:t>}</a:t>
            </a:r>
            <a:endParaRPr lang="zh-CN" altLang="en-US" sz="1800">
              <a:latin typeface="Consolas" panose="020B0609020204030204" pitchFamily="49" charset="0"/>
            </a:endParaRPr>
          </a:p>
          <a:p>
            <a:pPr defTabSz="360000">
              <a:tabLst>
                <a:tab pos="0" algn="l"/>
              </a:tabLst>
            </a:pPr>
            <a:endParaRPr lang="zh-CN" altLang="en-US" sz="1800" b="1">
              <a:latin typeface="华文中宋" pitchFamily="2" charset="-122"/>
              <a:ea typeface="华文中宋" pitchFamily="2" charset="-122"/>
            </a:endParaRPr>
          </a:p>
        </p:txBody>
      </p:sp>
      <p:sp>
        <p:nvSpPr>
          <p:cNvPr id="7" name="TextBox 5"/>
          <p:cNvSpPr txBox="1">
            <a:spLocks noChangeArrowheads="1"/>
          </p:cNvSpPr>
          <p:nvPr/>
        </p:nvSpPr>
        <p:spPr bwMode="auto">
          <a:xfrm>
            <a:off x="211088" y="6075233"/>
            <a:ext cx="86407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sz="2200" b="1">
                <a:latin typeface="华文中宋" pitchFamily="2" charset="-122"/>
                <a:ea typeface="华文中宋" pitchFamily="2" charset="-122"/>
              </a:rPr>
              <a:t>相较而来，同步临界资源实现方式较简单</a:t>
            </a:r>
            <a:endParaRPr lang="en-US" altLang="zh-CN" sz="2200" b="1">
              <a:latin typeface="华文中宋" pitchFamily="2" charset="-122"/>
              <a:ea typeface="华文中宋" pitchFamily="2" charset="-122"/>
            </a:endParaRPr>
          </a:p>
          <a:p>
            <a:pPr eaLnBrk="1" hangingPunct="1">
              <a:buFont typeface="Wingdings" pitchFamily="2" charset="2"/>
              <a:buChar char="Ø"/>
            </a:pPr>
            <a:r>
              <a:rPr lang="zh-CN" altLang="en-US" sz="2200" b="1">
                <a:latin typeface="华文中宋" pitchFamily="2" charset="-122"/>
                <a:ea typeface="华文中宋" pitchFamily="2" charset="-122"/>
              </a:rPr>
              <a:t>但在后续的线程协作中，需要使用同步方法的方式。</a:t>
            </a:r>
          </a:p>
        </p:txBody>
      </p:sp>
    </p:spTree>
    <p:extLst>
      <p:ext uri="{BB962C8B-B14F-4D97-AF65-F5344CB8AC3E}">
        <p14:creationId xmlns:p14="http://schemas.microsoft.com/office/powerpoint/2010/main" val="55183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81050" y="0"/>
            <a:ext cx="8332788" cy="839788"/>
          </a:xfrm>
        </p:spPr>
        <p:txBody>
          <a:bodyPr/>
          <a:lstStyle/>
          <a:p>
            <a:pPr eaLnBrk="1" hangingPunct="1"/>
            <a:r>
              <a:rPr lang="en-US" altLang="zh-CN" sz="2800">
                <a:latin typeface="华文中宋" pitchFamily="2" charset="-122"/>
                <a:ea typeface="华文中宋" pitchFamily="2" charset="-122"/>
              </a:rPr>
              <a:t>7.3.3 </a:t>
            </a:r>
            <a:r>
              <a:rPr lang="zh-CN" altLang="en-US" sz="2800">
                <a:latin typeface="华文中宋" pitchFamily="2" charset="-122"/>
                <a:ea typeface="华文中宋" pitchFamily="2" charset="-122"/>
              </a:rPr>
              <a:t>线程间的协作关系与线程同步</a:t>
            </a:r>
          </a:p>
        </p:txBody>
      </p:sp>
      <p:sp>
        <p:nvSpPr>
          <p:cNvPr id="36868" name="Rectangle 3"/>
          <p:cNvSpPr>
            <a:spLocks noGrp="1" noChangeArrowheads="1"/>
          </p:cNvSpPr>
          <p:nvPr>
            <p:ph type="body" idx="1"/>
          </p:nvPr>
        </p:nvSpPr>
        <p:spPr>
          <a:xfrm>
            <a:off x="250825" y="908050"/>
            <a:ext cx="8642350" cy="1800225"/>
          </a:xfrm>
        </p:spPr>
        <p:txBody>
          <a:bodyPr/>
          <a:lstStyle/>
          <a:p>
            <a:pPr eaLnBrk="1" hangingPunct="1">
              <a:defRPr/>
            </a:pPr>
            <a:r>
              <a:rPr lang="zh-CN" altLang="en-US" sz="2800" dirty="0">
                <a:latin typeface="华文中宋" panose="02010600040101010101" pitchFamily="2" charset="-122"/>
                <a:ea typeface="华文中宋" panose="02010600040101010101" pitchFamily="2" charset="-122"/>
              </a:rPr>
              <a:t>线程间的协作关系</a:t>
            </a:r>
            <a:endParaRPr lang="en-US" altLang="zh-CN" sz="2800" dirty="0">
              <a:latin typeface="华文中宋" panose="02010600040101010101" pitchFamily="2" charset="-122"/>
              <a:ea typeface="华文中宋" panose="02010600040101010101" pitchFamily="2" charset="-122"/>
            </a:endParaRPr>
          </a:p>
          <a:p>
            <a:pPr marL="0" indent="0" eaLnBrk="1" hangingPunct="1">
              <a:buFont typeface="Wingdings" pitchFamily="2" charset="2"/>
              <a:buNone/>
              <a:defRPr/>
            </a:pPr>
            <a:r>
              <a:rPr lang="en-US" altLang="zh-CN" sz="28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多个线程共同完成一个任务而分工协作，但是每个线程都是独立的速度在执行，需要在某些特定的协调点上实现线程之间的同步。</a:t>
            </a:r>
          </a:p>
        </p:txBody>
      </p:sp>
      <p:pic>
        <p:nvPicPr>
          <p:cNvPr id="43012" name="Picture 5" descr="B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232150"/>
            <a:ext cx="75596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075" y="2811463"/>
            <a:ext cx="7272338" cy="461962"/>
          </a:xfrm>
          <a:prstGeom prst="rect">
            <a:avLst/>
          </a:prstGeom>
          <a:noFill/>
        </p:spPr>
        <p:txBody>
          <a:bodyPr>
            <a:spAutoFit/>
          </a:bodyPr>
          <a:lstStyle/>
          <a:p>
            <a:pPr marL="990600" lvl="1" indent="-533400">
              <a:spcBef>
                <a:spcPct val="20000"/>
              </a:spcBef>
              <a:buClr>
                <a:srgbClr val="FF0000"/>
              </a:buClr>
              <a:buSzPct val="70000"/>
              <a:defRPr/>
            </a:pPr>
            <a:r>
              <a:rPr lang="en-US" altLang="zh-CN" b="1" kern="0" dirty="0">
                <a:solidFill>
                  <a:srgbClr val="000000"/>
                </a:solidFill>
                <a:latin typeface="Tahoma"/>
                <a:ea typeface="宋体"/>
              </a:rPr>
              <a:t>【</a:t>
            </a:r>
            <a:r>
              <a:rPr lang="zh-CN" altLang="en-US" b="1" kern="0" dirty="0">
                <a:solidFill>
                  <a:srgbClr val="000000"/>
                </a:solidFill>
                <a:latin typeface="Tahoma"/>
                <a:ea typeface="宋体"/>
              </a:rPr>
              <a:t>例</a:t>
            </a:r>
            <a:r>
              <a:rPr lang="en-US" altLang="zh-CN" b="1" kern="0" dirty="0">
                <a:solidFill>
                  <a:srgbClr val="000000"/>
                </a:solidFill>
                <a:latin typeface="Tahoma"/>
                <a:ea typeface="宋体"/>
              </a:rPr>
              <a:t>7.7】 </a:t>
            </a:r>
            <a:r>
              <a:rPr lang="zh-CN" altLang="en-US" b="1" kern="0" dirty="0">
                <a:solidFill>
                  <a:srgbClr val="000000"/>
                </a:solidFill>
                <a:latin typeface="Tahoma"/>
                <a:ea typeface="宋体"/>
              </a:rPr>
              <a:t>发送线程与接收线程。</a:t>
            </a:r>
            <a:endParaRPr lang="en-US" altLang="zh-CN" sz="2800" b="1" kern="0" dirty="0">
              <a:solidFill>
                <a:srgbClr val="000000"/>
              </a:solidFill>
              <a:latin typeface="Tahoma"/>
              <a:ea typeface="宋体"/>
            </a:endParaRPr>
          </a:p>
        </p:txBody>
      </p:sp>
      <p:sp>
        <p:nvSpPr>
          <p:cNvPr id="3" name="TextBox 2"/>
          <p:cNvSpPr txBox="1"/>
          <p:nvPr/>
        </p:nvSpPr>
        <p:spPr>
          <a:xfrm>
            <a:off x="107504" y="4293096"/>
            <a:ext cx="8929688" cy="2462213"/>
          </a:xfrm>
          <a:prstGeom prst="rect">
            <a:avLst/>
          </a:prstGeom>
          <a:noFill/>
        </p:spPr>
        <p:txBody>
          <a:bodyPr>
            <a:spAutoFit/>
          </a:bodyPr>
          <a:lstStyle/>
          <a:p>
            <a:pPr>
              <a:defRPr/>
            </a:pPr>
            <a:r>
              <a:rPr lang="zh-CN" altLang="en-US" sz="2200" b="1" dirty="0">
                <a:latin typeface="华文中宋" panose="02010600040101010101" pitchFamily="2" charset="-122"/>
                <a:ea typeface="华文中宋" panose="02010600040101010101" pitchFamily="2" charset="-122"/>
              </a:rPr>
              <a:t>例子分析：</a:t>
            </a:r>
            <a:endParaRPr lang="en-US" altLang="zh-CN" sz="2200" b="1" dirty="0">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sz="2200" b="1">
                <a:latin typeface="华文中宋" panose="02010600040101010101" pitchFamily="2" charset="-122"/>
                <a:ea typeface="华文中宋" panose="02010600040101010101" pitchFamily="2" charset="-122"/>
              </a:rPr>
              <a:t>共享同一个</a:t>
            </a:r>
            <a:r>
              <a:rPr lang="en-US" altLang="zh-CN" sz="2200" b="1">
                <a:latin typeface="华文中宋" panose="02010600040101010101" pitchFamily="2" charset="-122"/>
                <a:ea typeface="华文中宋" panose="02010600040101010101" pitchFamily="2" charset="-122"/>
              </a:rPr>
              <a:t>buffer</a:t>
            </a:r>
            <a:r>
              <a:rPr lang="zh-CN" altLang="en-US" sz="2200" b="1">
                <a:latin typeface="华文中宋" panose="02010600040101010101" pitchFamily="2" charset="-122"/>
                <a:ea typeface="华文中宋" panose="02010600040101010101" pitchFamily="2" charset="-122"/>
              </a:rPr>
              <a:t>，发送</a:t>
            </a:r>
            <a:r>
              <a:rPr lang="zh-CN" altLang="en-US" sz="2200" b="1" dirty="0">
                <a:latin typeface="华文中宋" panose="02010600040101010101" pitchFamily="2" charset="-122"/>
                <a:ea typeface="华文中宋" panose="02010600040101010101" pitchFamily="2" charset="-122"/>
              </a:rPr>
              <a:t>线程向</a:t>
            </a:r>
            <a:r>
              <a:rPr lang="en-US" altLang="zh-CN" sz="2200" b="1" dirty="0">
                <a:latin typeface="华文中宋" panose="02010600040101010101" pitchFamily="2" charset="-122"/>
                <a:ea typeface="华文中宋" panose="02010600040101010101" pitchFamily="2" charset="-122"/>
              </a:rPr>
              <a:t>buffer</a:t>
            </a:r>
            <a:r>
              <a:rPr lang="zh-CN" altLang="en-US" sz="2200" b="1" dirty="0">
                <a:latin typeface="华文中宋" panose="02010600040101010101" pitchFamily="2" charset="-122"/>
                <a:ea typeface="华文中宋" panose="02010600040101010101" pitchFamily="2" charset="-122"/>
              </a:rPr>
              <a:t>里面存数据，接收线程从</a:t>
            </a:r>
            <a:r>
              <a:rPr lang="en-US" altLang="zh-CN" sz="2200" b="1" dirty="0">
                <a:latin typeface="华文中宋" panose="02010600040101010101" pitchFamily="2" charset="-122"/>
                <a:ea typeface="华文中宋" panose="02010600040101010101" pitchFamily="2" charset="-122"/>
              </a:rPr>
              <a:t>buffer</a:t>
            </a:r>
            <a:r>
              <a:rPr lang="zh-CN" altLang="en-US" sz="2200" b="1" dirty="0">
                <a:latin typeface="华文中宋" panose="02010600040101010101" pitchFamily="2" charset="-122"/>
                <a:ea typeface="华文中宋" panose="02010600040101010101" pitchFamily="2" charset="-122"/>
              </a:rPr>
              <a:t>里面去数据</a:t>
            </a:r>
            <a:endParaRPr lang="en-US" altLang="zh-CN" sz="2200" b="1" dirty="0">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sz="2200" b="1" dirty="0">
                <a:latin typeface="华文中宋" panose="02010600040101010101" pitchFamily="2" charset="-122"/>
                <a:ea typeface="华文中宋" panose="02010600040101010101" pitchFamily="2" charset="-122"/>
              </a:rPr>
              <a:t>理想情况是：发送线程存一个，接收线程取</a:t>
            </a:r>
            <a:r>
              <a:rPr lang="zh-CN" altLang="en-US" sz="2200" b="1">
                <a:latin typeface="华文中宋" panose="02010600040101010101" pitchFamily="2" charset="-122"/>
                <a:ea typeface="华文中宋" panose="02010600040101010101" pitchFamily="2" charset="-122"/>
              </a:rPr>
              <a:t>一个；依次循环</a:t>
            </a:r>
            <a:endParaRPr lang="en-US" altLang="zh-CN" sz="2200" b="1" dirty="0">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sz="2200" b="1" dirty="0">
                <a:latin typeface="华文中宋" panose="02010600040101010101" pitchFamily="2" charset="-122"/>
                <a:ea typeface="华文中宋" panose="02010600040101010101" pitchFamily="2" charset="-122"/>
              </a:rPr>
              <a:t>实际情况：由于两个线程是独立运行，步调不一定一致。</a:t>
            </a:r>
            <a:endParaRPr lang="en-US" altLang="zh-CN" sz="2200" b="1" dirty="0">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Ø"/>
              <a:defRPr/>
            </a:pPr>
            <a:r>
              <a:rPr lang="zh-CN" altLang="en-US" sz="2200" b="1" dirty="0">
                <a:latin typeface="华文中宋" panose="02010600040101010101" pitchFamily="2" charset="-122"/>
                <a:ea typeface="华文中宋" panose="02010600040101010101" pitchFamily="2" charset="-122"/>
              </a:rPr>
              <a:t>解决思路：发送线程存完数据后，通知接收线程来取；接收线程取完数据后通知发送线程可以继续存数据。</a:t>
            </a:r>
          </a:p>
        </p:txBody>
      </p:sp>
      <p:sp>
        <p:nvSpPr>
          <p:cNvPr id="4" name="灯片编号占位符 3"/>
          <p:cNvSpPr>
            <a:spLocks noGrp="1"/>
          </p:cNvSpPr>
          <p:nvPr>
            <p:ph type="sldNum" sz="quarter" idx="12"/>
          </p:nvPr>
        </p:nvSpPr>
        <p:spPr/>
        <p:txBody>
          <a:bodyPr/>
          <a:lstStyle/>
          <a:p>
            <a:pPr>
              <a:defRPr/>
            </a:pPr>
            <a:fld id="{9CEF60CC-2CDA-4A65-8C0D-AFAD5A1630AC}" type="slidenum">
              <a:rPr lang="zh-CN" altLang="en-US" smtClean="0"/>
              <a:pPr>
                <a:defRPr/>
              </a:pPr>
              <a:t>39</a:t>
            </a:fld>
            <a:endParaRPr lang="en-US" altLang="zh-CN"/>
          </a:p>
        </p:txBody>
      </p:sp>
      <p:sp>
        <p:nvSpPr>
          <p:cNvPr id="9" name="文本框 8"/>
          <p:cNvSpPr txBox="1"/>
          <p:nvPr/>
        </p:nvSpPr>
        <p:spPr>
          <a:xfrm>
            <a:off x="6219428" y="839788"/>
            <a:ext cx="2543969"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07-thread/sync.Buffer</a:t>
            </a:r>
            <a:endParaRPr lang="zh-CN" altLang="en-US" sz="2000" b="1">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1. </a:t>
            </a:r>
            <a:r>
              <a:rPr lang="zh-CN" altLang="en-US"/>
              <a:t>进程</a:t>
            </a:r>
          </a:p>
        </p:txBody>
      </p:sp>
      <p:sp>
        <p:nvSpPr>
          <p:cNvPr id="10243" name="Rectangle 3"/>
          <p:cNvSpPr>
            <a:spLocks noGrp="1" noChangeArrowheads="1"/>
          </p:cNvSpPr>
          <p:nvPr>
            <p:ph type="body" sz="half" idx="1"/>
          </p:nvPr>
        </p:nvSpPr>
        <p:spPr>
          <a:xfrm>
            <a:off x="179388" y="909638"/>
            <a:ext cx="8820150" cy="5614987"/>
          </a:xfrm>
        </p:spPr>
        <p:txBody>
          <a:bodyPr/>
          <a:lstStyle/>
          <a:p>
            <a:pPr marL="0" indent="0" eaLnBrk="1" hangingPunct="1">
              <a:lnSpc>
                <a:spcPct val="120000"/>
              </a:lnSpc>
              <a:buFont typeface="Wingdings" pitchFamily="2" charset="2"/>
              <a:buNone/>
            </a:pPr>
            <a:r>
              <a:rPr lang="en-US" altLang="zh-CN">
                <a:latin typeface="华文中宋" pitchFamily="2" charset="-122"/>
                <a:ea typeface="华文中宋" pitchFamily="2" charset="-122"/>
              </a:rPr>
              <a:t>1</a:t>
            </a:r>
            <a:r>
              <a:rPr lang="zh-CN" altLang="en-US">
                <a:latin typeface="华文中宋" pitchFamily="2" charset="-122"/>
                <a:ea typeface="华文中宋" pitchFamily="2" charset="-122"/>
              </a:rPr>
              <a:t>）进程的定义和属性</a:t>
            </a:r>
          </a:p>
          <a:p>
            <a:pPr lvl="1" eaLnBrk="1" hangingPunct="1">
              <a:lnSpc>
                <a:spcPct val="120000"/>
              </a:lnSpc>
              <a:buFont typeface="Wingdings" pitchFamily="2" charset="2"/>
              <a:buNone/>
            </a:pPr>
            <a:r>
              <a:rPr lang="zh-CN" altLang="en-US">
                <a:latin typeface="华文中宋" pitchFamily="2" charset="-122"/>
                <a:ea typeface="华文中宋" pitchFamily="2" charset="-122"/>
              </a:rPr>
              <a:t>进程（</a:t>
            </a:r>
            <a:r>
              <a:rPr lang="en-US" altLang="zh-CN">
                <a:latin typeface="华文中宋" pitchFamily="2" charset="-122"/>
                <a:ea typeface="华文中宋" pitchFamily="2" charset="-122"/>
              </a:rPr>
              <a:t>process</a:t>
            </a:r>
            <a:r>
              <a:rPr lang="zh-CN" altLang="en-US">
                <a:latin typeface="华文中宋" pitchFamily="2" charset="-122"/>
                <a:ea typeface="华文中宋" pitchFamily="2" charset="-122"/>
              </a:rPr>
              <a:t>）是一个可并发执行的具有独立功能的程序（</a:t>
            </a:r>
            <a:r>
              <a:rPr lang="en-US" altLang="zh-CN">
                <a:latin typeface="华文中宋" pitchFamily="2" charset="-122"/>
                <a:ea typeface="华文中宋" pitchFamily="2" charset="-122"/>
              </a:rPr>
              <a:t>program</a:t>
            </a:r>
            <a:r>
              <a:rPr lang="zh-CN" altLang="en-US">
                <a:latin typeface="华文中宋" pitchFamily="2" charset="-122"/>
                <a:ea typeface="华文中宋" pitchFamily="2" charset="-122"/>
              </a:rPr>
              <a:t>）关于某个数据集合的</a:t>
            </a:r>
            <a:r>
              <a:rPr lang="zh-CN" altLang="en-US">
                <a:solidFill>
                  <a:srgbClr val="FF0000"/>
                </a:solidFill>
                <a:latin typeface="华文中宋" pitchFamily="2" charset="-122"/>
                <a:ea typeface="华文中宋" pitchFamily="2" charset="-122"/>
              </a:rPr>
              <a:t>一次执行过程</a:t>
            </a:r>
            <a:r>
              <a:rPr lang="zh-CN" altLang="en-US">
                <a:latin typeface="华文中宋" pitchFamily="2" charset="-122"/>
                <a:ea typeface="华文中宋" pitchFamily="2" charset="-122"/>
              </a:rPr>
              <a:t>，也是操作系统进行资源分配和保护的基本单位。 </a:t>
            </a:r>
          </a:p>
          <a:p>
            <a:pPr lvl="1" eaLnBrk="1" hangingPunct="1">
              <a:lnSpc>
                <a:spcPct val="120000"/>
              </a:lnSpc>
            </a:pPr>
            <a:r>
              <a:rPr lang="zh-CN" altLang="en-US">
                <a:latin typeface="华文中宋" pitchFamily="2" charset="-122"/>
                <a:ea typeface="华文中宋" pitchFamily="2" charset="-122"/>
              </a:rPr>
              <a:t>结构性</a:t>
            </a: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进程包括程序块、数据块和进程控制块三部分</a:t>
            </a:r>
          </a:p>
          <a:p>
            <a:pPr lvl="1" eaLnBrk="1" hangingPunct="1">
              <a:lnSpc>
                <a:spcPct val="120000"/>
              </a:lnSpc>
            </a:pPr>
            <a:r>
              <a:rPr lang="zh-CN" altLang="en-US">
                <a:latin typeface="华文中宋" pitchFamily="2" charset="-122"/>
                <a:ea typeface="华文中宋" pitchFamily="2" charset="-122"/>
              </a:rPr>
              <a:t>动态性：进程是程序的一次执行过程，是动态的概念</a:t>
            </a:r>
          </a:p>
          <a:p>
            <a:pPr lvl="1" eaLnBrk="1" hangingPunct="1">
              <a:lnSpc>
                <a:spcPct val="120000"/>
              </a:lnSpc>
            </a:pPr>
            <a:r>
              <a:rPr lang="zh-CN" altLang="en-US">
                <a:latin typeface="华文中宋" pitchFamily="2" charset="-122"/>
                <a:ea typeface="华文中宋" pitchFamily="2" charset="-122"/>
              </a:rPr>
              <a:t>独立性：进行是系统调度的独立单位、是资源分配和保护的基本单位</a:t>
            </a:r>
          </a:p>
          <a:p>
            <a:pPr lvl="1" eaLnBrk="1" hangingPunct="1">
              <a:lnSpc>
                <a:spcPct val="120000"/>
              </a:lnSpc>
            </a:pPr>
            <a:r>
              <a:rPr lang="zh-CN" altLang="en-US">
                <a:latin typeface="华文中宋" pitchFamily="2" charset="-122"/>
                <a:ea typeface="华文中宋" pitchFamily="2" charset="-122"/>
              </a:rPr>
              <a:t>并发性：进程可以并发执行，提高资源利用率和系统效率</a:t>
            </a:r>
          </a:p>
          <a:p>
            <a:pPr lvl="1" eaLnBrk="1" hangingPunct="1">
              <a:lnSpc>
                <a:spcPct val="120000"/>
              </a:lnSpc>
            </a:pPr>
            <a:r>
              <a:rPr lang="zh-CN" altLang="en-US">
                <a:latin typeface="华文中宋" pitchFamily="2" charset="-122"/>
                <a:ea typeface="华文中宋" pitchFamily="2" charset="-122"/>
              </a:rPr>
              <a:t>交互性</a:t>
            </a: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：多个进程可以共享变量，通过共享变量实现相互通信，多个进程能够协作完成一个任务。</a:t>
            </a:r>
          </a:p>
        </p:txBody>
      </p:sp>
      <p:sp>
        <p:nvSpPr>
          <p:cNvPr id="2" name="灯片编号占位符 1"/>
          <p:cNvSpPr>
            <a:spLocks noGrp="1"/>
          </p:cNvSpPr>
          <p:nvPr>
            <p:ph type="sldNum" sz="quarter" idx="12"/>
          </p:nvPr>
        </p:nvSpPr>
        <p:spPr/>
        <p:txBody>
          <a:bodyPr/>
          <a:lstStyle/>
          <a:p>
            <a:pPr>
              <a:defRPr/>
            </a:pPr>
            <a:fld id="{49E6C81A-94E0-49DF-9441-88EA3E681336}" type="slidenum">
              <a:rPr lang="zh-CN" altLang="en-US" smtClean="0"/>
              <a:pPr>
                <a:defRPr/>
              </a:pPr>
              <a:t>4</a:t>
            </a:fld>
            <a:endParaRPr lang="en-US" altLang="zh-CN"/>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4088861E-81B8-4A75-88F5-ABD59EFD2ED9}"/>
                  </a:ext>
                </a:extLst>
              </p14:cNvPr>
              <p14:cNvContentPartPr/>
              <p14:nvPr/>
            </p14:nvContentPartPr>
            <p14:xfrm>
              <a:off x="894074" y="1930246"/>
              <a:ext cx="7732440" cy="157320"/>
            </p14:xfrm>
          </p:contentPart>
        </mc:Choice>
        <mc:Fallback xmlns="">
          <p:pic>
            <p:nvPicPr>
              <p:cNvPr id="3" name="墨迹 2">
                <a:extLst>
                  <a:ext uri="{FF2B5EF4-FFF2-40B4-BE49-F238E27FC236}">
                    <a16:creationId xmlns:a16="http://schemas.microsoft.com/office/drawing/2014/main" id="{4088861E-81B8-4A75-88F5-ABD59EFD2ED9}"/>
                  </a:ext>
                </a:extLst>
              </p:cNvPr>
              <p:cNvPicPr/>
              <p:nvPr/>
            </p:nvPicPr>
            <p:blipFill>
              <a:blip r:embed="rId3"/>
              <a:stretch>
                <a:fillRect/>
              </a:stretch>
            </p:blipFill>
            <p:spPr>
              <a:xfrm>
                <a:off x="885434" y="1921246"/>
                <a:ext cx="77500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94934E75-FB82-44B8-998E-3EA4BDEB86C1}"/>
                  </a:ext>
                </a:extLst>
              </p14:cNvPr>
              <p14:cNvContentPartPr/>
              <p14:nvPr/>
            </p14:nvContentPartPr>
            <p14:xfrm>
              <a:off x="3238034" y="2392846"/>
              <a:ext cx="4612680" cy="102960"/>
            </p14:xfrm>
          </p:contentPart>
        </mc:Choice>
        <mc:Fallback xmlns="">
          <p:pic>
            <p:nvPicPr>
              <p:cNvPr id="4" name="墨迹 3">
                <a:extLst>
                  <a:ext uri="{FF2B5EF4-FFF2-40B4-BE49-F238E27FC236}">
                    <a16:creationId xmlns:a16="http://schemas.microsoft.com/office/drawing/2014/main" id="{94934E75-FB82-44B8-998E-3EA4BDEB86C1}"/>
                  </a:ext>
                </a:extLst>
              </p:cNvPr>
              <p:cNvPicPr/>
              <p:nvPr/>
            </p:nvPicPr>
            <p:blipFill>
              <a:blip r:embed="rId5"/>
              <a:stretch>
                <a:fillRect/>
              </a:stretch>
            </p:blipFill>
            <p:spPr>
              <a:xfrm>
                <a:off x="3229034" y="2383846"/>
                <a:ext cx="4630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0BEF7D5C-212F-40D9-B949-E4123BE946B9}"/>
                  </a:ext>
                </a:extLst>
              </p14:cNvPr>
              <p14:cNvContentPartPr/>
              <p14:nvPr/>
            </p14:nvContentPartPr>
            <p14:xfrm>
              <a:off x="1403834" y="2829886"/>
              <a:ext cx="5355000" cy="136800"/>
            </p14:xfrm>
          </p:contentPart>
        </mc:Choice>
        <mc:Fallback xmlns="">
          <p:pic>
            <p:nvPicPr>
              <p:cNvPr id="5" name="墨迹 4">
                <a:extLst>
                  <a:ext uri="{FF2B5EF4-FFF2-40B4-BE49-F238E27FC236}">
                    <a16:creationId xmlns:a16="http://schemas.microsoft.com/office/drawing/2014/main" id="{0BEF7D5C-212F-40D9-B949-E4123BE946B9}"/>
                  </a:ext>
                </a:extLst>
              </p:cNvPr>
              <p:cNvPicPr/>
              <p:nvPr/>
            </p:nvPicPr>
            <p:blipFill>
              <a:blip r:embed="rId7"/>
              <a:stretch>
                <a:fillRect/>
              </a:stretch>
            </p:blipFill>
            <p:spPr>
              <a:xfrm>
                <a:off x="1395194" y="2820886"/>
                <a:ext cx="53726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E40D6416-3E64-496A-A956-0CBAFEB82793}"/>
                  </a:ext>
                </a:extLst>
              </p14:cNvPr>
              <p14:cNvContentPartPr/>
              <p14:nvPr/>
            </p14:nvContentPartPr>
            <p14:xfrm>
              <a:off x="1256954" y="5388046"/>
              <a:ext cx="908280" cy="88920"/>
            </p14:xfrm>
          </p:contentPart>
        </mc:Choice>
        <mc:Fallback xmlns="">
          <p:pic>
            <p:nvPicPr>
              <p:cNvPr id="6" name="墨迹 5">
                <a:extLst>
                  <a:ext uri="{FF2B5EF4-FFF2-40B4-BE49-F238E27FC236}">
                    <a16:creationId xmlns:a16="http://schemas.microsoft.com/office/drawing/2014/main" id="{E40D6416-3E64-496A-A956-0CBAFEB82793}"/>
                  </a:ext>
                </a:extLst>
              </p:cNvPr>
              <p:cNvPicPr/>
              <p:nvPr/>
            </p:nvPicPr>
            <p:blipFill>
              <a:blip r:embed="rId9"/>
              <a:stretch>
                <a:fillRect/>
              </a:stretch>
            </p:blipFill>
            <p:spPr>
              <a:xfrm>
                <a:off x="1247954" y="5379406"/>
                <a:ext cx="9259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7433A60A-151F-4F07-A15E-7FE1E05BC5D7}"/>
                  </a:ext>
                </a:extLst>
              </p14:cNvPr>
              <p14:cNvContentPartPr/>
              <p14:nvPr/>
            </p14:nvContentPartPr>
            <p14:xfrm>
              <a:off x="1304114" y="4396606"/>
              <a:ext cx="860760" cy="64800"/>
            </p14:xfrm>
          </p:contentPart>
        </mc:Choice>
        <mc:Fallback xmlns="">
          <p:pic>
            <p:nvPicPr>
              <p:cNvPr id="7" name="墨迹 6">
                <a:extLst>
                  <a:ext uri="{FF2B5EF4-FFF2-40B4-BE49-F238E27FC236}">
                    <a16:creationId xmlns:a16="http://schemas.microsoft.com/office/drawing/2014/main" id="{7433A60A-151F-4F07-A15E-7FE1E05BC5D7}"/>
                  </a:ext>
                </a:extLst>
              </p:cNvPr>
              <p:cNvPicPr/>
              <p:nvPr/>
            </p:nvPicPr>
            <p:blipFill>
              <a:blip r:embed="rId11"/>
              <a:stretch>
                <a:fillRect/>
              </a:stretch>
            </p:blipFill>
            <p:spPr>
              <a:xfrm>
                <a:off x="1295474" y="4387966"/>
                <a:ext cx="8784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5BBA9AD4-5EF7-45D4-AB37-740D95274442}"/>
                  </a:ext>
                </a:extLst>
              </p14:cNvPr>
              <p14:cNvContentPartPr/>
              <p14:nvPr/>
            </p14:nvContentPartPr>
            <p14:xfrm>
              <a:off x="1375034" y="5762446"/>
              <a:ext cx="4743360" cy="110880"/>
            </p14:xfrm>
          </p:contentPart>
        </mc:Choice>
        <mc:Fallback xmlns="">
          <p:pic>
            <p:nvPicPr>
              <p:cNvPr id="8" name="墨迹 7">
                <a:extLst>
                  <a:ext uri="{FF2B5EF4-FFF2-40B4-BE49-F238E27FC236}">
                    <a16:creationId xmlns:a16="http://schemas.microsoft.com/office/drawing/2014/main" id="{5BBA9AD4-5EF7-45D4-AB37-740D95274442}"/>
                  </a:ext>
                </a:extLst>
              </p:cNvPr>
              <p:cNvPicPr/>
              <p:nvPr/>
            </p:nvPicPr>
            <p:blipFill>
              <a:blip r:embed="rId13"/>
              <a:stretch>
                <a:fillRect/>
              </a:stretch>
            </p:blipFill>
            <p:spPr>
              <a:xfrm>
                <a:off x="1366034" y="5753446"/>
                <a:ext cx="4761000" cy="1285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0825" y="981075"/>
            <a:ext cx="8569325" cy="5256213"/>
          </a:xfrm>
        </p:spPr>
        <p:txBody>
          <a:bodyPr/>
          <a:lstStyle/>
          <a:p>
            <a:pPr marL="0" indent="0">
              <a:buFont typeface="Wingdings" pitchFamily="2" charset="2"/>
              <a:buNone/>
              <a:defRPr/>
            </a:pPr>
            <a:r>
              <a:rPr lang="zh-CN" altLang="en-US" sz="2800" dirty="0">
                <a:latin typeface="华文中宋" panose="02010600040101010101" pitchFamily="2" charset="-122"/>
                <a:ea typeface="华文中宋" panose="02010600040101010101" pitchFamily="2" charset="-122"/>
              </a:rPr>
              <a:t>线程间的协作关系：</a:t>
            </a:r>
            <a:endParaRPr lang="en-US" altLang="zh-CN" sz="2800" dirty="0">
              <a:latin typeface="华文中宋" panose="02010600040101010101" pitchFamily="2" charset="-122"/>
              <a:ea typeface="华文中宋" panose="02010600040101010101" pitchFamily="2" charset="-122"/>
            </a:endParaRPr>
          </a:p>
          <a:p>
            <a:pPr marL="457200" indent="-457200">
              <a:buFont typeface="Wingdings" pitchFamily="2" charset="2"/>
              <a:buChar char="Ø"/>
              <a:defRPr/>
            </a:pPr>
            <a:r>
              <a:rPr lang="zh-CN" altLang="en-US" sz="2800" dirty="0">
                <a:latin typeface="华文中宋" panose="02010600040101010101" pitchFamily="2" charset="-122"/>
                <a:ea typeface="华文中宋" panose="02010600040101010101" pitchFamily="2" charset="-122"/>
              </a:rPr>
              <a:t>当一个进程中多个线程分工协作完成同一任务时，它们之间彼此有联系，而且受其他线程执行结果的影响。这些线程之间有</a:t>
            </a:r>
            <a:r>
              <a:rPr lang="zh-CN" altLang="en-US" sz="2800" dirty="0">
                <a:solidFill>
                  <a:srgbClr val="C00000"/>
                </a:solidFill>
                <a:latin typeface="华文中宋" panose="02010600040101010101" pitchFamily="2" charset="-122"/>
                <a:ea typeface="华文中宋" panose="02010600040101010101" pitchFamily="2" charset="-122"/>
              </a:rPr>
              <a:t>直接制约关系</a:t>
            </a:r>
            <a:r>
              <a:rPr lang="zh-CN" altLang="en-US"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marL="457200" indent="-457200">
              <a:buFont typeface="Wingdings" pitchFamily="2" charset="2"/>
              <a:buChar char="Ø"/>
              <a:defRPr/>
            </a:pPr>
            <a:r>
              <a:rPr lang="zh-CN" altLang="en-US" sz="2800" dirty="0">
                <a:latin typeface="华文中宋" panose="02010600040101010101" pitchFamily="2" charset="-122"/>
                <a:ea typeface="华文中宋" panose="02010600040101010101" pitchFamily="2" charset="-122"/>
              </a:rPr>
              <a:t>由于各个线程都是独立以不可预知的速度推进，需要协作的线程必须在某些</a:t>
            </a:r>
            <a:r>
              <a:rPr lang="zh-CN" altLang="en-US" sz="2800" dirty="0">
                <a:solidFill>
                  <a:srgbClr val="C00000"/>
                </a:solidFill>
                <a:latin typeface="华文中宋" panose="02010600040101010101" pitchFamily="2" charset="-122"/>
                <a:ea typeface="华文中宋" panose="02010600040101010101" pitchFamily="2" charset="-122"/>
              </a:rPr>
              <a:t>事先设置的协调点上协调</a:t>
            </a:r>
            <a:r>
              <a:rPr lang="zh-CN" altLang="en-US" sz="2800" dirty="0">
                <a:latin typeface="华文中宋" panose="02010600040101010101" pitchFamily="2" charset="-122"/>
                <a:ea typeface="华文中宋" panose="02010600040101010101" pitchFamily="2" charset="-122"/>
              </a:rPr>
              <a:t>各自的工作。</a:t>
            </a:r>
            <a:endParaRPr lang="en-US" altLang="zh-CN" sz="2800" dirty="0">
              <a:latin typeface="华文中宋" panose="02010600040101010101" pitchFamily="2" charset="-122"/>
              <a:ea typeface="华文中宋" panose="02010600040101010101" pitchFamily="2" charset="-122"/>
            </a:endParaRPr>
          </a:p>
          <a:p>
            <a:pPr marL="457200" indent="-457200">
              <a:buFont typeface="Wingdings" pitchFamily="2" charset="2"/>
              <a:buChar char="Ø"/>
              <a:defRPr/>
            </a:pPr>
            <a:r>
              <a:rPr lang="zh-CN" altLang="en-US" sz="2800" dirty="0">
                <a:latin typeface="华文中宋" panose="02010600040101010101" pitchFamily="2" charset="-122"/>
                <a:ea typeface="华文中宋" panose="02010600040101010101" pitchFamily="2" charset="-122"/>
              </a:rPr>
              <a:t>当某个线程到达协调点，而其他线程还未到达时，其需要</a:t>
            </a:r>
            <a:r>
              <a:rPr lang="zh-CN" altLang="en-US" sz="2800" dirty="0">
                <a:solidFill>
                  <a:srgbClr val="C00000"/>
                </a:solidFill>
                <a:latin typeface="华文中宋" panose="02010600040101010101" pitchFamily="2" charset="-122"/>
                <a:ea typeface="华文中宋" panose="02010600040101010101" pitchFamily="2" charset="-122"/>
              </a:rPr>
              <a:t>阻塞自己</a:t>
            </a:r>
            <a:r>
              <a:rPr lang="zh-CN" altLang="en-US" sz="2800" dirty="0">
                <a:latin typeface="华文中宋" panose="02010600040101010101" pitchFamily="2" charset="-122"/>
                <a:ea typeface="华文中宋" panose="02010600040101010101" pitchFamily="2" charset="-122"/>
              </a:rPr>
              <a:t>，直到其他合作线程发来协调信号后方被</a:t>
            </a:r>
            <a:r>
              <a:rPr lang="zh-CN" altLang="en-US" sz="2800" dirty="0">
                <a:solidFill>
                  <a:srgbClr val="C00000"/>
                </a:solidFill>
                <a:latin typeface="华文中宋" panose="02010600040101010101" pitchFamily="2" charset="-122"/>
                <a:ea typeface="华文中宋" panose="02010600040101010101" pitchFamily="2" charset="-122"/>
              </a:rPr>
              <a:t>唤醒继续执行</a:t>
            </a:r>
            <a:r>
              <a:rPr lang="zh-CN" altLang="en-US" sz="2800" dirty="0">
                <a:latin typeface="华文中宋" panose="02010600040101010101" pitchFamily="2" charset="-122"/>
                <a:ea typeface="华文中宋" panose="02010600040101010101" pitchFamily="2" charset="-122"/>
              </a:rPr>
              <a:t>。</a:t>
            </a:r>
          </a:p>
        </p:txBody>
      </p:sp>
      <p:sp>
        <p:nvSpPr>
          <p:cNvPr id="4" name="灯片编号占位符 3"/>
          <p:cNvSpPr>
            <a:spLocks noGrp="1"/>
          </p:cNvSpPr>
          <p:nvPr>
            <p:ph type="sldNum" sz="quarter" idx="12"/>
          </p:nvPr>
        </p:nvSpPr>
        <p:spPr/>
        <p:txBody>
          <a:bodyPr/>
          <a:lstStyle/>
          <a:p>
            <a:pPr>
              <a:defRPr/>
            </a:pPr>
            <a:fld id="{8E2BA43E-2A3A-4217-B8D0-446A0BA5714B}" type="slidenum">
              <a:rPr lang="zh-CN" altLang="en-US"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395288" y="1196975"/>
            <a:ext cx="8748712" cy="2447925"/>
          </a:xfrm>
        </p:spPr>
        <p:txBody>
          <a:bodyPr/>
          <a:lstStyle/>
          <a:p>
            <a:pPr>
              <a:buFont typeface="宋体" pitchFamily="2" charset="-122"/>
              <a:buAutoNum type="circleNumDbPlain"/>
            </a:pPr>
            <a:r>
              <a:rPr lang="zh-CN" altLang="en-US">
                <a:latin typeface="华文中宋" pitchFamily="2" charset="-122"/>
                <a:ea typeface="华文中宋" pitchFamily="2" charset="-122"/>
              </a:rPr>
              <a:t>线程同步是解决线程协作关系的手段。</a:t>
            </a:r>
            <a:endParaRPr lang="en-US" altLang="zh-CN">
              <a:latin typeface="华文中宋" pitchFamily="2" charset="-122"/>
              <a:ea typeface="华文中宋" pitchFamily="2" charset="-122"/>
            </a:endParaRPr>
          </a:p>
          <a:p>
            <a:pPr>
              <a:buFont typeface="宋体" pitchFamily="2" charset="-122"/>
              <a:buAutoNum type="circleNumDbPlain"/>
            </a:pPr>
            <a:r>
              <a:rPr lang="zh-CN" altLang="en-US">
                <a:latin typeface="华文中宋" pitchFamily="2" charset="-122"/>
                <a:ea typeface="华文中宋" pitchFamily="2" charset="-122"/>
              </a:rPr>
              <a:t>线程互斥（存取款的例子）是线程同步的特殊例子。即逐次使用互斥共享资源。</a:t>
            </a:r>
          </a:p>
        </p:txBody>
      </p:sp>
      <p:sp>
        <p:nvSpPr>
          <p:cNvPr id="45059" name="标题 1"/>
          <p:cNvSpPr>
            <a:spLocks noGrp="1"/>
          </p:cNvSpPr>
          <p:nvPr>
            <p:ph type="title"/>
          </p:nvPr>
        </p:nvSpPr>
        <p:spPr>
          <a:xfrm>
            <a:off x="1150938" y="115888"/>
            <a:ext cx="7793037" cy="839787"/>
          </a:xfrm>
        </p:spPr>
        <p:txBody>
          <a:bodyPr/>
          <a:lstStyle/>
          <a:p>
            <a:r>
              <a:rPr lang="en-US" altLang="zh-CN">
                <a:latin typeface="华文中宋" pitchFamily="2" charset="-122"/>
                <a:ea typeface="华文中宋" pitchFamily="2" charset="-122"/>
              </a:rPr>
              <a:t>2. </a:t>
            </a:r>
            <a:r>
              <a:rPr lang="zh-CN" altLang="en-US">
                <a:latin typeface="华文中宋" pitchFamily="2" charset="-122"/>
                <a:ea typeface="华文中宋" pitchFamily="2" charset="-122"/>
              </a:rPr>
              <a:t>线程同步</a:t>
            </a:r>
          </a:p>
        </p:txBody>
      </p:sp>
      <p:sp>
        <p:nvSpPr>
          <p:cNvPr id="6" name="灯片编号占位符 5"/>
          <p:cNvSpPr>
            <a:spLocks noGrp="1"/>
          </p:cNvSpPr>
          <p:nvPr>
            <p:ph type="sldNum" sz="quarter" idx="12"/>
          </p:nvPr>
        </p:nvSpPr>
        <p:spPr/>
        <p:txBody>
          <a:bodyPr/>
          <a:lstStyle/>
          <a:p>
            <a:pPr>
              <a:defRPr/>
            </a:pPr>
            <a:fld id="{DF5D7A05-0747-40AB-9BA7-D1480D5D4717}" type="slidenum">
              <a:rPr lang="zh-CN" altLang="en-US"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150938" y="-26988"/>
            <a:ext cx="7793037" cy="839788"/>
          </a:xfrm>
        </p:spPr>
        <p:txBody>
          <a:bodyPr/>
          <a:lstStyle/>
          <a:p>
            <a:r>
              <a:rPr lang="en-US" altLang="zh-CN">
                <a:latin typeface="华文中宋" pitchFamily="2" charset="-122"/>
                <a:ea typeface="华文中宋" pitchFamily="2" charset="-122"/>
              </a:rPr>
              <a:t>3. </a:t>
            </a:r>
            <a:r>
              <a:rPr lang="zh-CN" altLang="en-US">
                <a:latin typeface="华文中宋" pitchFamily="2" charset="-122"/>
                <a:ea typeface="华文中宋" pitchFamily="2" charset="-122"/>
              </a:rPr>
              <a:t>线程同步机制</a:t>
            </a:r>
          </a:p>
        </p:txBody>
      </p:sp>
      <p:sp>
        <p:nvSpPr>
          <p:cNvPr id="46083" name="Rectangle 4"/>
          <p:cNvSpPr>
            <a:spLocks noChangeArrowheads="1"/>
          </p:cNvSpPr>
          <p:nvPr/>
        </p:nvSpPr>
        <p:spPr bwMode="auto">
          <a:xfrm>
            <a:off x="179388" y="836613"/>
            <a:ext cx="8748712" cy="367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ts val="0"/>
              </a:spcBef>
              <a:buClr>
                <a:schemeClr val="folHlink"/>
              </a:buClr>
              <a:buSzPct val="80000"/>
            </a:pPr>
            <a:r>
              <a:rPr lang="zh-CN" altLang="en-US" sz="2800" b="1" dirty="0">
                <a:latin typeface="华文中宋" pitchFamily="2" charset="-122"/>
                <a:ea typeface="华文中宋" pitchFamily="2" charset="-122"/>
              </a:rPr>
              <a:t>线程同步机制</a:t>
            </a:r>
            <a:endParaRPr lang="en-US" altLang="zh-CN" b="1" dirty="0">
              <a:latin typeface="华文中宋" pitchFamily="2" charset="-122"/>
              <a:ea typeface="华文中宋" pitchFamily="2" charset="-122"/>
            </a:endParaRPr>
          </a:p>
          <a:p>
            <a:pPr marL="990600" lvl="1" indent="-533400">
              <a:lnSpc>
                <a:spcPct val="120000"/>
              </a:lnSpc>
              <a:spcBef>
                <a:spcPts val="0"/>
              </a:spcBef>
              <a:buClr>
                <a:schemeClr val="hlink"/>
              </a:buClr>
              <a:buSzPct val="70000"/>
              <a:buFont typeface="Wingdings" pitchFamily="2" charset="2"/>
              <a:buAutoNum type="circleNumDbPlain"/>
            </a:pPr>
            <a:r>
              <a:rPr lang="zh-CN" altLang="en-US" b="1" dirty="0">
                <a:latin typeface="华文中宋" pitchFamily="2" charset="-122"/>
                <a:ea typeface="华文中宋" pitchFamily="2" charset="-122"/>
              </a:rPr>
              <a:t>设置信号</a:t>
            </a:r>
            <a:endParaRPr lang="en-US" altLang="zh-CN" b="1" dirty="0">
              <a:latin typeface="华文中宋" pitchFamily="2" charset="-122"/>
              <a:ea typeface="华文中宋" pitchFamily="2" charset="-122"/>
            </a:endParaRPr>
          </a:p>
          <a:p>
            <a:pPr lvl="2">
              <a:lnSpc>
                <a:spcPct val="120000"/>
              </a:lnSpc>
              <a:spcBef>
                <a:spcPts val="0"/>
              </a:spcBef>
              <a:buClr>
                <a:schemeClr val="hlink"/>
              </a:buClr>
              <a:buSzPct val="70000"/>
            </a:pPr>
            <a:r>
              <a:rPr lang="zh-CN" altLang="en-US" b="1" dirty="0">
                <a:latin typeface="华文中宋" pitchFamily="2" charset="-122"/>
                <a:ea typeface="华文中宋" pitchFamily="2" charset="-122"/>
              </a:rPr>
              <a:t>为共享变量（协调点变量）约定一个信号量</a:t>
            </a:r>
            <a:r>
              <a:rPr lang="en-US" altLang="zh-CN" b="1" dirty="0">
                <a:latin typeface="华文中宋" pitchFamily="2" charset="-122"/>
                <a:ea typeface="华文中宋" pitchFamily="2" charset="-122"/>
              </a:rPr>
              <a:t>(Semaphore)</a:t>
            </a:r>
            <a:r>
              <a:rPr lang="zh-CN" altLang="en-US" b="1" dirty="0">
                <a:latin typeface="华文中宋" pitchFamily="2" charset="-122"/>
                <a:ea typeface="华文中宋" pitchFamily="2" charset="-122"/>
              </a:rPr>
              <a:t>，信号量有多种状态。对信号量有</a:t>
            </a:r>
            <a:r>
              <a:rPr lang="en-US" altLang="zh-CN" b="1" dirty="0">
                <a:latin typeface="华文中宋" pitchFamily="2" charset="-122"/>
                <a:ea typeface="华文中宋" pitchFamily="2" charset="-122"/>
              </a:rPr>
              <a:t>P</a:t>
            </a:r>
            <a:r>
              <a:rPr lang="zh-CN" altLang="en-US" b="1" dirty="0">
                <a:latin typeface="华文中宋" pitchFamily="2" charset="-122"/>
                <a:ea typeface="华文中宋" pitchFamily="2" charset="-122"/>
              </a:rPr>
              <a:t>（测试信号量）操作和</a:t>
            </a:r>
            <a:r>
              <a:rPr lang="en-US" altLang="zh-CN" b="1" dirty="0">
                <a:latin typeface="华文中宋" pitchFamily="2" charset="-122"/>
                <a:ea typeface="华文中宋" pitchFamily="2" charset="-122"/>
              </a:rPr>
              <a:t>V</a:t>
            </a:r>
            <a:r>
              <a:rPr lang="zh-CN" altLang="en-US" b="1" dirty="0">
                <a:latin typeface="华文中宋" pitchFamily="2" charset="-122"/>
                <a:ea typeface="华文中宋" pitchFamily="2" charset="-122"/>
              </a:rPr>
              <a:t>（改变信号量）操作；</a:t>
            </a:r>
          </a:p>
          <a:p>
            <a:pPr marL="990600" lvl="1" indent="-533400">
              <a:lnSpc>
                <a:spcPct val="120000"/>
              </a:lnSpc>
              <a:spcBef>
                <a:spcPts val="0"/>
              </a:spcBef>
              <a:buClr>
                <a:schemeClr val="hlink"/>
              </a:buClr>
              <a:buSzPct val="70000"/>
              <a:buFont typeface="Wingdings" pitchFamily="2" charset="2"/>
              <a:buAutoNum type="circleNumDbPlain"/>
            </a:pPr>
            <a:r>
              <a:rPr lang="zh-CN" altLang="en-US" b="1" dirty="0">
                <a:latin typeface="华文中宋" pitchFamily="2" charset="-122"/>
                <a:ea typeface="华文中宋" pitchFamily="2" charset="-122"/>
              </a:rPr>
              <a:t>线程根据信号量状态而执行</a:t>
            </a:r>
            <a:endParaRPr lang="en-US" altLang="zh-CN" b="1" dirty="0">
              <a:latin typeface="华文中宋" pitchFamily="2" charset="-122"/>
              <a:ea typeface="华文中宋" pitchFamily="2" charset="-122"/>
            </a:endParaRPr>
          </a:p>
          <a:p>
            <a:pPr lvl="2">
              <a:lnSpc>
                <a:spcPct val="120000"/>
              </a:lnSpc>
              <a:spcBef>
                <a:spcPts val="0"/>
              </a:spcBef>
              <a:buClr>
                <a:schemeClr val="hlink"/>
              </a:buClr>
              <a:buSzPct val="70000"/>
            </a:pPr>
            <a:r>
              <a:rPr lang="zh-CN" altLang="en-US" b="1" dirty="0">
                <a:latin typeface="华文中宋" pitchFamily="2" charset="-122"/>
                <a:ea typeface="华文中宋" pitchFamily="2" charset="-122"/>
              </a:rPr>
              <a:t>多线程根据</a:t>
            </a:r>
            <a:r>
              <a:rPr lang="en-US" altLang="zh-CN" b="1" dirty="0">
                <a:latin typeface="华文中宋" pitchFamily="2" charset="-122"/>
                <a:ea typeface="华文中宋" pitchFamily="2" charset="-122"/>
              </a:rPr>
              <a:t>P</a:t>
            </a:r>
            <a:r>
              <a:rPr lang="zh-CN" altLang="en-US" b="1" dirty="0">
                <a:latin typeface="华文中宋" pitchFamily="2" charset="-122"/>
                <a:ea typeface="华文中宋" pitchFamily="2" charset="-122"/>
              </a:rPr>
              <a:t>操作获得信号状态，并根据信号量状态决定哪个线程执行，执行后进行</a:t>
            </a:r>
            <a:r>
              <a:rPr lang="en-US" altLang="zh-CN" b="1" dirty="0">
                <a:latin typeface="华文中宋" pitchFamily="2" charset="-122"/>
                <a:ea typeface="华文中宋" pitchFamily="2" charset="-122"/>
              </a:rPr>
              <a:t>V</a:t>
            </a:r>
            <a:r>
              <a:rPr lang="zh-CN" altLang="en-US" b="1" dirty="0">
                <a:latin typeface="华文中宋" pitchFamily="2" charset="-122"/>
                <a:ea typeface="华文中宋" pitchFamily="2" charset="-122"/>
              </a:rPr>
              <a:t>操作</a:t>
            </a:r>
          </a:p>
        </p:txBody>
      </p:sp>
      <p:sp>
        <p:nvSpPr>
          <p:cNvPr id="46084" name="TextBox 1"/>
          <p:cNvSpPr txBox="1">
            <a:spLocks noChangeArrowheads="1"/>
          </p:cNvSpPr>
          <p:nvPr/>
        </p:nvSpPr>
        <p:spPr bwMode="auto">
          <a:xfrm>
            <a:off x="413544" y="4553002"/>
            <a:ext cx="82804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latin typeface="华文中宋" pitchFamily="2" charset="-122"/>
                <a:ea typeface="华文中宋" pitchFamily="2" charset="-122"/>
              </a:rPr>
              <a:t>如以</a:t>
            </a:r>
            <a:r>
              <a:rPr lang="en-US" altLang="zh-CN" b="1">
                <a:latin typeface="华文中宋" pitchFamily="2" charset="-122"/>
                <a:ea typeface="华文中宋" pitchFamily="2" charset="-122"/>
              </a:rPr>
              <a:t>Buffer</a:t>
            </a:r>
            <a:r>
              <a:rPr lang="zh-CN" altLang="en-US" b="1">
                <a:latin typeface="华文中宋" pitchFamily="2" charset="-122"/>
                <a:ea typeface="华文中宋" pitchFamily="2" charset="-122"/>
              </a:rPr>
              <a:t>的状态为信号量，</a:t>
            </a:r>
            <a:endParaRPr lang="en-US" altLang="zh-CN" b="1">
              <a:latin typeface="华文中宋" pitchFamily="2" charset="-122"/>
              <a:ea typeface="华文中宋" pitchFamily="2" charset="-122"/>
            </a:endParaRPr>
          </a:p>
          <a:p>
            <a:pPr eaLnBrk="1" hangingPunct="1">
              <a:buFont typeface="Wingdings" pitchFamily="2" charset="2"/>
              <a:buChar char="Ø"/>
            </a:pPr>
            <a:r>
              <a:rPr lang="zh-CN" altLang="en-US" b="1">
                <a:latin typeface="华文中宋" pitchFamily="2" charset="-122"/>
                <a:ea typeface="华文中宋" pitchFamily="2" charset="-122"/>
              </a:rPr>
              <a:t>发送线程检测状态为空（</a:t>
            </a:r>
            <a:r>
              <a:rPr lang="en-US" altLang="zh-CN" b="1">
                <a:latin typeface="华文中宋" pitchFamily="2" charset="-122"/>
                <a:ea typeface="华文中宋" pitchFamily="2" charset="-122"/>
              </a:rPr>
              <a:t>P</a:t>
            </a:r>
            <a:r>
              <a:rPr lang="zh-CN" altLang="en-US" b="1">
                <a:latin typeface="华文中宋" pitchFamily="2" charset="-122"/>
                <a:ea typeface="华文中宋" pitchFamily="2" charset="-122"/>
              </a:rPr>
              <a:t>操作）才发送数据，发送后将状态只为满（</a:t>
            </a:r>
            <a:r>
              <a:rPr lang="en-US" altLang="zh-CN" b="1">
                <a:latin typeface="华文中宋" pitchFamily="2" charset="-122"/>
                <a:ea typeface="华文中宋" pitchFamily="2" charset="-122"/>
              </a:rPr>
              <a:t>V</a:t>
            </a:r>
            <a:r>
              <a:rPr lang="zh-CN" altLang="en-US" b="1">
                <a:latin typeface="华文中宋" pitchFamily="2" charset="-122"/>
                <a:ea typeface="华文中宋" pitchFamily="2" charset="-122"/>
              </a:rPr>
              <a:t>操作）</a:t>
            </a:r>
            <a:endParaRPr lang="en-US" altLang="zh-CN" b="1">
              <a:latin typeface="华文中宋" pitchFamily="2" charset="-122"/>
              <a:ea typeface="华文中宋" pitchFamily="2" charset="-122"/>
            </a:endParaRPr>
          </a:p>
          <a:p>
            <a:pPr eaLnBrk="1" hangingPunct="1">
              <a:buFont typeface="Wingdings" pitchFamily="2" charset="2"/>
              <a:buChar char="Ø"/>
            </a:pPr>
            <a:r>
              <a:rPr lang="zh-CN" altLang="en-US" b="1">
                <a:latin typeface="华文中宋" pitchFamily="2" charset="-122"/>
                <a:ea typeface="华文中宋" pitchFamily="2" charset="-122"/>
              </a:rPr>
              <a:t>接收线程检测状态为满（</a:t>
            </a:r>
            <a:r>
              <a:rPr lang="en-US" altLang="zh-CN" b="1">
                <a:latin typeface="华文中宋" pitchFamily="2" charset="-122"/>
                <a:ea typeface="华文中宋" pitchFamily="2" charset="-122"/>
              </a:rPr>
              <a:t>P</a:t>
            </a:r>
            <a:r>
              <a:rPr lang="zh-CN" altLang="en-US" b="1">
                <a:latin typeface="华文中宋" pitchFamily="2" charset="-122"/>
                <a:ea typeface="华文中宋" pitchFamily="2" charset="-122"/>
              </a:rPr>
              <a:t>操作）才接收数据，接收后将状态置空（</a:t>
            </a:r>
            <a:r>
              <a:rPr lang="en-US" altLang="zh-CN" b="1">
                <a:latin typeface="华文中宋" pitchFamily="2" charset="-122"/>
                <a:ea typeface="华文中宋" pitchFamily="2" charset="-122"/>
              </a:rPr>
              <a:t>V</a:t>
            </a:r>
            <a:r>
              <a:rPr lang="zh-CN" altLang="en-US" b="1">
                <a:latin typeface="华文中宋" pitchFamily="2" charset="-122"/>
                <a:ea typeface="华文中宋" pitchFamily="2" charset="-122"/>
              </a:rPr>
              <a:t>操作）</a:t>
            </a:r>
          </a:p>
        </p:txBody>
      </p:sp>
      <p:sp>
        <p:nvSpPr>
          <p:cNvPr id="3" name="灯片编号占位符 2"/>
          <p:cNvSpPr>
            <a:spLocks noGrp="1"/>
          </p:cNvSpPr>
          <p:nvPr>
            <p:ph type="sldNum" sz="quarter" idx="12"/>
          </p:nvPr>
        </p:nvSpPr>
        <p:spPr/>
        <p:txBody>
          <a:bodyPr/>
          <a:lstStyle/>
          <a:p>
            <a:pPr>
              <a:defRPr/>
            </a:pPr>
            <a:fld id="{BFF09188-1EC5-4CAD-9E67-5F5BD4C8D00C}" type="slidenum">
              <a:rPr lang="zh-CN" altLang="en-US"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150938" y="115888"/>
            <a:ext cx="7793037" cy="839787"/>
          </a:xfrm>
        </p:spPr>
        <p:txBody>
          <a:bodyPr/>
          <a:lstStyle/>
          <a:p>
            <a:r>
              <a:rPr lang="en-US" altLang="zh-CN"/>
              <a:t>4. </a:t>
            </a:r>
            <a:r>
              <a:rPr lang="zh-CN" altLang="en-US"/>
              <a:t>线程通信方法</a:t>
            </a:r>
          </a:p>
        </p:txBody>
      </p:sp>
      <p:sp>
        <p:nvSpPr>
          <p:cNvPr id="47107" name="Rectangle 3"/>
          <p:cNvSpPr txBox="1">
            <a:spLocks noChangeArrowheads="1"/>
          </p:cNvSpPr>
          <p:nvPr/>
        </p:nvSpPr>
        <p:spPr bwMode="auto">
          <a:xfrm>
            <a:off x="179388" y="1208088"/>
            <a:ext cx="8713787" cy="538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990600" indent="-53340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80000"/>
              </a:lnSpc>
              <a:spcBef>
                <a:spcPts val="0"/>
              </a:spcBef>
              <a:buClr>
                <a:schemeClr val="folHlink"/>
              </a:buClr>
              <a:buSzPct val="80000"/>
              <a:buFont typeface="Wingdings" pitchFamily="2" charset="2"/>
              <a:buNone/>
            </a:pPr>
            <a:r>
              <a:rPr lang="en-US" altLang="zh-CN" b="1">
                <a:latin typeface="华文中宋" pitchFamily="2" charset="-122"/>
                <a:ea typeface="华文中宋" pitchFamily="2" charset="-122"/>
              </a:rPr>
              <a:t>Java</a:t>
            </a:r>
            <a:r>
              <a:rPr lang="zh-CN" altLang="en-US" b="1">
                <a:latin typeface="华文中宋" pitchFamily="2" charset="-122"/>
                <a:ea typeface="华文中宋" pitchFamily="2" charset="-122"/>
              </a:rPr>
              <a:t>的线程通信方法</a:t>
            </a:r>
            <a:endParaRPr lang="en-US" altLang="zh-CN" b="1">
              <a:latin typeface="华文中宋" pitchFamily="2" charset="-122"/>
              <a:ea typeface="华文中宋" pitchFamily="2" charset="-122"/>
            </a:endParaRPr>
          </a:p>
          <a:p>
            <a:pPr eaLnBrk="1" hangingPunct="1">
              <a:lnSpc>
                <a:spcPct val="80000"/>
              </a:lnSpc>
              <a:spcBef>
                <a:spcPts val="0"/>
              </a:spcBef>
              <a:buClr>
                <a:schemeClr val="folHlink"/>
              </a:buClr>
              <a:buSzPct val="80000"/>
              <a:buFont typeface="Wingdings" pitchFamily="2" charset="2"/>
              <a:buNone/>
            </a:pPr>
            <a:endParaRPr lang="en-US" altLang="zh-CN" b="1">
              <a:latin typeface="华文中宋" pitchFamily="2" charset="-122"/>
              <a:ea typeface="华文中宋" pitchFamily="2" charset="-122"/>
            </a:endParaRPr>
          </a:p>
          <a:p>
            <a:pPr eaLnBrk="1" hangingPunct="1">
              <a:lnSpc>
                <a:spcPct val="80000"/>
              </a:lnSpc>
              <a:spcBef>
                <a:spcPts val="0"/>
              </a:spcBef>
              <a:buClr>
                <a:schemeClr val="folHlink"/>
              </a:buClr>
              <a:buSzPct val="80000"/>
              <a:buFont typeface="Wingdings" pitchFamily="2" charset="2"/>
              <a:buNone/>
            </a:pPr>
            <a:r>
              <a:rPr lang="en-US" altLang="zh-CN" b="1">
                <a:latin typeface="华文中宋" pitchFamily="2" charset="-122"/>
                <a:ea typeface="华文中宋" pitchFamily="2" charset="-122"/>
              </a:rPr>
              <a:t>public final void </a:t>
            </a:r>
            <a:r>
              <a:rPr lang="en-US" altLang="zh-CN" b="1">
                <a:solidFill>
                  <a:srgbClr val="FF0000"/>
                </a:solidFill>
                <a:latin typeface="华文中宋" pitchFamily="2" charset="-122"/>
                <a:ea typeface="华文中宋" pitchFamily="2" charset="-122"/>
              </a:rPr>
              <a:t>wait() </a:t>
            </a:r>
            <a:r>
              <a:rPr lang="en-US" altLang="zh-CN" b="1">
                <a:latin typeface="华文中宋" pitchFamily="2" charset="-122"/>
                <a:ea typeface="华文中宋" pitchFamily="2" charset="-122"/>
              </a:rPr>
              <a:t>throws InterruptedException               </a:t>
            </a:r>
          </a:p>
          <a:p>
            <a:pPr lvl="1" eaLnBrk="1" hangingPunct="1">
              <a:spcBef>
                <a:spcPts val="0"/>
              </a:spcBef>
              <a:buClr>
                <a:schemeClr val="hlink"/>
              </a:buClr>
              <a:buSzPct val="70000"/>
              <a:buFont typeface="Wingdings" pitchFamily="2" charset="2"/>
              <a:buNone/>
            </a:pPr>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等待</a:t>
            </a:r>
            <a:r>
              <a:rPr lang="en-US" altLang="zh-CN" b="1">
                <a:latin typeface="华文中宋" pitchFamily="2" charset="-122"/>
                <a:ea typeface="华文中宋" pitchFamily="2" charset="-122"/>
              </a:rPr>
              <a:t>—</a:t>
            </a:r>
            <a:r>
              <a:rPr lang="zh-CN" altLang="en-US" b="1">
                <a:latin typeface="华文中宋" pitchFamily="2" charset="-122"/>
                <a:ea typeface="华文中宋" pitchFamily="2" charset="-122"/>
              </a:rPr>
              <a:t>阻塞本线程</a:t>
            </a:r>
            <a:endParaRPr lang="en-US" altLang="zh-CN" b="1">
              <a:latin typeface="华文中宋" pitchFamily="2" charset="-122"/>
              <a:ea typeface="华文中宋" pitchFamily="2" charset="-122"/>
            </a:endParaRPr>
          </a:p>
          <a:p>
            <a:pPr marL="0" lvl="1" eaLnBrk="1" hangingPunct="1">
              <a:spcBef>
                <a:spcPts val="0"/>
              </a:spcBef>
              <a:buClr>
                <a:schemeClr val="hlink"/>
              </a:buClr>
              <a:buSzPct val="70000"/>
              <a:buFont typeface="Wingdings" pitchFamily="2" charset="2"/>
              <a:buNone/>
            </a:pPr>
            <a:r>
              <a:rPr lang="en-US" altLang="zh-CN" b="1">
                <a:latin typeface="华文中宋" pitchFamily="2" charset="-122"/>
                <a:ea typeface="华文中宋" pitchFamily="2" charset="-122"/>
              </a:rPr>
              <a:t>public final native void </a:t>
            </a:r>
            <a:r>
              <a:rPr lang="en-US" altLang="zh-CN" b="1">
                <a:solidFill>
                  <a:srgbClr val="FF0000"/>
                </a:solidFill>
                <a:latin typeface="华文中宋" pitchFamily="2" charset="-122"/>
                <a:ea typeface="华文中宋" pitchFamily="2" charset="-122"/>
              </a:rPr>
              <a:t>notify()</a:t>
            </a:r>
            <a:r>
              <a:rPr lang="en-US" altLang="zh-CN" b="1">
                <a:latin typeface="华文中宋" pitchFamily="2" charset="-122"/>
                <a:ea typeface="华文中宋" pitchFamily="2" charset="-122"/>
              </a:rPr>
              <a:t>;   //</a:t>
            </a:r>
            <a:r>
              <a:rPr lang="zh-CN" altLang="en-US" b="1">
                <a:latin typeface="华文中宋" pitchFamily="2" charset="-122"/>
                <a:ea typeface="华文中宋" pitchFamily="2" charset="-122"/>
              </a:rPr>
              <a:t>唤醒一个等待线程</a:t>
            </a:r>
          </a:p>
          <a:p>
            <a:pPr marL="0" lvl="1" eaLnBrk="1" hangingPunct="1">
              <a:spcBef>
                <a:spcPts val="0"/>
              </a:spcBef>
              <a:buClr>
                <a:schemeClr val="hlink"/>
              </a:buClr>
              <a:buSzPct val="70000"/>
            </a:pPr>
            <a:r>
              <a:rPr lang="en-US" altLang="zh-CN" b="1">
                <a:latin typeface="华文中宋" pitchFamily="2" charset="-122"/>
                <a:ea typeface="华文中宋" pitchFamily="2" charset="-122"/>
              </a:rPr>
              <a:t>public final native void notifyAll();  //</a:t>
            </a:r>
            <a:r>
              <a:rPr lang="zh-CN" altLang="en-US" b="1">
                <a:latin typeface="华文中宋" pitchFamily="2" charset="-122"/>
                <a:ea typeface="华文中宋" pitchFamily="2" charset="-122"/>
              </a:rPr>
              <a:t>唤醒所有等待线程</a:t>
            </a:r>
            <a:endParaRPr lang="en-US" altLang="zh-CN" b="1">
              <a:latin typeface="华文中宋" pitchFamily="2" charset="-122"/>
              <a:ea typeface="华文中宋" pitchFamily="2" charset="-122"/>
            </a:endParaRPr>
          </a:p>
          <a:p>
            <a:pPr lvl="1" eaLnBrk="1" hangingPunct="1">
              <a:spcBef>
                <a:spcPts val="0"/>
              </a:spcBef>
              <a:buClr>
                <a:schemeClr val="hlink"/>
              </a:buClr>
              <a:buSzPct val="70000"/>
              <a:buFont typeface="Wingdings" pitchFamily="2" charset="2"/>
              <a:buNone/>
            </a:pPr>
            <a:endParaRPr lang="en-US" altLang="zh-CN" b="1">
              <a:latin typeface="华文中宋" pitchFamily="2" charset="-122"/>
              <a:ea typeface="华文中宋" pitchFamily="2" charset="-122"/>
            </a:endParaRPr>
          </a:p>
          <a:p>
            <a:pPr marL="0" lvl="1" eaLnBrk="1" hangingPunct="1">
              <a:spcBef>
                <a:spcPts val="0"/>
              </a:spcBef>
              <a:buClr>
                <a:schemeClr val="hlink"/>
              </a:buClr>
              <a:buSzPct val="70000"/>
              <a:buFont typeface="Wingdings" panose="05000000000000000000" pitchFamily="2" charset="2"/>
              <a:buChar char="ü"/>
            </a:pPr>
            <a:r>
              <a:rPr lang="zh-CN" altLang="en-US" b="1">
                <a:latin typeface="华文中宋" pitchFamily="2" charset="-122"/>
                <a:ea typeface="华文中宋" pitchFamily="2" charset="-122"/>
              </a:rPr>
              <a:t>发送线程检测到</a:t>
            </a:r>
            <a:r>
              <a:rPr lang="en-US" altLang="zh-CN" b="1">
                <a:latin typeface="华文中宋" pitchFamily="2" charset="-122"/>
                <a:ea typeface="华文中宋" pitchFamily="2" charset="-122"/>
              </a:rPr>
              <a:t>buffer</a:t>
            </a:r>
            <a:r>
              <a:rPr lang="zh-CN" altLang="en-US" b="1">
                <a:latin typeface="华文中宋" pitchFamily="2" charset="-122"/>
                <a:ea typeface="华文中宋" pitchFamily="2" charset="-122"/>
              </a:rPr>
              <a:t>状态为“满”时，就会调用</a:t>
            </a:r>
            <a:r>
              <a:rPr lang="en-US" altLang="zh-CN" b="1">
                <a:latin typeface="华文中宋" pitchFamily="2" charset="-122"/>
                <a:ea typeface="华文中宋" pitchFamily="2" charset="-122"/>
              </a:rPr>
              <a:t>wait()</a:t>
            </a:r>
            <a:r>
              <a:rPr lang="zh-CN" altLang="en-US" b="1">
                <a:latin typeface="华文中宋" pitchFamily="2" charset="-122"/>
                <a:ea typeface="华文中宋" pitchFamily="2" charset="-122"/>
              </a:rPr>
              <a:t>进入阻塞状态；</a:t>
            </a:r>
            <a:endParaRPr lang="en-US" altLang="zh-CN" b="1">
              <a:latin typeface="华文中宋" pitchFamily="2" charset="-122"/>
              <a:ea typeface="华文中宋" pitchFamily="2" charset="-122"/>
            </a:endParaRPr>
          </a:p>
          <a:p>
            <a:pPr marL="0" lvl="1" eaLnBrk="1" hangingPunct="1">
              <a:spcBef>
                <a:spcPts val="0"/>
              </a:spcBef>
              <a:buClr>
                <a:schemeClr val="hlink"/>
              </a:buClr>
              <a:buSzPct val="70000"/>
              <a:buFont typeface="Wingdings" panose="05000000000000000000" pitchFamily="2" charset="2"/>
              <a:buChar char="ü"/>
            </a:pPr>
            <a:r>
              <a:rPr lang="zh-CN" altLang="en-US" b="1">
                <a:latin typeface="华文中宋" pitchFamily="2" charset="-122"/>
                <a:ea typeface="华文中宋" pitchFamily="2" charset="-122"/>
              </a:rPr>
              <a:t>接收线程检测到</a:t>
            </a:r>
            <a:r>
              <a:rPr lang="en-US" altLang="zh-CN" b="1">
                <a:latin typeface="华文中宋" pitchFamily="2" charset="-122"/>
                <a:ea typeface="华文中宋" pitchFamily="2" charset="-122"/>
              </a:rPr>
              <a:t>buffer</a:t>
            </a:r>
            <a:r>
              <a:rPr lang="zh-CN" altLang="en-US" b="1">
                <a:latin typeface="华文中宋" pitchFamily="2" charset="-122"/>
                <a:ea typeface="华文中宋" pitchFamily="2" charset="-122"/>
              </a:rPr>
              <a:t>状态为“空”时，就会调用</a:t>
            </a:r>
            <a:r>
              <a:rPr lang="en-US" altLang="zh-CN" b="1">
                <a:latin typeface="华文中宋" pitchFamily="2" charset="-122"/>
                <a:ea typeface="华文中宋" pitchFamily="2" charset="-122"/>
              </a:rPr>
              <a:t>wait()</a:t>
            </a:r>
            <a:r>
              <a:rPr lang="zh-CN" altLang="en-US" b="1">
                <a:latin typeface="华文中宋" pitchFamily="2" charset="-122"/>
                <a:ea typeface="华文中宋" pitchFamily="2" charset="-122"/>
              </a:rPr>
              <a:t>进入阻塞状态；</a:t>
            </a:r>
            <a:endParaRPr lang="en-US" altLang="zh-CN" b="1">
              <a:latin typeface="华文中宋" pitchFamily="2" charset="-122"/>
              <a:ea typeface="华文中宋" pitchFamily="2" charset="-122"/>
            </a:endParaRPr>
          </a:p>
          <a:p>
            <a:pPr marL="0" lvl="1" eaLnBrk="1" hangingPunct="1">
              <a:spcBef>
                <a:spcPts val="0"/>
              </a:spcBef>
              <a:buClr>
                <a:schemeClr val="hlink"/>
              </a:buClr>
              <a:buSzPct val="70000"/>
              <a:buFont typeface="Wingdings" panose="05000000000000000000" pitchFamily="2" charset="2"/>
              <a:buChar char="ü"/>
            </a:pPr>
            <a:r>
              <a:rPr lang="zh-CN" altLang="en-US" b="1">
                <a:latin typeface="华文中宋" pitchFamily="2" charset="-122"/>
                <a:ea typeface="华文中宋" pitchFamily="2" charset="-122"/>
              </a:rPr>
              <a:t>线程经</a:t>
            </a:r>
            <a:r>
              <a:rPr lang="en-US" altLang="zh-CN" b="1">
                <a:latin typeface="华文中宋" pitchFamily="2" charset="-122"/>
                <a:ea typeface="华文中宋" pitchFamily="2" charset="-122"/>
              </a:rPr>
              <a:t>wait()</a:t>
            </a:r>
            <a:r>
              <a:rPr lang="zh-CN" altLang="en-US" b="1">
                <a:latin typeface="华文中宋" pitchFamily="2" charset="-122"/>
                <a:ea typeface="华文中宋" pitchFamily="2" charset="-122"/>
              </a:rPr>
              <a:t>进入阻塞状态后，必须由其他线程通过</a:t>
            </a:r>
            <a:r>
              <a:rPr lang="en-US" altLang="zh-CN" b="1">
                <a:latin typeface="华文中宋" pitchFamily="2" charset="-122"/>
                <a:ea typeface="华文中宋" pitchFamily="2" charset="-122"/>
              </a:rPr>
              <a:t>notify/notifyAll</a:t>
            </a:r>
            <a:r>
              <a:rPr lang="zh-CN" altLang="en-US" b="1">
                <a:latin typeface="华文中宋" pitchFamily="2" charset="-122"/>
                <a:ea typeface="华文中宋" pitchFamily="2" charset="-122"/>
              </a:rPr>
              <a:t>来唤醒</a:t>
            </a:r>
            <a:endParaRPr lang="en-US" altLang="zh-CN" b="1">
              <a:latin typeface="华文中宋" pitchFamily="2" charset="-122"/>
              <a:ea typeface="华文中宋" pitchFamily="2" charset="-122"/>
            </a:endParaRPr>
          </a:p>
          <a:p>
            <a:pPr marL="0" lvl="1" eaLnBrk="1" hangingPunct="1">
              <a:spcBef>
                <a:spcPts val="0"/>
              </a:spcBef>
              <a:buClr>
                <a:schemeClr val="hlink"/>
              </a:buClr>
              <a:buSzPct val="70000"/>
              <a:buFont typeface="Wingdings" panose="05000000000000000000" pitchFamily="2" charset="2"/>
              <a:buChar char="ü"/>
            </a:pPr>
            <a:r>
              <a:rPr lang="zh-CN" altLang="en-US" b="1">
                <a:latin typeface="华文中宋" pitchFamily="2" charset="-122"/>
                <a:ea typeface="华文中宋" pitchFamily="2" charset="-122"/>
              </a:rPr>
              <a:t>线程通信方法结合信号量的</a:t>
            </a:r>
            <a:r>
              <a:rPr lang="en-US" altLang="zh-CN" b="1">
                <a:latin typeface="华文中宋" pitchFamily="2" charset="-122"/>
                <a:ea typeface="华文中宋" pitchFamily="2" charset="-122"/>
              </a:rPr>
              <a:t>PV</a:t>
            </a:r>
            <a:r>
              <a:rPr lang="zh-CN" altLang="en-US" b="1">
                <a:latin typeface="华文中宋" pitchFamily="2" charset="-122"/>
                <a:ea typeface="华文中宋" pitchFamily="2" charset="-122"/>
              </a:rPr>
              <a:t>操作就可以实现线程间的协作。</a:t>
            </a:r>
          </a:p>
        </p:txBody>
      </p:sp>
      <p:sp>
        <p:nvSpPr>
          <p:cNvPr id="2" name="灯片编号占位符 1"/>
          <p:cNvSpPr>
            <a:spLocks noGrp="1"/>
          </p:cNvSpPr>
          <p:nvPr>
            <p:ph type="sldNum" sz="quarter" idx="12"/>
          </p:nvPr>
        </p:nvSpPr>
        <p:spPr/>
        <p:txBody>
          <a:bodyPr/>
          <a:lstStyle/>
          <a:p>
            <a:pPr>
              <a:defRPr/>
            </a:pPr>
            <a:fld id="{621582D8-1A12-4D0E-AE1A-F0EB64F516DE}" type="slidenum">
              <a:rPr lang="zh-CN" altLang="en-US"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00113" y="0"/>
            <a:ext cx="7704137" cy="1008063"/>
          </a:xfrm>
        </p:spPr>
        <p:txBody>
          <a:bodyPr/>
          <a:lstStyle/>
          <a:p>
            <a:pPr marL="838200" indent="-838200" eaLnBrk="1" hangingPunct="1"/>
            <a:r>
              <a:rPr lang="en-US" altLang="zh-CN" sz="2800"/>
              <a:t>【</a:t>
            </a:r>
            <a:r>
              <a:rPr lang="zh-CN" altLang="en-US" sz="2800"/>
              <a:t>例</a:t>
            </a:r>
            <a:r>
              <a:rPr lang="en-US" altLang="zh-CN" sz="2800"/>
              <a:t>7.8】 </a:t>
            </a:r>
            <a:r>
              <a:rPr lang="zh-CN" altLang="en-US" sz="2800"/>
              <a:t>采用信号量和同步方法使发送线程与接收线程同步运行。</a:t>
            </a:r>
          </a:p>
        </p:txBody>
      </p:sp>
      <p:sp>
        <p:nvSpPr>
          <p:cNvPr id="48131" name="Rectangle 3"/>
          <p:cNvSpPr>
            <a:spLocks noGrp="1" noChangeArrowheads="1"/>
          </p:cNvSpPr>
          <p:nvPr>
            <p:ph type="body" idx="1"/>
          </p:nvPr>
        </p:nvSpPr>
        <p:spPr>
          <a:xfrm>
            <a:off x="1042988" y="1268413"/>
            <a:ext cx="7772400" cy="547687"/>
          </a:xfrm>
        </p:spPr>
        <p:txBody>
          <a:bodyPr/>
          <a:lstStyle/>
          <a:p>
            <a:pPr lvl="1" eaLnBrk="1" hangingPunct="1">
              <a:buFont typeface="Wingdings" pitchFamily="2" charset="2"/>
              <a:buNone/>
            </a:pPr>
            <a:r>
              <a:rPr lang="zh-CN" altLang="en-US"/>
              <a:t>图</a:t>
            </a:r>
            <a:r>
              <a:rPr lang="en-US" altLang="zh-CN"/>
              <a:t>7.11  </a:t>
            </a:r>
            <a:r>
              <a:rPr lang="zh-CN" altLang="en-US"/>
              <a:t>发送线程与接收线程同步执行流程 </a:t>
            </a:r>
          </a:p>
        </p:txBody>
      </p:sp>
      <p:pic>
        <p:nvPicPr>
          <p:cNvPr id="48132" name="Picture 5"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113"/>
            <a:ext cx="914400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71A9344-E8BF-48BD-9C62-B69AB081666E}" type="slidenum">
              <a:rPr lang="zh-CN" altLang="en-US" smtClean="0"/>
              <a:pPr>
                <a:defRPr/>
              </a:pPr>
              <a:t>44</a:t>
            </a:fld>
            <a:endParaRPr lang="en-US" altLang="zh-CN"/>
          </a:p>
        </p:txBody>
      </p:sp>
      <p:sp>
        <p:nvSpPr>
          <p:cNvPr id="8" name="文本框 7"/>
          <p:cNvSpPr txBox="1"/>
          <p:nvPr/>
        </p:nvSpPr>
        <p:spPr>
          <a:xfrm>
            <a:off x="5491730" y="622384"/>
            <a:ext cx="3335909"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07-thread/sync.BufferLock</a:t>
            </a:r>
            <a:endParaRPr lang="zh-CN" altLang="en-US" sz="2000" b="1">
              <a:ea typeface="华文细黑"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16013" y="14288"/>
            <a:ext cx="7793037" cy="839787"/>
          </a:xfrm>
        </p:spPr>
        <p:txBody>
          <a:bodyPr/>
          <a:lstStyle/>
          <a:p>
            <a:pPr eaLnBrk="1" hangingPunct="1"/>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例</a:t>
            </a:r>
            <a:r>
              <a:rPr lang="en-US" altLang="zh-CN">
                <a:latin typeface="华文中宋" pitchFamily="2" charset="-122"/>
                <a:ea typeface="华文中宋" pitchFamily="2" charset="-122"/>
              </a:rPr>
              <a:t>7.9】 </a:t>
            </a:r>
            <a:r>
              <a:rPr lang="zh-CN" altLang="en-US">
                <a:latin typeface="华文中宋" pitchFamily="2" charset="-122"/>
                <a:ea typeface="华文中宋" pitchFamily="2" charset="-122"/>
              </a:rPr>
              <a:t>发牌程序。</a:t>
            </a:r>
          </a:p>
        </p:txBody>
      </p:sp>
      <p:sp>
        <p:nvSpPr>
          <p:cNvPr id="49155" name="Rectangle 3"/>
          <p:cNvSpPr>
            <a:spLocks noGrp="1" noChangeArrowheads="1"/>
          </p:cNvSpPr>
          <p:nvPr>
            <p:ph type="body" idx="1"/>
          </p:nvPr>
        </p:nvSpPr>
        <p:spPr>
          <a:xfrm>
            <a:off x="750888" y="908050"/>
            <a:ext cx="7772400" cy="474663"/>
          </a:xfrm>
        </p:spPr>
        <p:txBody>
          <a:bodyPr/>
          <a:lstStyle/>
          <a:p>
            <a:pPr lvl="1" eaLnBrk="1" hangingPunct="1">
              <a:buFont typeface="Wingdings" pitchFamily="2" charset="2"/>
              <a:buNone/>
            </a:pPr>
            <a:r>
              <a:rPr lang="zh-CN" altLang="en-US" sz="2400">
                <a:latin typeface="华文中宋" pitchFamily="2" charset="-122"/>
                <a:ea typeface="华文中宋" pitchFamily="2" charset="-122"/>
              </a:rPr>
              <a:t>图</a:t>
            </a:r>
            <a:r>
              <a:rPr lang="en-US" altLang="zh-CN" sz="2400">
                <a:latin typeface="华文中宋" pitchFamily="2" charset="-122"/>
                <a:ea typeface="华文中宋" pitchFamily="2" charset="-122"/>
              </a:rPr>
              <a:t>7.12  1</a:t>
            </a:r>
            <a:r>
              <a:rPr lang="zh-CN" altLang="en-US" sz="2400">
                <a:latin typeface="华文中宋" pitchFamily="2" charset="-122"/>
                <a:ea typeface="华文中宋" pitchFamily="2" charset="-122"/>
              </a:rPr>
              <a:t>个发牌线程与</a:t>
            </a:r>
            <a:r>
              <a:rPr lang="en-US" altLang="zh-CN" sz="2400">
                <a:latin typeface="华文中宋" pitchFamily="2" charset="-122"/>
                <a:ea typeface="华文中宋" pitchFamily="2" charset="-122"/>
              </a:rPr>
              <a:t>4</a:t>
            </a:r>
            <a:r>
              <a:rPr lang="zh-CN" altLang="en-US" sz="2400">
                <a:latin typeface="华文中宋" pitchFamily="2" charset="-122"/>
                <a:ea typeface="华文中宋" pitchFamily="2" charset="-122"/>
              </a:rPr>
              <a:t>个取牌线程 </a:t>
            </a:r>
          </a:p>
        </p:txBody>
      </p:sp>
      <p:pic>
        <p:nvPicPr>
          <p:cNvPr id="49156" name="Picture 5" descr="B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268413"/>
            <a:ext cx="633730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79388" y="3892550"/>
            <a:ext cx="8713787" cy="2678113"/>
          </a:xfrm>
          <a:prstGeom prst="rect">
            <a:avLst/>
          </a:prstGeom>
          <a:noFill/>
        </p:spPr>
        <p:txBody>
          <a:bodyPr>
            <a:spAutoFit/>
          </a:bodyPr>
          <a:lstStyle/>
          <a:p>
            <a:pPr>
              <a:defRPr/>
            </a:pPr>
            <a:r>
              <a:rPr lang="zh-CN" altLang="en-US" b="1" dirty="0">
                <a:latin typeface="华文中宋" panose="02010600040101010101" pitchFamily="2" charset="-122"/>
                <a:ea typeface="华文中宋" panose="02010600040101010101" pitchFamily="2" charset="-122"/>
              </a:rPr>
              <a:t>程序说明：</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约定一个缓冲区存放一张牌，缓冲区状态设置为信号量</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发牌</a:t>
            </a:r>
            <a:r>
              <a:rPr lang="zh-CN" altLang="en-US" b="1">
                <a:latin typeface="华文中宋" panose="02010600040101010101" pitchFamily="2" charset="-122"/>
                <a:ea typeface="华文中宋" panose="02010600040101010101" pitchFamily="2" charset="-122"/>
              </a:rPr>
              <a:t>线程，依次产生</a:t>
            </a:r>
            <a:r>
              <a:rPr lang="en-US" altLang="zh-CN" b="1" dirty="0">
                <a:latin typeface="华文中宋" panose="02010600040101010101" pitchFamily="2" charset="-122"/>
                <a:ea typeface="华文中宋" panose="02010600040101010101" pitchFamily="2" charset="-122"/>
              </a:rPr>
              <a:t>1~52</a:t>
            </a:r>
            <a:r>
              <a:rPr lang="zh-CN" altLang="en-US" b="1" dirty="0">
                <a:latin typeface="华文中宋" panose="02010600040101010101" pitchFamily="2" charset="-122"/>
                <a:ea typeface="华文中宋" panose="02010600040101010101" pitchFamily="2" charset="-122"/>
              </a:rPr>
              <a:t>中的一个数，每次发送一个数字到缓冲区</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en-US" altLang="zh-CN" b="1">
                <a:latin typeface="华文中宋" panose="02010600040101010101" pitchFamily="2" charset="-122"/>
                <a:ea typeface="华文中宋" panose="02010600040101010101" pitchFamily="2" charset="-122"/>
              </a:rPr>
              <a:t>4</a:t>
            </a:r>
            <a:r>
              <a:rPr lang="zh-CN" altLang="en-US" b="1">
                <a:latin typeface="华文中宋" panose="02010600040101010101" pitchFamily="2" charset="-122"/>
                <a:ea typeface="华文中宋" panose="02010600040101010101" pitchFamily="2" charset="-122"/>
              </a:rPr>
              <a:t>个取</a:t>
            </a:r>
            <a:r>
              <a:rPr lang="zh-CN" altLang="en-US" b="1" dirty="0">
                <a:latin typeface="华文中宋" panose="02010600040101010101" pitchFamily="2" charset="-122"/>
                <a:ea typeface="华文中宋" panose="02010600040101010101" pitchFamily="2" charset="-122"/>
              </a:rPr>
              <a:t>牌线程编号为</a:t>
            </a:r>
            <a:r>
              <a:rPr lang="en-US" altLang="zh-CN" b="1" dirty="0">
                <a:latin typeface="华文中宋" panose="02010600040101010101" pitchFamily="2" charset="-122"/>
                <a:ea typeface="华文中宋" panose="02010600040101010101" pitchFamily="2" charset="-122"/>
              </a:rPr>
              <a:t>0~3</a:t>
            </a:r>
            <a:r>
              <a:rPr lang="zh-CN" altLang="en-US" b="1" dirty="0">
                <a:latin typeface="华文中宋" panose="02010600040101010101" pitchFamily="2" charset="-122"/>
                <a:ea typeface="华文中宋" panose="02010600040101010101" pitchFamily="2" charset="-122"/>
              </a:rPr>
              <a:t>，约定依次从缓冲区里取牌</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发牌线程优先级高于取牌线程，任何一个取牌线程执行后切换到发牌线程执行</a:t>
            </a:r>
          </a:p>
        </p:txBody>
      </p:sp>
      <p:sp>
        <p:nvSpPr>
          <p:cNvPr id="4" name="灯片编号占位符 3"/>
          <p:cNvSpPr>
            <a:spLocks noGrp="1"/>
          </p:cNvSpPr>
          <p:nvPr>
            <p:ph type="sldNum" sz="quarter" idx="12"/>
          </p:nvPr>
        </p:nvSpPr>
        <p:spPr/>
        <p:txBody>
          <a:bodyPr/>
          <a:lstStyle/>
          <a:p>
            <a:pPr>
              <a:defRPr/>
            </a:pPr>
            <a:fld id="{65DFD6A2-FBF6-4361-8B7A-0710EA825B77}"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4485" y="1340768"/>
            <a:ext cx="8712200" cy="4043415"/>
          </a:xfrm>
          <a:prstGeom prst="rect">
            <a:avLst/>
          </a:prstGeom>
          <a:noFill/>
        </p:spPr>
        <p:txBody>
          <a:bodyPr>
            <a:spAutoFit/>
          </a:bodyPr>
          <a:lstStyle/>
          <a:p>
            <a:pPr>
              <a:lnSpc>
                <a:spcPct val="120000"/>
              </a:lnSpc>
              <a:defRPr/>
            </a:pPr>
            <a:r>
              <a:rPr lang="zh-CN" altLang="en-US" b="1" dirty="0">
                <a:latin typeface="华文中宋" panose="02010600040101010101" pitchFamily="2" charset="-122"/>
                <a:ea typeface="华文中宋" panose="02010600040101010101" pitchFamily="2" charset="-122"/>
              </a:rPr>
              <a:t>程序分析：</a:t>
            </a:r>
            <a:endParaRPr lang="en-US" altLang="zh-CN" b="1" dirty="0">
              <a:latin typeface="华文中宋" panose="02010600040101010101" pitchFamily="2" charset="-122"/>
              <a:ea typeface="华文中宋" panose="02010600040101010101" pitchFamily="2" charset="-122"/>
            </a:endParaRPr>
          </a:p>
          <a:p>
            <a:pPr marL="457200" indent="-457200">
              <a:lnSpc>
                <a:spcPct val="120000"/>
              </a:lnSpc>
              <a:buFont typeface="+mj-ea"/>
              <a:buAutoNum type="circleNumDbPlain"/>
              <a:defRPr/>
            </a:pPr>
            <a:r>
              <a:rPr lang="zh-CN" altLang="en-US" b="1" dirty="0">
                <a:solidFill>
                  <a:srgbClr val="C00000"/>
                </a:solidFill>
                <a:latin typeface="华文中宋" panose="02010600040101010101" pitchFamily="2" charset="-122"/>
                <a:ea typeface="华文中宋" panose="02010600040101010101" pitchFamily="2" charset="-122"/>
              </a:rPr>
              <a:t>缓冲区状态设置为信号量</a:t>
            </a:r>
            <a:r>
              <a:rPr lang="en-US" altLang="zh-CN" b="1" dirty="0" err="1">
                <a:solidFill>
                  <a:srgbClr val="C00000"/>
                </a:solidFill>
                <a:latin typeface="华文中宋" panose="02010600040101010101" pitchFamily="2" charset="-122"/>
                <a:ea typeface="华文中宋" panose="02010600040101010101" pitchFamily="2" charset="-122"/>
              </a:rPr>
              <a:t>isEmpty</a:t>
            </a:r>
            <a:r>
              <a:rPr lang="zh-CN" altLang="en-US" b="1" dirty="0">
                <a:latin typeface="华文中宋" panose="02010600040101010101" pitchFamily="2" charset="-122"/>
                <a:ea typeface="华文中宋" panose="02010600040101010101" pitchFamily="2" charset="-122"/>
              </a:rPr>
              <a:t>，用来保证发牌线程和取牌线程之间的同步；</a:t>
            </a:r>
            <a:endParaRPr lang="en-US" altLang="zh-CN" b="1" dirty="0">
              <a:latin typeface="华文中宋" panose="02010600040101010101" pitchFamily="2" charset="-122"/>
              <a:ea typeface="华文中宋" panose="02010600040101010101" pitchFamily="2" charset="-122"/>
            </a:endParaRPr>
          </a:p>
          <a:p>
            <a:pPr marL="457200" indent="-457200">
              <a:lnSpc>
                <a:spcPct val="120000"/>
              </a:lnSpc>
              <a:buFont typeface="+mj-ea"/>
              <a:buAutoNum type="circleNumDbPlain"/>
              <a:defRPr/>
            </a:pPr>
            <a:r>
              <a:rPr lang="zh-CN" altLang="en-US" b="1" dirty="0">
                <a:latin typeface="华文中宋" panose="02010600040101010101" pitchFamily="2" charset="-122"/>
                <a:ea typeface="华文中宋" panose="02010600040101010101" pitchFamily="2" charset="-122"/>
              </a:rPr>
              <a:t>为保证</a:t>
            </a:r>
            <a:r>
              <a:rPr lang="en-US" altLang="zh-CN" b="1" dirty="0">
                <a:latin typeface="华文中宋" panose="02010600040101010101" pitchFamily="2" charset="-122"/>
                <a:ea typeface="华文中宋" panose="02010600040101010101" pitchFamily="2" charset="-122"/>
              </a:rPr>
              <a:t>4</a:t>
            </a:r>
            <a:r>
              <a:rPr lang="zh-CN" altLang="en-US" b="1" dirty="0">
                <a:latin typeface="华文中宋" panose="02010600040101010101" pitchFamily="2" charset="-122"/>
                <a:ea typeface="华文中宋" panose="02010600040101010101" pitchFamily="2" charset="-122"/>
              </a:rPr>
              <a:t>个发牌线程之间的同步，还需要设置一个</a:t>
            </a:r>
            <a:r>
              <a:rPr lang="zh-CN" altLang="en-US" b="1" dirty="0">
                <a:solidFill>
                  <a:srgbClr val="C00000"/>
                </a:solidFill>
                <a:latin typeface="华文中宋" panose="02010600040101010101" pitchFamily="2" charset="-122"/>
                <a:ea typeface="华文中宋" panose="02010600040101010101" pitchFamily="2" charset="-122"/>
              </a:rPr>
              <a:t>取牌次序信号量</a:t>
            </a:r>
            <a:r>
              <a:rPr lang="en-US" altLang="zh-CN" b="1" dirty="0">
                <a:solidFill>
                  <a:srgbClr val="C00000"/>
                </a:solidFill>
                <a:latin typeface="华文中宋" panose="02010600040101010101" pitchFamily="2" charset="-122"/>
                <a:ea typeface="华文中宋" panose="02010600040101010101" pitchFamily="2" charset="-122"/>
              </a:rPr>
              <a:t>order</a:t>
            </a:r>
            <a:r>
              <a:rPr lang="zh-CN" altLang="en-US" b="1" dirty="0">
                <a:latin typeface="华文中宋" panose="02010600040101010101" pitchFamily="2" charset="-122"/>
                <a:ea typeface="华文中宋" panose="02010600040101010101" pitchFamily="2" charset="-122"/>
              </a:rPr>
              <a:t>，这个信号量有</a:t>
            </a:r>
            <a:r>
              <a:rPr lang="en-US" altLang="zh-CN" b="1" dirty="0">
                <a:latin typeface="华文中宋" panose="02010600040101010101" pitchFamily="2" charset="-122"/>
                <a:ea typeface="华文中宋" panose="02010600040101010101" pitchFamily="2" charset="-122"/>
              </a:rPr>
              <a:t>4</a:t>
            </a:r>
            <a:r>
              <a:rPr lang="zh-CN" altLang="en-US" b="1" dirty="0">
                <a:latin typeface="华文中宋" panose="02010600040101010101" pitchFamily="2" charset="-122"/>
                <a:ea typeface="华文中宋" panose="02010600040101010101" pitchFamily="2" charset="-122"/>
              </a:rPr>
              <a:t>个状态，约定为</a:t>
            </a:r>
            <a:r>
              <a:rPr lang="en-US" altLang="zh-CN" b="1" dirty="0">
                <a:latin typeface="华文中宋" panose="02010600040101010101" pitchFamily="2" charset="-122"/>
                <a:ea typeface="华文中宋" panose="02010600040101010101" pitchFamily="2" charset="-122"/>
              </a:rPr>
              <a:t>0~3</a:t>
            </a:r>
            <a:r>
              <a:rPr lang="zh-CN" altLang="en-US" b="1" dirty="0">
                <a:latin typeface="华文中宋" panose="02010600040101010101" pitchFamily="2" charset="-122"/>
                <a:ea typeface="华文中宋" panose="02010600040101010101" pitchFamily="2" charset="-122"/>
              </a:rPr>
              <a:t>，每个状态表示一个取牌线程能够执行。</a:t>
            </a:r>
            <a:endParaRPr lang="en-US" altLang="zh-CN" b="1" dirty="0">
              <a:latin typeface="华文中宋" panose="02010600040101010101" pitchFamily="2" charset="-122"/>
              <a:ea typeface="华文中宋" panose="02010600040101010101" pitchFamily="2" charset="-122"/>
            </a:endParaRPr>
          </a:p>
          <a:p>
            <a:pPr marL="457200" indent="-457200">
              <a:lnSpc>
                <a:spcPct val="120000"/>
              </a:lnSpc>
              <a:buFont typeface="+mj-ea"/>
              <a:buAutoNum type="circleNumDbPlain"/>
              <a:defRPr/>
            </a:pPr>
            <a:r>
              <a:rPr lang="zh-CN" altLang="en-US" b="1" dirty="0">
                <a:latin typeface="华文中宋" panose="02010600040101010101" pitchFamily="2" charset="-122"/>
                <a:ea typeface="华文中宋" panose="02010600040101010101" pitchFamily="2" charset="-122"/>
              </a:rPr>
              <a:t>线程的通信主要发生在发牌线程和取牌线程之间。理解信号量</a:t>
            </a:r>
            <a:r>
              <a:rPr lang="en-US" altLang="zh-CN" b="1" dirty="0">
                <a:latin typeface="华文中宋" panose="02010600040101010101" pitchFamily="2" charset="-122"/>
                <a:ea typeface="华文中宋" panose="02010600040101010101" pitchFamily="2" charset="-122"/>
              </a:rPr>
              <a:t>PV</a:t>
            </a:r>
            <a:r>
              <a:rPr lang="zh-CN" altLang="en-US" b="1" dirty="0">
                <a:latin typeface="华文中宋" panose="02010600040101010101" pitchFamily="2" charset="-122"/>
                <a:ea typeface="华文中宋" panose="02010600040101010101" pitchFamily="2" charset="-122"/>
              </a:rPr>
              <a:t>操作以及线程间通过</a:t>
            </a:r>
            <a:r>
              <a:rPr lang="en-US" altLang="zh-CN" b="1" dirty="0">
                <a:latin typeface="华文中宋" panose="02010600040101010101" pitchFamily="2" charset="-122"/>
                <a:ea typeface="华文中宋" panose="02010600040101010101" pitchFamily="2" charset="-122"/>
              </a:rPr>
              <a:t>wait</a:t>
            </a:r>
            <a:r>
              <a:rPr lang="zh-CN" altLang="en-US" b="1" dirty="0">
                <a:latin typeface="华文中宋" panose="02010600040101010101" pitchFamily="2" charset="-122"/>
                <a:ea typeface="华文中宋" panose="02010600040101010101" pitchFamily="2" charset="-122"/>
              </a:rPr>
              <a:t>和</a:t>
            </a:r>
            <a:r>
              <a:rPr lang="en-US" altLang="zh-CN" b="1" dirty="0">
                <a:latin typeface="华文中宋" panose="02010600040101010101" pitchFamily="2" charset="-122"/>
                <a:ea typeface="华文中宋" panose="02010600040101010101" pitchFamily="2" charset="-122"/>
              </a:rPr>
              <a:t>notify</a:t>
            </a:r>
            <a:r>
              <a:rPr lang="zh-CN" altLang="en-US" b="1" dirty="0">
                <a:latin typeface="华文中宋" panose="02010600040101010101" pitchFamily="2" charset="-122"/>
                <a:ea typeface="华文中宋" panose="02010600040101010101" pitchFamily="2" charset="-122"/>
              </a:rPr>
              <a:t>方法进行通信。</a:t>
            </a:r>
            <a:endParaRPr lang="en-US" altLang="zh-CN" b="1" dirty="0">
              <a:latin typeface="华文中宋" panose="02010600040101010101" pitchFamily="2" charset="-122"/>
              <a:ea typeface="华文中宋" panose="02010600040101010101" pitchFamily="2" charset="-122"/>
            </a:endParaRPr>
          </a:p>
          <a:p>
            <a:pPr marL="457200" indent="-457200">
              <a:lnSpc>
                <a:spcPct val="120000"/>
              </a:lnSpc>
              <a:buFont typeface="+mj-ea"/>
              <a:buAutoNum type="circleNumDbPlain"/>
              <a:defRPr/>
            </a:pPr>
            <a:endParaRPr lang="zh-CN" altLang="en-US"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pPr>
              <a:defRPr/>
            </a:pPr>
            <a:fld id="{6989B276-EF91-4DC0-A5F6-48000C31EECA}" type="slidenum">
              <a:rPr lang="zh-CN" altLang="en-US" smtClean="0"/>
              <a:pPr>
                <a:defRPr/>
              </a:pPr>
              <a:t>46</a:t>
            </a:fld>
            <a:endParaRPr lang="en-US" altLang="zh-CN"/>
          </a:p>
        </p:txBody>
      </p:sp>
      <p:sp>
        <p:nvSpPr>
          <p:cNvPr id="5" name="文本框 4"/>
          <p:cNvSpPr txBox="1"/>
          <p:nvPr/>
        </p:nvSpPr>
        <p:spPr>
          <a:xfrm>
            <a:off x="5491730" y="622384"/>
            <a:ext cx="3335909"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07-thread/sync.CardJFrame</a:t>
            </a:r>
            <a:endParaRPr lang="zh-CN" altLang="en-US" sz="2000" b="1">
              <a:ea typeface="华文细黑"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27088" y="188913"/>
            <a:ext cx="7793037" cy="695325"/>
          </a:xfrm>
        </p:spPr>
        <p:txBody>
          <a:bodyPr/>
          <a:lstStyle/>
          <a:p>
            <a:r>
              <a:rPr lang="zh-CN" altLang="en-US">
                <a:latin typeface="华文中宋" pitchFamily="2" charset="-122"/>
                <a:ea typeface="华文中宋" pitchFamily="2" charset="-122"/>
              </a:rPr>
              <a:t>修改程序，实现随机发牌</a:t>
            </a:r>
          </a:p>
        </p:txBody>
      </p:sp>
      <p:sp>
        <p:nvSpPr>
          <p:cNvPr id="5" name="TextBox 4"/>
          <p:cNvSpPr txBox="1"/>
          <p:nvPr/>
        </p:nvSpPr>
        <p:spPr>
          <a:xfrm>
            <a:off x="184150" y="1557338"/>
            <a:ext cx="8712200" cy="1274195"/>
          </a:xfrm>
          <a:prstGeom prst="rect">
            <a:avLst/>
          </a:prstGeom>
          <a:noFill/>
        </p:spPr>
        <p:txBody>
          <a:bodyPr>
            <a:spAutoFit/>
          </a:bodyPr>
          <a:lstStyle/>
          <a:p>
            <a:pPr>
              <a:lnSpc>
                <a:spcPct val="120000"/>
              </a:lnSpc>
              <a:defRPr/>
            </a:pPr>
            <a:r>
              <a:rPr lang="zh-CN" altLang="en-US" b="1" dirty="0">
                <a:latin typeface="华文中宋" panose="02010600040101010101" pitchFamily="2" charset="-122"/>
                <a:ea typeface="华文中宋" panose="02010600040101010101" pitchFamily="2" charset="-122"/>
              </a:rPr>
              <a:t>程序思路：</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修改发牌线程，先把</a:t>
            </a:r>
            <a:r>
              <a:rPr lang="en-US" altLang="zh-CN" b="1" dirty="0">
                <a:latin typeface="华文中宋" panose="02010600040101010101" pitchFamily="2" charset="-122"/>
                <a:ea typeface="华文中宋" panose="02010600040101010101" pitchFamily="2" charset="-122"/>
              </a:rPr>
              <a:t>1~52</a:t>
            </a:r>
            <a:r>
              <a:rPr lang="zh-CN" altLang="en-US" b="1" dirty="0">
                <a:latin typeface="华文中宋" panose="02010600040101010101" pitchFamily="2" charset="-122"/>
                <a:ea typeface="华文中宋" panose="02010600040101010101" pitchFamily="2" charset="-122"/>
              </a:rPr>
              <a:t>的数字洗乱，存放到列表中；</a:t>
            </a:r>
            <a:endParaRPr lang="en-US" altLang="zh-CN" b="1" dirty="0">
              <a:latin typeface="华文中宋" panose="02010600040101010101" pitchFamily="2" charset="-122"/>
              <a:ea typeface="华文中宋" panose="02010600040101010101" pitchFamily="2" charset="-122"/>
            </a:endParaRPr>
          </a:p>
          <a:p>
            <a:pPr marL="457200" indent="-457200">
              <a:buFont typeface="+mj-ea"/>
              <a:buAutoNum type="circleNumDbPlain"/>
              <a:defRPr/>
            </a:pPr>
            <a:r>
              <a:rPr lang="zh-CN" altLang="en-US" b="1" dirty="0">
                <a:latin typeface="华文中宋" panose="02010600040101010101" pitchFamily="2" charset="-122"/>
                <a:ea typeface="华文中宋" panose="02010600040101010101" pitchFamily="2" charset="-122"/>
              </a:rPr>
              <a:t>发牌时，从列表中依次取出乱序后的数字。</a:t>
            </a:r>
          </a:p>
        </p:txBody>
      </p:sp>
      <p:sp>
        <p:nvSpPr>
          <p:cNvPr id="7" name="灯片编号占位符 6"/>
          <p:cNvSpPr>
            <a:spLocks noGrp="1"/>
          </p:cNvSpPr>
          <p:nvPr>
            <p:ph type="sldNum" sz="quarter" idx="12"/>
          </p:nvPr>
        </p:nvSpPr>
        <p:spPr/>
        <p:txBody>
          <a:bodyPr/>
          <a:lstStyle/>
          <a:p>
            <a:pPr>
              <a:defRPr/>
            </a:pPr>
            <a:fld id="{BA3D3A95-E1AD-463D-8972-A5A4B1F002F1}" type="slidenum">
              <a:rPr lang="zh-CN" altLang="en-US" smtClean="0"/>
              <a:pPr>
                <a:defRPr/>
              </a:pPr>
              <a:t>47</a:t>
            </a:fld>
            <a:endParaRPr lang="en-US" altLang="zh-CN"/>
          </a:p>
        </p:txBody>
      </p:sp>
      <p:sp>
        <p:nvSpPr>
          <p:cNvPr id="6" name="文本框 5"/>
          <p:cNvSpPr txBox="1"/>
          <p:nvPr/>
        </p:nvSpPr>
        <p:spPr>
          <a:xfrm>
            <a:off x="4588168" y="1124744"/>
            <a:ext cx="4327647" cy="615553"/>
          </a:xfrm>
          <a:prstGeom prst="rect">
            <a:avLst/>
          </a:prstGeom>
          <a:solidFill>
            <a:schemeClr val="accent5">
              <a:lumMod val="90000"/>
            </a:schemeClr>
          </a:solidFill>
        </p:spPr>
        <p:txBody>
          <a:bodyPr wrap="square" lIns="36000" tIns="0" rIns="36000" bIns="0" rtlCol="0">
            <a:spAutoFit/>
          </a:bodyPr>
          <a:lstStyle/>
          <a:p>
            <a:r>
              <a:rPr lang="zh-CN" altLang="en-US" sz="2000" b="1">
                <a:ea typeface="华文细黑" panose="02010600040101010101" pitchFamily="2" charset="-122"/>
              </a:rPr>
              <a:t>演示代码：</a:t>
            </a:r>
            <a:endParaRPr lang="en-US" altLang="zh-CN" sz="2000" b="1">
              <a:ea typeface="华文细黑" panose="02010600040101010101" pitchFamily="2" charset="-122"/>
            </a:endParaRPr>
          </a:p>
          <a:p>
            <a:r>
              <a:rPr lang="en-US" altLang="zh-CN" sz="2000" b="1">
                <a:ea typeface="华文细黑" panose="02010600040101010101" pitchFamily="2" charset="-122"/>
              </a:rPr>
              <a:t>07-thread/sync.RandomCardJFrame</a:t>
            </a:r>
            <a:endParaRPr lang="zh-CN" altLang="en-US" sz="2000" b="1">
              <a:ea typeface="华文细黑" panose="020106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9A0FF3E9-8F1D-4085-8FA1-5704E07BFFA0}" type="slidenum">
              <a:rPr lang="zh-CN" altLang="en-US" smtClean="0"/>
              <a:pPr>
                <a:defRPr/>
              </a:pPr>
              <a:t>48</a:t>
            </a:fld>
            <a:endParaRPr lang="zh-CN" altLang="en-US"/>
          </a:p>
        </p:txBody>
      </p:sp>
      <p:sp>
        <p:nvSpPr>
          <p:cNvPr id="4" name="矩形 3"/>
          <p:cNvSpPr/>
          <p:nvPr/>
        </p:nvSpPr>
        <p:spPr>
          <a:xfrm>
            <a:off x="305627" y="2149446"/>
            <a:ext cx="828091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latin typeface="华文中宋" pitchFamily="2" charset="-122"/>
                <a:ea typeface="华文中宋" pitchFamily="2" charset="-122"/>
              </a:rPr>
              <a:t>2. </a:t>
            </a:r>
            <a:r>
              <a:rPr lang="zh-CN" altLang="en-US" b="1">
                <a:latin typeface="华文中宋" pitchFamily="2" charset="-122"/>
                <a:ea typeface="华文中宋" pitchFamily="2" charset="-122"/>
              </a:rPr>
              <a:t>通过继承</a:t>
            </a:r>
            <a:r>
              <a:rPr lang="en-US" altLang="zh-CN" b="1">
                <a:latin typeface="华文中宋" pitchFamily="2" charset="-122"/>
                <a:ea typeface="华文中宋" pitchFamily="2" charset="-122"/>
              </a:rPr>
              <a:t>Thread</a:t>
            </a:r>
            <a:r>
              <a:rPr lang="zh-CN" altLang="en-US" b="1">
                <a:latin typeface="华文中宋" pitchFamily="2" charset="-122"/>
                <a:ea typeface="华文中宋" pitchFamily="2" charset="-122"/>
              </a:rPr>
              <a:t>方式编写</a:t>
            </a:r>
            <a:r>
              <a:rPr lang="zh-CN" altLang="en-US" b="1" dirty="0">
                <a:latin typeface="华文中宋" pitchFamily="2" charset="-122"/>
                <a:ea typeface="华文中宋" pitchFamily="2" charset="-122"/>
              </a:rPr>
              <a:t>多线程应用程序，模拟多人通过一个山洞。这个山洞每次只能通过一个人，每个人通过山洞的</a:t>
            </a:r>
            <a:r>
              <a:rPr lang="zh-CN" altLang="en-US" b="1">
                <a:latin typeface="华文中宋" pitchFamily="2" charset="-122"/>
                <a:ea typeface="华文中宋" pitchFamily="2" charset="-122"/>
              </a:rPr>
              <a:t>时间为</a:t>
            </a:r>
            <a:r>
              <a:rPr lang="en-US" altLang="zh-CN" b="1">
                <a:latin typeface="华文中宋" pitchFamily="2" charset="-122"/>
                <a:ea typeface="华文中宋" pitchFamily="2" charset="-122"/>
              </a:rPr>
              <a:t>5~10</a:t>
            </a:r>
            <a:r>
              <a:rPr lang="zh-CN" altLang="en-US" b="1">
                <a:latin typeface="华文中宋" pitchFamily="2" charset="-122"/>
                <a:ea typeface="华文中宋" pitchFamily="2" charset="-122"/>
              </a:rPr>
              <a:t>秒的随机整数秒，给定</a:t>
            </a:r>
            <a:r>
              <a:rPr lang="en-US" altLang="zh-CN" b="1">
                <a:latin typeface="华文中宋" pitchFamily="2" charset="-122"/>
                <a:ea typeface="华文中宋" pitchFamily="2" charset="-122"/>
              </a:rPr>
              <a:t>5</a:t>
            </a:r>
            <a:r>
              <a:rPr lang="zh-CN" altLang="en-US" b="1" dirty="0">
                <a:latin typeface="华文中宋" pitchFamily="2" charset="-122"/>
                <a:ea typeface="华文中宋" pitchFamily="2" charset="-122"/>
              </a:rPr>
              <a:t>个人，同时准备过此山洞，显示每次通过山洞人</a:t>
            </a:r>
            <a:r>
              <a:rPr lang="zh-CN" altLang="en-US" b="1">
                <a:latin typeface="华文中宋" pitchFamily="2" charset="-122"/>
                <a:ea typeface="华文中宋" pitchFamily="2" charset="-122"/>
              </a:rPr>
              <a:t>的姓名、过</a:t>
            </a:r>
            <a:r>
              <a:rPr lang="zh-CN" altLang="en-US" b="1" dirty="0">
                <a:latin typeface="华文中宋" pitchFamily="2" charset="-122"/>
                <a:ea typeface="华文中宋" pitchFamily="2" charset="-122"/>
              </a:rPr>
              <a:t>山洞</a:t>
            </a:r>
            <a:r>
              <a:rPr lang="zh-CN" altLang="en-US" b="1">
                <a:latin typeface="华文中宋" pitchFamily="2" charset="-122"/>
                <a:ea typeface="华文中宋" pitchFamily="2" charset="-122"/>
              </a:rPr>
              <a:t>的序号和过山洞的时间。</a:t>
            </a:r>
            <a:endParaRPr lang="zh-CN" altLang="en-US" b="1" dirty="0">
              <a:latin typeface="华文中宋" pitchFamily="2" charset="-122"/>
              <a:ea typeface="华文中宋" pitchFamily="2" charset="-122"/>
            </a:endParaRPr>
          </a:p>
        </p:txBody>
      </p:sp>
      <p:sp>
        <p:nvSpPr>
          <p:cNvPr id="5" name="TextBox 2"/>
          <p:cNvSpPr txBox="1">
            <a:spLocks noChangeArrowheads="1"/>
          </p:cNvSpPr>
          <p:nvPr/>
        </p:nvSpPr>
        <p:spPr bwMode="auto">
          <a:xfrm>
            <a:off x="357190" y="120724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a:latin typeface="华文中宋" pitchFamily="2" charset="-122"/>
                <a:ea typeface="华文中宋" pitchFamily="2" charset="-122"/>
              </a:rPr>
              <a:t>1. </a:t>
            </a:r>
            <a:r>
              <a:rPr lang="zh-CN" altLang="en-US" b="1">
                <a:latin typeface="华文中宋" pitchFamily="2" charset="-122"/>
                <a:ea typeface="华文中宋" pitchFamily="2" charset="-122"/>
              </a:rPr>
              <a:t>通过实现</a:t>
            </a:r>
            <a:r>
              <a:rPr lang="en-US" altLang="zh-CN" b="1">
                <a:latin typeface="华文中宋" pitchFamily="2" charset="-122"/>
                <a:ea typeface="华文中宋" pitchFamily="2" charset="-122"/>
              </a:rPr>
              <a:t>Runnable</a:t>
            </a:r>
            <a:r>
              <a:rPr lang="zh-CN" altLang="en-US" b="1">
                <a:latin typeface="华文中宋" pitchFamily="2" charset="-122"/>
                <a:ea typeface="华文中宋" pitchFamily="2" charset="-122"/>
              </a:rPr>
              <a:t>方式实现一个线程类</a:t>
            </a:r>
            <a:r>
              <a:rPr lang="en-US" altLang="zh-CN" b="1">
                <a:latin typeface="华文中宋" pitchFamily="2" charset="-122"/>
                <a:ea typeface="华文中宋" pitchFamily="2" charset="-122"/>
              </a:rPr>
              <a:t>PrintChar</a:t>
            </a:r>
            <a:r>
              <a:rPr lang="zh-CN" altLang="en-US" b="1">
                <a:latin typeface="华文中宋" pitchFamily="2" charset="-122"/>
                <a:ea typeface="华文中宋" pitchFamily="2" charset="-122"/>
              </a:rPr>
              <a:t>，线程输出从</a:t>
            </a:r>
            <a:r>
              <a:rPr lang="en-US" altLang="zh-CN" b="1">
                <a:latin typeface="华文中宋" pitchFamily="2" charset="-122"/>
                <a:ea typeface="华文中宋" pitchFamily="2" charset="-122"/>
              </a:rPr>
              <a:t>a</a:t>
            </a:r>
            <a:r>
              <a:rPr lang="zh-CN" altLang="en-US" b="1">
                <a:latin typeface="华文中宋" pitchFamily="2" charset="-122"/>
                <a:ea typeface="华文中宋" pitchFamily="2" charset="-122"/>
              </a:rPr>
              <a:t>到</a:t>
            </a:r>
            <a:r>
              <a:rPr lang="en-US" altLang="zh-CN" b="1">
                <a:latin typeface="华文中宋" pitchFamily="2" charset="-122"/>
                <a:ea typeface="华文中宋" pitchFamily="2" charset="-122"/>
              </a:rPr>
              <a:t>z</a:t>
            </a:r>
            <a:r>
              <a:rPr lang="zh-CN" altLang="en-US" b="1">
                <a:latin typeface="华文中宋" pitchFamily="2" charset="-122"/>
                <a:ea typeface="华文中宋" pitchFamily="2" charset="-122"/>
              </a:rPr>
              <a:t>的</a:t>
            </a:r>
            <a:r>
              <a:rPr lang="en-US" altLang="zh-CN" b="1">
                <a:latin typeface="华文中宋" pitchFamily="2" charset="-122"/>
                <a:ea typeface="华文中宋" pitchFamily="2" charset="-122"/>
              </a:rPr>
              <a:t>26</a:t>
            </a:r>
            <a:r>
              <a:rPr lang="zh-CN" altLang="en-US" b="1">
                <a:latin typeface="华文中宋" pitchFamily="2" charset="-122"/>
                <a:ea typeface="华文中宋" pitchFamily="2" charset="-122"/>
              </a:rPr>
              <a:t>个字母，每隔一秒钟输出一个字母。</a:t>
            </a:r>
          </a:p>
        </p:txBody>
      </p:sp>
      <p:sp>
        <p:nvSpPr>
          <p:cNvPr id="3" name="文本框 2"/>
          <p:cNvSpPr txBox="1"/>
          <p:nvPr/>
        </p:nvSpPr>
        <p:spPr>
          <a:xfrm>
            <a:off x="1187624" y="684028"/>
            <a:ext cx="2520280" cy="523220"/>
          </a:xfrm>
          <a:prstGeom prst="rect">
            <a:avLst/>
          </a:prstGeom>
          <a:noFill/>
        </p:spPr>
        <p:txBody>
          <a:bodyPr wrap="square" rtlCol="0">
            <a:spAutoFit/>
          </a:bodyPr>
          <a:lstStyle/>
          <a:p>
            <a:r>
              <a:rPr lang="en-US" altLang="zh-CN" sz="2800">
                <a:latin typeface="华文细黑" panose="02010600040101010101" pitchFamily="2" charset="-122"/>
                <a:ea typeface="华文细黑" panose="02010600040101010101" pitchFamily="2" charset="-122"/>
              </a:rPr>
              <a:t>QQ</a:t>
            </a:r>
            <a:r>
              <a:rPr lang="zh-CN" altLang="en-US" sz="2800">
                <a:latin typeface="华文细黑" panose="02010600040101010101" pitchFamily="2" charset="-122"/>
                <a:ea typeface="华文细黑" panose="02010600040101010101" pitchFamily="2" charset="-122"/>
              </a:rPr>
              <a:t>作业</a:t>
            </a:r>
          </a:p>
        </p:txBody>
      </p:sp>
      <p:sp>
        <p:nvSpPr>
          <p:cNvPr id="6" name="矩形 5"/>
          <p:cNvSpPr/>
          <p:nvPr/>
        </p:nvSpPr>
        <p:spPr>
          <a:xfrm>
            <a:off x="305627" y="4088438"/>
            <a:ext cx="7830971" cy="369332"/>
          </a:xfrm>
          <a:prstGeom prst="rect">
            <a:avLst/>
          </a:prstGeom>
        </p:spPr>
        <p:txBody>
          <a:bodyPr wrap="square">
            <a:spAutoFit/>
          </a:bodyPr>
          <a:lstStyle/>
          <a:p>
            <a:r>
              <a:rPr lang="en-US" altLang="zh-CN" sz="1800">
                <a:solidFill>
                  <a:srgbClr val="000000"/>
                </a:solidFill>
                <a:highlight>
                  <a:srgbClr val="E8F2FE"/>
                </a:highlight>
                <a:latin typeface="Consolas" panose="020B0609020204030204" pitchFamily="49" charset="0"/>
              </a:rPr>
              <a:t>String[] </a:t>
            </a:r>
            <a:r>
              <a:rPr lang="en-US" altLang="zh-CN" sz="1800">
                <a:solidFill>
                  <a:srgbClr val="6A3E3E"/>
                </a:solidFill>
                <a:highlight>
                  <a:srgbClr val="E8F2FE"/>
                </a:highlight>
                <a:latin typeface="Consolas" panose="020B0609020204030204" pitchFamily="49" charset="0"/>
              </a:rPr>
              <a:t>pNames</a:t>
            </a:r>
            <a:r>
              <a:rPr lang="en-US" altLang="zh-CN" sz="1800">
                <a:solidFill>
                  <a:srgbClr val="000000"/>
                </a:solidFill>
                <a:highlight>
                  <a:srgbClr val="E8F2FE"/>
                </a:highlight>
                <a:latin typeface="Consolas" panose="020B0609020204030204" pitchFamily="49" charset="0"/>
              </a:rPr>
              <a:t> = { </a:t>
            </a:r>
            <a:r>
              <a:rPr lang="en-US" altLang="zh-CN" sz="1800">
                <a:solidFill>
                  <a:srgbClr val="2A00FF"/>
                </a:solidFill>
                <a:highlight>
                  <a:srgbClr val="E8F2FE"/>
                </a:highlight>
                <a:latin typeface="Consolas" panose="020B0609020204030204" pitchFamily="49" charset="0"/>
              </a:rPr>
              <a:t>"</a:t>
            </a:r>
            <a:r>
              <a:rPr lang="zh-CN" altLang="en-US" sz="1800">
                <a:solidFill>
                  <a:srgbClr val="2A00FF"/>
                </a:solidFill>
                <a:highlight>
                  <a:srgbClr val="E8F2FE"/>
                </a:highlight>
                <a:latin typeface="Consolas" panose="020B0609020204030204" pitchFamily="49" charset="0"/>
              </a:rPr>
              <a:t>张三</a:t>
            </a:r>
            <a:r>
              <a:rPr lang="en-US" altLang="zh-CN" sz="1800">
                <a:solidFill>
                  <a:srgbClr val="2A00FF"/>
                </a:solidFill>
                <a:highlight>
                  <a:srgbClr val="E8F2FE"/>
                </a:highlight>
                <a:latin typeface="Consolas" panose="020B0609020204030204" pitchFamily="49" charset="0"/>
              </a:rPr>
              <a:t>"</a:t>
            </a:r>
            <a:r>
              <a:rPr lang="en-US" altLang="zh-CN" sz="1800">
                <a:solidFill>
                  <a:srgbClr val="000000"/>
                </a:solidFill>
                <a:highlight>
                  <a:srgbClr val="E8F2FE"/>
                </a:highlight>
                <a:latin typeface="Consolas" panose="020B0609020204030204" pitchFamily="49" charset="0"/>
              </a:rPr>
              <a:t>, </a:t>
            </a:r>
            <a:r>
              <a:rPr lang="en-US" altLang="zh-CN" sz="1800">
                <a:solidFill>
                  <a:srgbClr val="2A00FF"/>
                </a:solidFill>
                <a:highlight>
                  <a:srgbClr val="E8F2FE"/>
                </a:highlight>
                <a:latin typeface="Consolas" panose="020B0609020204030204" pitchFamily="49" charset="0"/>
              </a:rPr>
              <a:t>"</a:t>
            </a:r>
            <a:r>
              <a:rPr lang="zh-CN" altLang="en-US" sz="1800">
                <a:solidFill>
                  <a:srgbClr val="2A00FF"/>
                </a:solidFill>
                <a:highlight>
                  <a:srgbClr val="E8F2FE"/>
                </a:highlight>
                <a:latin typeface="Consolas" panose="020B0609020204030204" pitchFamily="49" charset="0"/>
              </a:rPr>
              <a:t>李思</a:t>
            </a:r>
            <a:r>
              <a:rPr lang="en-US" altLang="zh-CN" sz="1800">
                <a:solidFill>
                  <a:srgbClr val="2A00FF"/>
                </a:solidFill>
                <a:highlight>
                  <a:srgbClr val="E8F2FE"/>
                </a:highlight>
                <a:latin typeface="Consolas" panose="020B0609020204030204" pitchFamily="49" charset="0"/>
              </a:rPr>
              <a:t>"</a:t>
            </a:r>
            <a:r>
              <a:rPr lang="en-US" altLang="zh-CN" sz="1800">
                <a:solidFill>
                  <a:srgbClr val="000000"/>
                </a:solidFill>
                <a:highlight>
                  <a:srgbClr val="E8F2FE"/>
                </a:highlight>
                <a:latin typeface="Consolas" panose="020B0609020204030204" pitchFamily="49" charset="0"/>
              </a:rPr>
              <a:t>, </a:t>
            </a:r>
            <a:r>
              <a:rPr lang="en-US" altLang="zh-CN" sz="1800">
                <a:solidFill>
                  <a:srgbClr val="2A00FF"/>
                </a:solidFill>
                <a:highlight>
                  <a:srgbClr val="E8F2FE"/>
                </a:highlight>
                <a:latin typeface="Consolas" panose="020B0609020204030204" pitchFamily="49" charset="0"/>
              </a:rPr>
              <a:t>"</a:t>
            </a:r>
            <a:r>
              <a:rPr lang="zh-CN" altLang="en-US" sz="1800">
                <a:solidFill>
                  <a:srgbClr val="2A00FF"/>
                </a:solidFill>
                <a:highlight>
                  <a:srgbClr val="E8F2FE"/>
                </a:highlight>
                <a:latin typeface="Consolas" panose="020B0609020204030204" pitchFamily="49" charset="0"/>
              </a:rPr>
              <a:t>王武</a:t>
            </a:r>
            <a:r>
              <a:rPr lang="en-US" altLang="zh-CN" sz="1800">
                <a:solidFill>
                  <a:srgbClr val="2A00FF"/>
                </a:solidFill>
                <a:highlight>
                  <a:srgbClr val="E8F2FE"/>
                </a:highlight>
                <a:latin typeface="Consolas" panose="020B0609020204030204" pitchFamily="49" charset="0"/>
              </a:rPr>
              <a:t>"</a:t>
            </a:r>
            <a:r>
              <a:rPr lang="en-US" altLang="zh-CN" sz="1800">
                <a:solidFill>
                  <a:srgbClr val="000000"/>
                </a:solidFill>
                <a:highlight>
                  <a:srgbClr val="E8F2FE"/>
                </a:highlight>
                <a:latin typeface="Consolas" panose="020B0609020204030204" pitchFamily="49" charset="0"/>
              </a:rPr>
              <a:t>, </a:t>
            </a:r>
            <a:r>
              <a:rPr lang="en-US" altLang="zh-CN" sz="1800">
                <a:solidFill>
                  <a:srgbClr val="2A00FF"/>
                </a:solidFill>
                <a:highlight>
                  <a:srgbClr val="E8F2FE"/>
                </a:highlight>
                <a:latin typeface="Consolas" panose="020B0609020204030204" pitchFamily="49" charset="0"/>
              </a:rPr>
              <a:t>"</a:t>
            </a:r>
            <a:r>
              <a:rPr lang="zh-CN" altLang="en-US" sz="1800">
                <a:solidFill>
                  <a:srgbClr val="2A00FF"/>
                </a:solidFill>
                <a:highlight>
                  <a:srgbClr val="E8F2FE"/>
                </a:highlight>
                <a:latin typeface="Consolas" panose="020B0609020204030204" pitchFamily="49" charset="0"/>
              </a:rPr>
              <a:t>柳柳</a:t>
            </a:r>
            <a:r>
              <a:rPr lang="en-US" altLang="zh-CN" sz="1800">
                <a:solidFill>
                  <a:srgbClr val="2A00FF"/>
                </a:solidFill>
                <a:highlight>
                  <a:srgbClr val="E8F2FE"/>
                </a:highlight>
                <a:latin typeface="Consolas" panose="020B0609020204030204" pitchFamily="49" charset="0"/>
              </a:rPr>
              <a:t>"</a:t>
            </a:r>
            <a:r>
              <a:rPr lang="en-US" altLang="zh-CN" sz="1800">
                <a:solidFill>
                  <a:srgbClr val="000000"/>
                </a:solidFill>
                <a:highlight>
                  <a:srgbClr val="E8F2FE"/>
                </a:highlight>
                <a:latin typeface="Consolas" panose="020B0609020204030204" pitchFamily="49" charset="0"/>
              </a:rPr>
              <a:t>, </a:t>
            </a:r>
            <a:r>
              <a:rPr lang="en-US" altLang="zh-CN" sz="1800">
                <a:solidFill>
                  <a:srgbClr val="2A00FF"/>
                </a:solidFill>
                <a:highlight>
                  <a:srgbClr val="E8F2FE"/>
                </a:highlight>
                <a:latin typeface="Consolas" panose="020B0609020204030204" pitchFamily="49" charset="0"/>
              </a:rPr>
              <a:t>"</a:t>
            </a:r>
            <a:r>
              <a:rPr lang="zh-CN" altLang="en-US" sz="1800">
                <a:solidFill>
                  <a:srgbClr val="2A00FF"/>
                </a:solidFill>
                <a:highlight>
                  <a:srgbClr val="E8F2FE"/>
                </a:highlight>
                <a:latin typeface="Consolas" panose="020B0609020204030204" pitchFamily="49" charset="0"/>
              </a:rPr>
              <a:t>周琦</a:t>
            </a:r>
            <a:r>
              <a:rPr lang="en-US" altLang="zh-CN" sz="1800">
                <a:solidFill>
                  <a:srgbClr val="2A00FF"/>
                </a:solidFill>
                <a:highlight>
                  <a:srgbClr val="E8F2FE"/>
                </a:highlight>
                <a:latin typeface="Consolas" panose="020B0609020204030204" pitchFamily="49" charset="0"/>
              </a:rPr>
              <a:t>"</a:t>
            </a:r>
            <a:r>
              <a:rPr lang="zh-CN" altLang="en-US" sz="1800">
                <a:solidFill>
                  <a:srgbClr val="000000"/>
                </a:solidFill>
                <a:highlight>
                  <a:srgbClr val="E8F2FE"/>
                </a:highlight>
                <a:latin typeface="Consolas" panose="020B0609020204030204" pitchFamily="49" charset="0"/>
              </a:rPr>
              <a:t> </a:t>
            </a:r>
            <a:r>
              <a:rPr lang="en-US" altLang="zh-CN" sz="1800">
                <a:solidFill>
                  <a:srgbClr val="000000"/>
                </a:solidFill>
                <a:highlight>
                  <a:srgbClr val="E8F2FE"/>
                </a:highlight>
                <a:latin typeface="Consolas" panose="020B0609020204030204" pitchFamily="49" charset="0"/>
              </a:rPr>
              <a:t>};</a:t>
            </a:r>
            <a:endParaRPr lang="zh-CN" altLang="en-US" sz="1800"/>
          </a:p>
        </p:txBody>
      </p:sp>
      <p:pic>
        <p:nvPicPr>
          <p:cNvPr id="7" name="图片 6"/>
          <p:cNvPicPr>
            <a:picLocks noChangeAspect="1"/>
          </p:cNvPicPr>
          <p:nvPr/>
        </p:nvPicPr>
        <p:blipFill>
          <a:blip r:embed="rId2"/>
          <a:stretch>
            <a:fillRect/>
          </a:stretch>
        </p:blipFill>
        <p:spPr>
          <a:xfrm>
            <a:off x="899592" y="4622380"/>
            <a:ext cx="5841054" cy="1802794"/>
          </a:xfrm>
          <a:prstGeom prst="rect">
            <a:avLst/>
          </a:prstGeom>
        </p:spPr>
      </p:pic>
    </p:spTree>
    <p:extLst>
      <p:ext uri="{BB962C8B-B14F-4D97-AF65-F5344CB8AC3E}">
        <p14:creationId xmlns:p14="http://schemas.microsoft.com/office/powerpoint/2010/main" val="794292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02F625B-D7BD-473E-9754-584F7B04680E}" type="slidenum">
              <a:rPr lang="zh-CN" altLang="en-US" smtClean="0"/>
              <a:pPr>
                <a:defRPr/>
              </a:pPr>
              <a:t>49</a:t>
            </a:fld>
            <a:endParaRPr lang="en-US" altLang="zh-CN"/>
          </a:p>
        </p:txBody>
      </p:sp>
      <p:sp>
        <p:nvSpPr>
          <p:cNvPr id="5" name="TextBox 3"/>
          <p:cNvSpPr txBox="1">
            <a:spLocks noChangeArrowheads="1"/>
          </p:cNvSpPr>
          <p:nvPr/>
        </p:nvSpPr>
        <p:spPr bwMode="auto">
          <a:xfrm>
            <a:off x="399092" y="1812900"/>
            <a:ext cx="8064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dirty="0">
                <a:latin typeface="华文中宋" pitchFamily="2" charset="-122"/>
                <a:ea typeface="华文中宋" pitchFamily="2" charset="-122"/>
              </a:rPr>
              <a:t>请编写一个类，类名为 </a:t>
            </a:r>
            <a:r>
              <a:rPr lang="en-US" altLang="zh-CN" b="1" dirty="0" err="1">
                <a:latin typeface="华文中宋" pitchFamily="2" charset="-122"/>
                <a:ea typeface="华文中宋" pitchFamily="2" charset="-122"/>
              </a:rPr>
              <a:t>SubThread</a:t>
            </a:r>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是 </a:t>
            </a:r>
            <a:r>
              <a:rPr lang="en-US" altLang="zh-CN" b="1" dirty="0">
                <a:latin typeface="华文中宋" pitchFamily="2" charset="-122"/>
                <a:ea typeface="华文中宋" pitchFamily="2" charset="-122"/>
              </a:rPr>
              <a:t>Thread </a:t>
            </a:r>
            <a:r>
              <a:rPr lang="zh-CN" altLang="en-US" b="1" dirty="0">
                <a:latin typeface="华文中宋" pitchFamily="2" charset="-122"/>
                <a:ea typeface="华文中宋" pitchFamily="2" charset="-122"/>
              </a:rPr>
              <a:t>类的子类。该类中定义了含一个字符串参数（线程名</a:t>
            </a:r>
            <a:r>
              <a:rPr lang="en-US" altLang="zh-CN" b="1" dirty="0">
                <a:latin typeface="华文中宋" pitchFamily="2" charset="-122"/>
                <a:ea typeface="华文中宋" pitchFamily="2" charset="-122"/>
              </a:rPr>
              <a:t>name </a:t>
            </a:r>
            <a:r>
              <a:rPr lang="zh-CN" altLang="en-US" b="1" dirty="0">
                <a:latin typeface="华文中宋" pitchFamily="2" charset="-122"/>
                <a:ea typeface="华文中宋" pitchFamily="2" charset="-122"/>
              </a:rPr>
              <a:t>）的构造方法和 </a:t>
            </a:r>
            <a:r>
              <a:rPr lang="en-US" altLang="zh-CN" b="1" dirty="0">
                <a:latin typeface="华文中宋" pitchFamily="2" charset="-122"/>
                <a:ea typeface="华文中宋" pitchFamily="2" charset="-122"/>
              </a:rPr>
              <a:t>run()</a:t>
            </a:r>
            <a:r>
              <a:rPr lang="zh-CN" altLang="en-US" b="1" dirty="0">
                <a:latin typeface="华文中宋" pitchFamily="2" charset="-122"/>
                <a:ea typeface="华文中宋" pitchFamily="2" charset="-122"/>
              </a:rPr>
              <a:t>方法，</a:t>
            </a:r>
            <a:r>
              <a:rPr lang="en-US" altLang="zh-CN" b="1" dirty="0">
                <a:latin typeface="华文中宋" pitchFamily="2" charset="-122"/>
                <a:ea typeface="华文中宋" pitchFamily="2" charset="-122"/>
              </a:rPr>
              <a:t>run</a:t>
            </a:r>
            <a:r>
              <a:rPr lang="zh-CN" altLang="en-US" b="1" dirty="0">
                <a:latin typeface="华文中宋" pitchFamily="2" charset="-122"/>
                <a:ea typeface="华文中宋" pitchFamily="2" charset="-122"/>
              </a:rPr>
              <a:t>方法中有一个 </a:t>
            </a:r>
            <a:r>
              <a:rPr lang="en-US" altLang="zh-CN" b="1" dirty="0">
                <a:latin typeface="华文中宋" pitchFamily="2" charset="-122"/>
                <a:ea typeface="华文中宋" pitchFamily="2" charset="-122"/>
              </a:rPr>
              <a:t>for</a:t>
            </a:r>
            <a:r>
              <a:rPr lang="zh-CN" altLang="en-US" b="1" dirty="0">
                <a:latin typeface="华文中宋" pitchFamily="2" charset="-122"/>
                <a:ea typeface="华文中宋" pitchFamily="2" charset="-122"/>
              </a:rPr>
              <a:t>循环，循环一共进行</a:t>
            </a:r>
            <a:r>
              <a:rPr lang="en-US" altLang="zh-CN" b="1" dirty="0">
                <a:latin typeface="华文中宋" pitchFamily="2" charset="-122"/>
                <a:ea typeface="华文中宋" pitchFamily="2" charset="-122"/>
              </a:rPr>
              <a:t>5</a:t>
            </a:r>
            <a:r>
              <a:rPr lang="zh-CN" altLang="en-US" b="1" dirty="0">
                <a:latin typeface="华文中宋" pitchFamily="2" charset="-122"/>
                <a:ea typeface="华文中宋" pitchFamily="2" charset="-122"/>
              </a:rPr>
              <a:t>次，循环体先在控制台输出该线程循环了第几次，然后随机休眠一秒的时间，循环结束后输出线程结束信息：线程名</a:t>
            </a:r>
            <a:r>
              <a:rPr lang="en-US" altLang="zh-CN" b="1" dirty="0">
                <a:latin typeface="华文中宋" pitchFamily="2" charset="-122"/>
                <a:ea typeface="华文中宋" pitchFamily="2" charset="-122"/>
              </a:rPr>
              <a:t>+finished  </a:t>
            </a:r>
            <a:r>
              <a:rPr lang="zh-CN" altLang="en-US" b="1" dirty="0">
                <a:latin typeface="华文中宋" pitchFamily="2" charset="-122"/>
                <a:ea typeface="华文中宋" pitchFamily="2" charset="-122"/>
              </a:rPr>
              <a:t>。  编写一个</a:t>
            </a:r>
            <a:r>
              <a:rPr lang="en-US" altLang="zh-CN" b="1" dirty="0">
                <a:latin typeface="华文中宋" pitchFamily="2" charset="-122"/>
                <a:ea typeface="华文中宋" pitchFamily="2" charset="-122"/>
              </a:rPr>
              <a:t>main</a:t>
            </a:r>
            <a:r>
              <a:rPr lang="zh-CN" altLang="en-US" b="1" dirty="0">
                <a:latin typeface="华文中宋" pitchFamily="2" charset="-122"/>
                <a:ea typeface="华文中宋" pitchFamily="2" charset="-122"/>
              </a:rPr>
              <a:t>方法，并在其中创建 </a:t>
            </a:r>
            <a:r>
              <a:rPr lang="en-US" altLang="zh-CN" b="1" dirty="0" err="1">
                <a:latin typeface="华文中宋" pitchFamily="2" charset="-122"/>
                <a:ea typeface="华文中宋" pitchFamily="2" charset="-122"/>
              </a:rPr>
              <a:t>SubThread</a:t>
            </a:r>
            <a:r>
              <a:rPr lang="en-US" altLang="zh-CN" b="1" dirty="0">
                <a:latin typeface="华文中宋" pitchFamily="2" charset="-122"/>
                <a:ea typeface="华文中宋" pitchFamily="2" charset="-122"/>
              </a:rPr>
              <a:t>  </a:t>
            </a:r>
            <a:r>
              <a:rPr lang="zh-CN" altLang="en-US" b="1" dirty="0">
                <a:latin typeface="华文中宋" pitchFamily="2" charset="-122"/>
                <a:ea typeface="华文中宋" pitchFamily="2" charset="-122"/>
              </a:rPr>
              <a:t>类的三个线程对象</a:t>
            </a:r>
            <a:r>
              <a:rPr lang="en-US" altLang="zh-CN" b="1" dirty="0">
                <a:latin typeface="华文中宋" pitchFamily="2" charset="-122"/>
                <a:ea typeface="华文中宋" pitchFamily="2" charset="-122"/>
              </a:rPr>
              <a:t>T1</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T2</a:t>
            </a:r>
            <a:r>
              <a:rPr lang="zh-CN" altLang="en-US" b="1" dirty="0">
                <a:latin typeface="华文中宋" pitchFamily="2" charset="-122"/>
                <a:ea typeface="华文中宋" pitchFamily="2" charset="-122"/>
              </a:rPr>
              <a:t>，</a:t>
            </a:r>
            <a:r>
              <a:rPr lang="en-US" altLang="zh-CN" b="1" dirty="0">
                <a:latin typeface="华文中宋" pitchFamily="2" charset="-122"/>
                <a:ea typeface="华文中宋" pitchFamily="2" charset="-122"/>
              </a:rPr>
              <a:t>T3</a:t>
            </a:r>
            <a:r>
              <a:rPr lang="zh-CN" altLang="en-US" b="1" dirty="0">
                <a:latin typeface="华文中宋" pitchFamily="2" charset="-122"/>
                <a:ea typeface="华文中宋" pitchFamily="2" charset="-122"/>
              </a:rPr>
              <a:t>，他们的名称分别为</a:t>
            </a:r>
            <a:r>
              <a:rPr lang="en-US" altLang="zh-CN" b="1" dirty="0" err="1">
                <a:latin typeface="华文中宋" pitchFamily="2" charset="-122"/>
                <a:ea typeface="华文中宋" pitchFamily="2" charset="-122"/>
              </a:rPr>
              <a:t>Frist,Second,Third</a:t>
            </a:r>
            <a:r>
              <a:rPr lang="en-US" altLang="zh-CN" b="1" dirty="0">
                <a:latin typeface="华文中宋" pitchFamily="2" charset="-122"/>
                <a:ea typeface="华文中宋" pitchFamily="2" charset="-122"/>
              </a:rPr>
              <a:t>,</a:t>
            </a:r>
            <a:r>
              <a:rPr lang="zh-CN" altLang="en-US" b="1" dirty="0">
                <a:latin typeface="华文中宋" pitchFamily="2" charset="-122"/>
                <a:ea typeface="华文中宋" pitchFamily="2" charset="-122"/>
              </a:rPr>
              <a:t>并启动这三个线程。</a:t>
            </a:r>
          </a:p>
          <a:p>
            <a:pPr eaLnBrk="1" hangingPunct="1"/>
            <a:endParaRPr lang="zh-CN" altLang="en-US" b="1" dirty="0">
              <a:latin typeface="华文中宋" pitchFamily="2" charset="-122"/>
              <a:ea typeface="华文中宋" pitchFamily="2" charset="-122"/>
            </a:endParaRPr>
          </a:p>
        </p:txBody>
      </p:sp>
      <p:sp>
        <p:nvSpPr>
          <p:cNvPr id="6" name="TextBox 5"/>
          <p:cNvSpPr txBox="1"/>
          <p:nvPr/>
        </p:nvSpPr>
        <p:spPr>
          <a:xfrm>
            <a:off x="683568" y="1092820"/>
            <a:ext cx="5040560" cy="584775"/>
          </a:xfrm>
          <a:prstGeom prst="rect">
            <a:avLst/>
          </a:prstGeom>
          <a:noFill/>
        </p:spPr>
        <p:txBody>
          <a:bodyPr wrap="square" rtlCol="0">
            <a:spAutoFit/>
          </a:bodyPr>
          <a:lstStyle/>
          <a:p>
            <a:r>
              <a:rPr lang="zh-CN" altLang="en-US" sz="3200" b="1" dirty="0"/>
              <a:t>作业</a:t>
            </a:r>
          </a:p>
        </p:txBody>
      </p:sp>
    </p:spTree>
    <p:extLst>
      <p:ext uri="{BB962C8B-B14F-4D97-AF65-F5344CB8AC3E}">
        <p14:creationId xmlns:p14="http://schemas.microsoft.com/office/powerpoint/2010/main" val="120448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latin typeface="华文中宋" pitchFamily="2" charset="-122"/>
                <a:ea typeface="华文中宋" pitchFamily="2" charset="-122"/>
              </a:rPr>
              <a:t>进程的状态</a:t>
            </a:r>
          </a:p>
        </p:txBody>
      </p:sp>
      <p:sp>
        <p:nvSpPr>
          <p:cNvPr id="6" name="Rectangle 4"/>
          <p:cNvSpPr txBox="1">
            <a:spLocks noChangeArrowheads="1"/>
          </p:cNvSpPr>
          <p:nvPr/>
        </p:nvSpPr>
        <p:spPr bwMode="auto">
          <a:xfrm>
            <a:off x="292100" y="1052513"/>
            <a:ext cx="8424863"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rtl="0" eaLnBrk="0" fontAlgn="base" hangingPunct="0">
              <a:spcBef>
                <a:spcPct val="20000"/>
              </a:spcBef>
              <a:spcAft>
                <a:spcPct val="0"/>
              </a:spcAft>
              <a:buClr>
                <a:schemeClr val="folHlink"/>
              </a:buClr>
              <a:buSzPct val="80000"/>
              <a:buFont typeface="Wingdings" pitchFamily="2" charset="2"/>
              <a:buAutoNum type="arabicPeriod"/>
              <a:defRPr sz="28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4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9pPr>
          </a:lstStyle>
          <a:p>
            <a:pPr marL="0" indent="0" eaLnBrk="1" hangingPunct="1">
              <a:lnSpc>
                <a:spcPct val="120000"/>
              </a:lnSpc>
              <a:buFont typeface="Wingdings" pitchFamily="2" charset="2"/>
              <a:buNone/>
              <a:defRPr/>
            </a:pP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进程的状态</a:t>
            </a:r>
          </a:p>
          <a:p>
            <a:pPr lvl="1" eaLnBrk="1" hangingPunct="1">
              <a:lnSpc>
                <a:spcPct val="120000"/>
              </a:lnSpc>
              <a:defRPr/>
            </a:pPr>
            <a:r>
              <a:rPr lang="zh-CN" altLang="en-US" dirty="0">
                <a:latin typeface="华文中宋" panose="02010600040101010101" pitchFamily="2" charset="-122"/>
                <a:ea typeface="华文中宋" panose="02010600040101010101" pitchFamily="2" charset="-122"/>
              </a:rPr>
              <a:t>就绪（</a:t>
            </a:r>
            <a:r>
              <a:rPr lang="en-US" altLang="zh-CN" dirty="0">
                <a:latin typeface="华文中宋" panose="02010600040101010101" pitchFamily="2" charset="-122"/>
                <a:ea typeface="华文中宋" panose="02010600040101010101" pitchFamily="2" charset="-122"/>
              </a:rPr>
              <a:t>ready</a:t>
            </a:r>
            <a:r>
              <a:rPr lang="zh-CN" altLang="en-US" dirty="0">
                <a:latin typeface="华文中宋" panose="02010600040101010101" pitchFamily="2" charset="-122"/>
                <a:ea typeface="华文中宋" panose="02010600040101010101" pitchFamily="2" charset="-122"/>
              </a:rPr>
              <a:t>）态：具备运行条件，等待系统分配资源以便运行</a:t>
            </a:r>
          </a:p>
          <a:p>
            <a:pPr lvl="1" eaLnBrk="1" hangingPunct="1">
              <a:lnSpc>
                <a:spcPct val="120000"/>
              </a:lnSpc>
              <a:defRPr/>
            </a:pPr>
            <a:r>
              <a:rPr lang="zh-CN" altLang="en-US" dirty="0">
                <a:latin typeface="华文中宋" panose="02010600040101010101" pitchFamily="2" charset="-122"/>
                <a:ea typeface="华文中宋" panose="02010600040101010101" pitchFamily="2" charset="-122"/>
              </a:rPr>
              <a:t>运行（</a:t>
            </a:r>
            <a:r>
              <a:rPr lang="en-US" altLang="zh-CN" dirty="0">
                <a:latin typeface="华文中宋" panose="02010600040101010101" pitchFamily="2" charset="-122"/>
                <a:ea typeface="华文中宋" panose="02010600040101010101" pitchFamily="2" charset="-122"/>
              </a:rPr>
              <a:t>running</a:t>
            </a:r>
            <a:r>
              <a:rPr lang="zh-CN" altLang="en-US" dirty="0">
                <a:latin typeface="华文中宋" panose="02010600040101010101" pitchFamily="2" charset="-122"/>
                <a:ea typeface="华文中宋" panose="02010600040101010101" pitchFamily="2" charset="-122"/>
              </a:rPr>
              <a:t>）态：进程占用系统资源正在运行</a:t>
            </a:r>
          </a:p>
          <a:p>
            <a:pPr lvl="1" eaLnBrk="1" hangingPunct="1">
              <a:lnSpc>
                <a:spcPct val="120000"/>
              </a:lnSpc>
              <a:defRPr/>
            </a:pPr>
            <a:r>
              <a:rPr lang="zh-CN" altLang="en-US" dirty="0">
                <a:latin typeface="华文中宋" panose="02010600040101010101" pitchFamily="2" charset="-122"/>
                <a:ea typeface="华文中宋" panose="02010600040101010101" pitchFamily="2" charset="-122"/>
              </a:rPr>
              <a:t>阻塞（</a:t>
            </a:r>
            <a:r>
              <a:rPr lang="en-US" altLang="zh-CN" dirty="0">
                <a:latin typeface="华文中宋" panose="02010600040101010101" pitchFamily="2" charset="-122"/>
                <a:ea typeface="华文中宋" panose="02010600040101010101" pitchFamily="2" charset="-122"/>
              </a:rPr>
              <a:t>blocked</a:t>
            </a:r>
            <a:r>
              <a:rPr lang="zh-CN" altLang="en-US" dirty="0">
                <a:latin typeface="华文中宋" panose="02010600040101010101" pitchFamily="2" charset="-122"/>
                <a:ea typeface="华文中宋" panose="02010600040101010101" pitchFamily="2" charset="-122"/>
              </a:rPr>
              <a:t>）态 ：正在等待某个事件任务的完成</a:t>
            </a:r>
            <a:endParaRPr lang="en-US" altLang="zh-CN" dirty="0">
              <a:latin typeface="华文中宋" panose="02010600040101010101" pitchFamily="2" charset="-122"/>
              <a:ea typeface="华文中宋" panose="02010600040101010101" pitchFamily="2" charset="-122"/>
            </a:endParaRPr>
          </a:p>
          <a:p>
            <a:pPr marL="457200" lvl="1" indent="0" eaLnBrk="1" hangingPunct="1">
              <a:lnSpc>
                <a:spcPct val="120000"/>
              </a:lnSpc>
              <a:buFont typeface="Wingdings" pitchFamily="2" charset="2"/>
              <a:buNone/>
              <a:defRPr/>
            </a:pPr>
            <a:endParaRPr lang="en-US" altLang="zh-CN" dirty="0">
              <a:latin typeface="华文中宋" panose="02010600040101010101" pitchFamily="2" charset="-122"/>
              <a:ea typeface="华文中宋" panose="02010600040101010101" pitchFamily="2" charset="-122"/>
            </a:endParaRPr>
          </a:p>
          <a:p>
            <a:pPr marL="800100" lvl="1" indent="-342900" eaLnBrk="1" hangingPunct="1">
              <a:lnSpc>
                <a:spcPct val="120000"/>
              </a:lnSpc>
              <a:buClr>
                <a:srgbClr val="002060"/>
              </a:buClr>
              <a:buSzPct val="80000"/>
              <a:buFont typeface="Wingdings" pitchFamily="2" charset="2"/>
              <a:buChar char="Ø"/>
              <a:defRPr/>
            </a:pPr>
            <a:r>
              <a:rPr lang="zh-CN" altLang="en-US" dirty="0">
                <a:latin typeface="华文中宋" panose="02010600040101010101" pitchFamily="2" charset="-122"/>
                <a:ea typeface="华文中宋" panose="02010600040101010101" pitchFamily="2" charset="-122"/>
              </a:rPr>
              <a:t>进程在执行过程中的任一时刻，都处于某个状态，根据运行条件在多个状态之间转变。</a:t>
            </a:r>
            <a:endParaRPr lang="en-US" altLang="zh-CN" dirty="0">
              <a:latin typeface="华文中宋" panose="02010600040101010101" pitchFamily="2" charset="-122"/>
              <a:ea typeface="华文中宋" panose="02010600040101010101" pitchFamily="2" charset="-122"/>
            </a:endParaRPr>
          </a:p>
          <a:p>
            <a:pPr marL="800100" lvl="1" indent="-342900" eaLnBrk="1" hangingPunct="1">
              <a:lnSpc>
                <a:spcPct val="120000"/>
              </a:lnSpc>
              <a:buClr>
                <a:srgbClr val="002060"/>
              </a:buClr>
              <a:buSzPct val="80000"/>
              <a:buFont typeface="Wingdings" pitchFamily="2" charset="2"/>
              <a:buChar char="Ø"/>
              <a:defRPr/>
            </a:pPr>
            <a:r>
              <a:rPr lang="zh-CN" altLang="en-US" dirty="0">
                <a:latin typeface="华文中宋" panose="02010600040101010101" pitchFamily="2" charset="-122"/>
                <a:ea typeface="华文中宋" panose="02010600040101010101" pitchFamily="2" charset="-122"/>
              </a:rPr>
              <a:t>一个进程在创建后处于就绪状态，获得处理器后处于运行状态，运行中因等待事件处于阻塞状态。</a:t>
            </a:r>
            <a:endParaRPr lang="en-US" altLang="zh-CN"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a:defRPr/>
            </a:pPr>
            <a:fld id="{8F43C30C-E705-4E2C-9BFA-36D82CA369EE}" type="slidenum">
              <a:rPr lang="zh-CN" altLang="en-US" smtClean="0"/>
              <a:pPr>
                <a:defRPr/>
              </a:pPr>
              <a:t>5</a:t>
            </a:fld>
            <a:endParaRPr lang="en-US" altLang="zh-CN"/>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9754530-C5F0-4EED-AD52-E0B549F69180}"/>
                  </a:ext>
                </a:extLst>
              </p14:cNvPr>
              <p14:cNvContentPartPr/>
              <p14:nvPr/>
            </p14:nvContentPartPr>
            <p14:xfrm>
              <a:off x="1237514" y="4586391"/>
              <a:ext cx="7441200" cy="132840"/>
            </p14:xfrm>
          </p:contentPart>
        </mc:Choice>
        <mc:Fallback xmlns="">
          <p:pic>
            <p:nvPicPr>
              <p:cNvPr id="3" name="墨迹 2">
                <a:extLst>
                  <a:ext uri="{FF2B5EF4-FFF2-40B4-BE49-F238E27FC236}">
                    <a16:creationId xmlns:a16="http://schemas.microsoft.com/office/drawing/2014/main" id="{39754530-C5F0-4EED-AD52-E0B549F69180}"/>
                  </a:ext>
                </a:extLst>
              </p:cNvPr>
              <p:cNvPicPr/>
              <p:nvPr/>
            </p:nvPicPr>
            <p:blipFill>
              <a:blip r:embed="rId3"/>
              <a:stretch>
                <a:fillRect/>
              </a:stretch>
            </p:blipFill>
            <p:spPr>
              <a:xfrm>
                <a:off x="1228514" y="4577751"/>
                <a:ext cx="74588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892E4ED-0B5D-468C-9710-FDD56249F695}"/>
                  </a:ext>
                </a:extLst>
              </p14:cNvPr>
              <p14:cNvContentPartPr/>
              <p14:nvPr/>
            </p14:nvContentPartPr>
            <p14:xfrm>
              <a:off x="1236074" y="5003631"/>
              <a:ext cx="4375440" cy="113760"/>
            </p14:xfrm>
          </p:contentPart>
        </mc:Choice>
        <mc:Fallback xmlns="">
          <p:pic>
            <p:nvPicPr>
              <p:cNvPr id="4" name="墨迹 3">
                <a:extLst>
                  <a:ext uri="{FF2B5EF4-FFF2-40B4-BE49-F238E27FC236}">
                    <a16:creationId xmlns:a16="http://schemas.microsoft.com/office/drawing/2014/main" id="{E892E4ED-0B5D-468C-9710-FDD56249F695}"/>
                  </a:ext>
                </a:extLst>
              </p:cNvPr>
              <p:cNvPicPr/>
              <p:nvPr/>
            </p:nvPicPr>
            <p:blipFill>
              <a:blip r:embed="rId5"/>
              <a:stretch>
                <a:fillRect/>
              </a:stretch>
            </p:blipFill>
            <p:spPr>
              <a:xfrm>
                <a:off x="1227074" y="4994991"/>
                <a:ext cx="4393080" cy="13140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150938" y="44450"/>
            <a:ext cx="7793037" cy="695325"/>
          </a:xfrm>
        </p:spPr>
        <p:txBody>
          <a:bodyPr/>
          <a:lstStyle/>
          <a:p>
            <a:r>
              <a:rPr lang="zh-CN" altLang="en-US"/>
              <a:t>小结</a:t>
            </a:r>
          </a:p>
        </p:txBody>
      </p:sp>
      <p:sp>
        <p:nvSpPr>
          <p:cNvPr id="4" name="灯片编号占位符 3"/>
          <p:cNvSpPr>
            <a:spLocks noGrp="1"/>
          </p:cNvSpPr>
          <p:nvPr>
            <p:ph type="sldNum" sz="quarter" idx="12"/>
          </p:nvPr>
        </p:nvSpPr>
        <p:spPr/>
        <p:txBody>
          <a:bodyPr/>
          <a:lstStyle/>
          <a:p>
            <a:pPr>
              <a:defRPr/>
            </a:pPr>
            <a:fld id="{BD809DB4-46A0-4AA0-A51B-6F57309A9423}" type="slidenum">
              <a:rPr lang="zh-CN" altLang="en-US" smtClean="0"/>
              <a:pPr>
                <a:defRPr/>
              </a:pPr>
              <a:t>50</a:t>
            </a:fld>
            <a:endParaRPr lang="en-US" altLang="zh-CN"/>
          </a:p>
        </p:txBody>
      </p:sp>
      <p:sp>
        <p:nvSpPr>
          <p:cNvPr id="52228" name="Rectangle 4"/>
          <p:cNvSpPr>
            <a:spLocks noChangeArrowheads="1"/>
          </p:cNvSpPr>
          <p:nvPr/>
        </p:nvSpPr>
        <p:spPr bwMode="auto">
          <a:xfrm>
            <a:off x="468313" y="1268413"/>
            <a:ext cx="84963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20000"/>
              </a:spcBef>
              <a:buClr>
                <a:srgbClr val="0000CC"/>
              </a:buClr>
              <a:buSzPct val="60000"/>
            </a:pPr>
            <a:r>
              <a:rPr lang="zh-CN" altLang="en-US" sz="3200" b="1">
                <a:solidFill>
                  <a:srgbClr val="003399"/>
                </a:solidFill>
                <a:latin typeface="Tahoma" pitchFamily="34" charset="0"/>
              </a:rPr>
              <a:t>目标</a:t>
            </a:r>
            <a:r>
              <a:rPr lang="zh-CN" altLang="en-GB" sz="3200" b="1">
                <a:solidFill>
                  <a:srgbClr val="003399"/>
                </a:solidFill>
                <a:latin typeface="Tahoma" pitchFamily="34" charset="0"/>
              </a:rPr>
              <a:t>：</a:t>
            </a:r>
            <a:r>
              <a:rPr lang="zh-CN" altLang="en-US" sz="3200" b="1">
                <a:latin typeface="Tahoma" pitchFamily="34" charset="0"/>
              </a:rPr>
              <a:t>使用线程设计并发执行程序。</a:t>
            </a:r>
            <a:endParaRPr lang="en-GB" altLang="zh-CN" sz="3200" b="1">
              <a:latin typeface="Tahoma" pitchFamily="34" charset="0"/>
            </a:endParaRPr>
          </a:p>
          <a:p>
            <a:pPr>
              <a:lnSpc>
                <a:spcPct val="90000"/>
              </a:lnSpc>
              <a:spcBef>
                <a:spcPct val="20000"/>
              </a:spcBef>
              <a:buClr>
                <a:schemeClr val="folHlink"/>
              </a:buClr>
              <a:buSzPct val="80000"/>
            </a:pPr>
            <a:r>
              <a:rPr lang="zh-CN" altLang="en-GB" sz="3200" b="1">
                <a:solidFill>
                  <a:srgbClr val="003399"/>
                </a:solidFill>
                <a:latin typeface="Tahoma" pitchFamily="34" charset="0"/>
              </a:rPr>
              <a:t>要求：</a:t>
            </a:r>
          </a:p>
          <a:p>
            <a:pPr lvl="1">
              <a:lnSpc>
                <a:spcPct val="90000"/>
              </a:lnSpc>
              <a:spcBef>
                <a:spcPct val="20000"/>
              </a:spcBef>
              <a:buClr>
                <a:schemeClr val="hlink"/>
              </a:buClr>
              <a:buSzPct val="70000"/>
            </a:pPr>
            <a:r>
              <a:rPr lang="zh-CN" altLang="en-US" sz="2800" b="1">
                <a:latin typeface="Tahoma" pitchFamily="34" charset="0"/>
              </a:rPr>
              <a:t>掌握创建、管理和控制</a:t>
            </a:r>
            <a:r>
              <a:rPr lang="en-US" altLang="zh-CN" sz="2800" b="1">
                <a:latin typeface="Tahoma" pitchFamily="34" charset="0"/>
              </a:rPr>
              <a:t>Java</a:t>
            </a:r>
            <a:r>
              <a:rPr lang="zh-CN" altLang="en-US" sz="2800" b="1">
                <a:latin typeface="Tahoma" pitchFamily="34" charset="0"/>
              </a:rPr>
              <a:t>线程对象的方法；</a:t>
            </a:r>
          </a:p>
          <a:p>
            <a:pPr lvl="1">
              <a:lnSpc>
                <a:spcPct val="90000"/>
              </a:lnSpc>
              <a:spcBef>
                <a:spcPct val="20000"/>
              </a:spcBef>
              <a:buClr>
                <a:schemeClr val="hlink"/>
              </a:buClr>
              <a:buSzPct val="70000"/>
            </a:pPr>
            <a:r>
              <a:rPr lang="zh-CN" altLang="en-US" sz="2800" b="1">
                <a:latin typeface="Tahoma" pitchFamily="34" charset="0"/>
              </a:rPr>
              <a:t>掌握实现线程互斥和线程同步的方法。</a:t>
            </a:r>
            <a:r>
              <a:rPr lang="zh-CN" altLang="en-GB" sz="2800" b="1">
                <a:solidFill>
                  <a:srgbClr val="003399"/>
                </a:solidFill>
                <a:latin typeface="Tahoma" pitchFamily="34" charset="0"/>
              </a:rPr>
              <a:t> </a:t>
            </a:r>
            <a:endParaRPr lang="zh-CN" altLang="en-US" sz="2800" b="1">
              <a:latin typeface="Tahoma" pitchFamily="34" charset="0"/>
            </a:endParaRPr>
          </a:p>
          <a:p>
            <a:pPr>
              <a:lnSpc>
                <a:spcPct val="90000"/>
              </a:lnSpc>
              <a:spcBef>
                <a:spcPct val="20000"/>
              </a:spcBef>
              <a:buClr>
                <a:schemeClr val="folHlink"/>
              </a:buClr>
              <a:buSzPct val="80000"/>
            </a:pPr>
            <a:r>
              <a:rPr lang="zh-CN" altLang="en-GB" sz="3200" b="1">
                <a:solidFill>
                  <a:srgbClr val="003399"/>
                </a:solidFill>
                <a:latin typeface="Tahoma" pitchFamily="34" charset="0"/>
              </a:rPr>
              <a:t>重点：</a:t>
            </a:r>
            <a:r>
              <a:rPr lang="zh-CN" altLang="en-US" sz="3200" b="1">
                <a:latin typeface="Tahoma" pitchFamily="34" charset="0"/>
              </a:rPr>
              <a:t>创建</a:t>
            </a:r>
            <a:r>
              <a:rPr lang="en-US" altLang="zh-CN" sz="3200" b="1">
                <a:latin typeface="Tahoma" pitchFamily="34" charset="0"/>
              </a:rPr>
              <a:t>Java</a:t>
            </a:r>
            <a:r>
              <a:rPr lang="zh-CN" altLang="en-US" sz="3200" b="1">
                <a:latin typeface="Tahoma" pitchFamily="34" charset="0"/>
              </a:rPr>
              <a:t>线程对象，改变线程状态，设置线程优先级以控制线程调度。</a:t>
            </a:r>
            <a:endParaRPr lang="zh-CN" altLang="en-GB" sz="3200" b="1">
              <a:latin typeface="Tahoma" pitchFamily="34" charset="0"/>
            </a:endParaRPr>
          </a:p>
          <a:p>
            <a:pPr>
              <a:lnSpc>
                <a:spcPct val="90000"/>
              </a:lnSpc>
              <a:spcBef>
                <a:spcPct val="20000"/>
              </a:spcBef>
              <a:buClr>
                <a:schemeClr val="folHlink"/>
              </a:buClr>
              <a:buSzPct val="80000"/>
            </a:pPr>
            <a:r>
              <a:rPr lang="zh-CN" altLang="en-GB" sz="3200" b="1">
                <a:solidFill>
                  <a:srgbClr val="003399"/>
                </a:solidFill>
                <a:latin typeface="Tahoma" pitchFamily="34" charset="0"/>
              </a:rPr>
              <a:t>难点：</a:t>
            </a:r>
            <a:r>
              <a:rPr lang="zh-CN" altLang="en-US" sz="3200" b="1">
                <a:latin typeface="Tahoma" pitchFamily="34" charset="0"/>
              </a:rPr>
              <a:t>线程互斥，线程同步。 </a:t>
            </a:r>
            <a:endParaRPr lang="en-US" altLang="zh-CN" sz="3200" b="1">
              <a:latin typeface="Tahom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528596" y="979588"/>
            <a:ext cx="69060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1. </a:t>
            </a:r>
            <a:r>
              <a:rPr lang="zh-CN" altLang="en-US" sz="2000" b="1" dirty="0">
                <a:solidFill>
                  <a:srgbClr val="000000"/>
                </a:solidFill>
                <a:latin typeface="微软雅黑" panose="020B0503020204020204" pitchFamily="34" charset="-122"/>
                <a:ea typeface="微软雅黑" panose="020B0503020204020204" pitchFamily="34" charset="-122"/>
              </a:rPr>
              <a:t>什么是进程？什么是线程？进程与线程的关系是怎样的？</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53251" name="标题 3"/>
          <p:cNvSpPr>
            <a:spLocks noGrp="1"/>
          </p:cNvSpPr>
          <p:nvPr>
            <p:ph type="title"/>
          </p:nvPr>
        </p:nvSpPr>
        <p:spPr>
          <a:xfrm>
            <a:off x="1150938" y="44450"/>
            <a:ext cx="7793037" cy="695325"/>
          </a:xfrm>
        </p:spPr>
        <p:txBody>
          <a:bodyPr/>
          <a:lstStyle/>
          <a:p>
            <a:r>
              <a:rPr lang="zh-CN" altLang="en-US">
                <a:solidFill>
                  <a:schemeClr val="tx1"/>
                </a:solidFill>
              </a:rPr>
              <a:t>习   题</a:t>
            </a:r>
          </a:p>
        </p:txBody>
      </p:sp>
      <p:sp>
        <p:nvSpPr>
          <p:cNvPr id="53252" name="灯片编号占位符 2"/>
          <p:cNvSpPr>
            <a:spLocks noGrp="1"/>
          </p:cNvSpPr>
          <p:nvPr>
            <p:ph type="sldNum" sz="quarter" idx="12"/>
          </p:nvPr>
        </p:nvSpPr>
        <p:spPr>
          <a:xfrm>
            <a:off x="5832475" y="6642100"/>
            <a:ext cx="3311525" cy="215900"/>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219173E-C6F3-46D5-B2AA-AB01DB60A28E}" type="slidenum">
              <a:rPr lang="zh-CN" altLang="en-US" sz="1400" smtClean="0">
                <a:solidFill>
                  <a:srgbClr val="000000"/>
                </a:solidFill>
                <a:latin typeface="Tahoma" pitchFamily="34" charset="0"/>
              </a:rPr>
              <a:pPr eaLnBrk="1" hangingPunct="1"/>
              <a:t>51</a:t>
            </a:fld>
            <a:endParaRPr lang="en-US" altLang="zh-CN" sz="1400">
              <a:solidFill>
                <a:srgbClr val="000000"/>
              </a:solidFill>
              <a:latin typeface="Tahoma" pitchFamily="34" charset="0"/>
            </a:endParaRPr>
          </a:p>
        </p:txBody>
      </p:sp>
      <p:sp>
        <p:nvSpPr>
          <p:cNvPr id="6" name="文本框 5"/>
          <p:cNvSpPr txBox="1">
            <a:spLocks noChangeArrowheads="1"/>
          </p:cNvSpPr>
          <p:nvPr/>
        </p:nvSpPr>
        <p:spPr bwMode="auto">
          <a:xfrm>
            <a:off x="323528" y="1431900"/>
            <a:ext cx="871296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进程：进程是一个可并发的具有独立功能的程序关于某个数据集合的一次执行过程，也是操作系统进行资源分配和保护的基本单位。</a:t>
            </a: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线程：线程是操作系统进程中能够独立执行的实体，是处理器调度和分派的基本单位。</a:t>
            </a: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线程是进程的组成部分，每个进程内允许包含多个并发执行的线程。</a:t>
            </a:r>
          </a:p>
        </p:txBody>
      </p:sp>
      <p:sp>
        <p:nvSpPr>
          <p:cNvPr id="7" name="文本框 5"/>
          <p:cNvSpPr txBox="1">
            <a:spLocks noChangeArrowheads="1"/>
          </p:cNvSpPr>
          <p:nvPr/>
        </p:nvSpPr>
        <p:spPr bwMode="auto">
          <a:xfrm>
            <a:off x="528596" y="3289688"/>
            <a:ext cx="45977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2. </a:t>
            </a:r>
            <a:r>
              <a:rPr lang="zh-CN" altLang="en-US" sz="2000" b="1" dirty="0">
                <a:solidFill>
                  <a:srgbClr val="000000"/>
                </a:solidFill>
                <a:latin typeface="微软雅黑" panose="020B0503020204020204" pitchFamily="34" charset="-122"/>
                <a:ea typeface="微软雅黑" panose="020B0503020204020204" pitchFamily="34" charset="-122"/>
              </a:rPr>
              <a:t>操作系统为什么要支持多线程技术？</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23528" y="3742000"/>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操作系统采用进程机制能够减少程序并发时所付出的时空开销，使得并发粒度更细，并发性更好，提高了资源使用率和系统效率。</a:t>
            </a:r>
          </a:p>
        </p:txBody>
      </p:sp>
      <p:sp>
        <p:nvSpPr>
          <p:cNvPr id="9" name="文本框 5"/>
          <p:cNvSpPr txBox="1">
            <a:spLocks noChangeArrowheads="1"/>
          </p:cNvSpPr>
          <p:nvPr/>
        </p:nvSpPr>
        <p:spPr bwMode="auto">
          <a:xfrm>
            <a:off x="528596" y="4717074"/>
            <a:ext cx="74614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3. Java</a:t>
            </a:r>
            <a:r>
              <a:rPr lang="zh-CN" altLang="en-US" sz="2000" b="1" dirty="0">
                <a:solidFill>
                  <a:srgbClr val="000000"/>
                </a:solidFill>
                <a:latin typeface="微软雅黑" panose="020B0503020204020204" pitchFamily="34" charset="-122"/>
                <a:ea typeface="微软雅黑" panose="020B0503020204020204" pitchFamily="34" charset="-122"/>
              </a:rPr>
              <a:t>为什么要支持线程？什么场合需要使用多线程程序设计？</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323528" y="5169386"/>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支持多线程能充分发挥硬件的并发性，消除处理器和</a:t>
            </a:r>
            <a:r>
              <a:rPr lang="en-US" altLang="zh-CN" sz="2000" b="1" dirty="0">
                <a:solidFill>
                  <a:srgbClr val="000000"/>
                </a:solidFill>
                <a:latin typeface="微软雅黑" panose="020B0503020204020204" pitchFamily="34" charset="-122"/>
                <a:ea typeface="微软雅黑" panose="020B0503020204020204" pitchFamily="34" charset="-122"/>
              </a:rPr>
              <a:t>I/O</a:t>
            </a:r>
            <a:r>
              <a:rPr lang="zh-CN" altLang="en-US" sz="2000" b="1" dirty="0">
                <a:solidFill>
                  <a:srgbClr val="000000"/>
                </a:solidFill>
                <a:latin typeface="微软雅黑" panose="020B0503020204020204" pitchFamily="34" charset="-122"/>
                <a:ea typeface="微软雅黑" panose="020B0503020204020204" pitchFamily="34" charset="-122"/>
              </a:rPr>
              <a:t>设备的互等现象，提高系统效率。 一般一下场合需要使用多线程：</a:t>
            </a:r>
            <a:r>
              <a:rPr lang="en-US" altLang="zh-CN" sz="2000" b="1" dirty="0">
                <a:solidFill>
                  <a:srgbClr val="000000"/>
                </a:solidFill>
                <a:latin typeface="微软雅黑" panose="020B0503020204020204" pitchFamily="34" charset="-122"/>
                <a:ea typeface="微软雅黑" panose="020B0503020204020204" pitchFamily="34" charset="-122"/>
              </a:rPr>
              <a:t>1</a:t>
            </a:r>
            <a:r>
              <a:rPr lang="zh-CN" altLang="en-US" sz="2000" b="1" dirty="0">
                <a:solidFill>
                  <a:srgbClr val="000000"/>
                </a:solidFill>
                <a:latin typeface="微软雅黑" panose="020B0503020204020204" pitchFamily="34" charset="-122"/>
                <a:ea typeface="微软雅黑" panose="020B0503020204020204" pitchFamily="34" charset="-122"/>
              </a:rPr>
              <a:t>）程序包好复杂的计算任务时，主要是利用多线程获取更所得</a:t>
            </a:r>
            <a:r>
              <a:rPr lang="en-US" altLang="zh-CN" sz="2000" b="1" dirty="0">
                <a:solidFill>
                  <a:srgbClr val="000000"/>
                </a:solidFill>
                <a:latin typeface="微软雅黑" panose="020B0503020204020204" pitchFamily="34" charset="-122"/>
                <a:ea typeface="微软雅黑" panose="020B0503020204020204" pitchFamily="34" charset="-122"/>
              </a:rPr>
              <a:t>CPU</a:t>
            </a:r>
            <a:r>
              <a:rPr lang="zh-CN" altLang="en-US" sz="2000" b="1" dirty="0">
                <a:solidFill>
                  <a:srgbClr val="000000"/>
                </a:solidFill>
                <a:latin typeface="微软雅黑" panose="020B0503020204020204" pitchFamily="34" charset="-122"/>
                <a:ea typeface="微软雅黑" panose="020B0503020204020204" pitchFamily="34" charset="-122"/>
              </a:rPr>
              <a:t>时间。</a:t>
            </a:r>
            <a:r>
              <a:rPr lang="en-US" altLang="zh-CN" sz="2000" b="1" dirty="0">
                <a:solidFill>
                  <a:srgbClr val="000000"/>
                </a:solidFill>
                <a:latin typeface="微软雅黑" panose="020B0503020204020204" pitchFamily="34" charset="-122"/>
                <a:ea typeface="微软雅黑" panose="020B0503020204020204" pitchFamily="34" charset="-122"/>
              </a:rPr>
              <a:t>2</a:t>
            </a:r>
            <a:r>
              <a:rPr lang="zh-CN" altLang="en-US" sz="2000" b="1" dirty="0">
                <a:solidFill>
                  <a:srgbClr val="000000"/>
                </a:solidFill>
                <a:latin typeface="微软雅黑" panose="020B0503020204020204" pitchFamily="34" charset="-122"/>
                <a:ea typeface="微软雅黑" panose="020B0503020204020204" pitchFamily="34" charset="-122"/>
              </a:rPr>
              <a:t>）处理速度较慢的外围设备。</a:t>
            </a:r>
            <a:r>
              <a:rPr lang="en-US" altLang="zh-CN" sz="2000" b="1" dirty="0">
                <a:solidFill>
                  <a:srgbClr val="000000"/>
                </a:solidFill>
                <a:latin typeface="微软雅黑" panose="020B0503020204020204" pitchFamily="34" charset="-122"/>
                <a:ea typeface="微软雅黑" panose="020B0503020204020204" pitchFamily="34" charset="-122"/>
              </a:rPr>
              <a:t>3</a:t>
            </a:r>
            <a:r>
              <a:rPr lang="zh-CN" altLang="en-US" sz="2000" b="1" dirty="0">
                <a:solidFill>
                  <a:srgbClr val="000000"/>
                </a:solidFill>
                <a:latin typeface="微软雅黑" panose="020B0503020204020204" pitchFamily="34" charset="-122"/>
                <a:ea typeface="微软雅黑" panose="020B0503020204020204" pitchFamily="34" charset="-122"/>
              </a:rPr>
              <a:t>）程序设计自身的需要。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503548" y="534169"/>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4. Java</a:t>
            </a:r>
            <a:r>
              <a:rPr lang="zh-CN" altLang="en-US" sz="2000" b="1" dirty="0">
                <a:solidFill>
                  <a:srgbClr val="000000"/>
                </a:solidFill>
                <a:latin typeface="微软雅黑" panose="020B0503020204020204" pitchFamily="34" charset="-122"/>
                <a:ea typeface="微软雅黑" panose="020B0503020204020204" pitchFamily="34" charset="-122"/>
              </a:rPr>
              <a:t>提供了哪些接口和类实现多线程机制？</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3" name="文本框 5"/>
          <p:cNvSpPr txBox="1">
            <a:spLocks noChangeArrowheads="1"/>
          </p:cNvSpPr>
          <p:nvPr/>
        </p:nvSpPr>
        <p:spPr bwMode="auto">
          <a:xfrm>
            <a:off x="289039" y="764704"/>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主要提供了</a:t>
            </a:r>
            <a:r>
              <a:rPr lang="en-US" altLang="zh-CN" sz="2000" b="1" dirty="0" err="1">
                <a:solidFill>
                  <a:srgbClr val="000000"/>
                </a:solidFill>
                <a:latin typeface="微软雅黑" panose="020B0503020204020204" pitchFamily="34" charset="-122"/>
                <a:ea typeface="微软雅黑" panose="020B0503020204020204" pitchFamily="34" charset="-122"/>
              </a:rPr>
              <a:t>java.lang.Runnable</a:t>
            </a:r>
            <a:r>
              <a:rPr lang="zh-CN" altLang="en-US" sz="2000" b="1" dirty="0">
                <a:solidFill>
                  <a:srgbClr val="000000"/>
                </a:solidFill>
                <a:latin typeface="微软雅黑" panose="020B0503020204020204" pitchFamily="34" charset="-122"/>
                <a:ea typeface="微软雅黑" panose="020B0503020204020204" pitchFamily="34" charset="-122"/>
              </a:rPr>
              <a:t>接口和</a:t>
            </a:r>
            <a:r>
              <a:rPr lang="en-US" altLang="zh-CN" sz="2000" b="1" dirty="0">
                <a:solidFill>
                  <a:srgbClr val="000000"/>
                </a:solidFill>
                <a:latin typeface="微软雅黑" panose="020B0503020204020204" pitchFamily="34" charset="-122"/>
                <a:ea typeface="微软雅黑" panose="020B0503020204020204" pitchFamily="34" charset="-122"/>
              </a:rPr>
              <a:t>Thread</a:t>
            </a:r>
            <a:r>
              <a:rPr lang="zh-CN" altLang="en-US" sz="2000" b="1" dirty="0">
                <a:solidFill>
                  <a:srgbClr val="000000"/>
                </a:solidFill>
                <a:latin typeface="微软雅黑" panose="020B0503020204020204" pitchFamily="34" charset="-122"/>
                <a:ea typeface="微软雅黑" panose="020B0503020204020204" pitchFamily="34" charset="-122"/>
              </a:rPr>
              <a:t>线程类来实现多线程机制。</a:t>
            </a:r>
          </a:p>
        </p:txBody>
      </p:sp>
      <p:sp>
        <p:nvSpPr>
          <p:cNvPr id="4" name="文本框 5"/>
          <p:cNvSpPr txBox="1">
            <a:spLocks noChangeArrowheads="1"/>
          </p:cNvSpPr>
          <p:nvPr/>
        </p:nvSpPr>
        <p:spPr bwMode="auto">
          <a:xfrm>
            <a:off x="262754" y="1524493"/>
            <a:ext cx="8593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5. </a:t>
            </a:r>
            <a:r>
              <a:rPr lang="zh-CN" altLang="en-US" sz="2000" b="1" dirty="0">
                <a:solidFill>
                  <a:srgbClr val="000000"/>
                </a:solidFill>
                <a:latin typeface="微软雅黑" panose="020B0503020204020204" pitchFamily="34" charset="-122"/>
                <a:ea typeface="微软雅黑" panose="020B0503020204020204" pitchFamily="34" charset="-122"/>
              </a:rPr>
              <a:t>一个线程对象的生命周期有哪几种状态构成？各状态之间是如何变化的？</a:t>
            </a:r>
            <a:endParaRPr kumimoji="1"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0"/>
          </p:nvPr>
        </p:nvSpPr>
        <p:spPr/>
        <p:txBody>
          <a:bodyPr/>
          <a:lstStyle/>
          <a:p>
            <a:pPr>
              <a:defRPr/>
            </a:pPr>
            <a:fld id="{688EEDC9-69AF-4A72-8EA3-5A6AA53AD826}" type="slidenum">
              <a:rPr lang="zh-CN" altLang="en-US"/>
              <a:pPr>
                <a:defRPr/>
              </a:pPr>
              <a:t>52</a:t>
            </a:fld>
            <a:endParaRPr lang="zh-CN" altLang="en-US"/>
          </a:p>
        </p:txBody>
      </p:sp>
      <p:pic>
        <p:nvPicPr>
          <p:cNvPr id="7" name="Picture 6" descr="B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2060575"/>
            <a:ext cx="47529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5"/>
          <p:cNvSpPr txBox="1">
            <a:spLocks noChangeArrowheads="1"/>
          </p:cNvSpPr>
          <p:nvPr/>
        </p:nvSpPr>
        <p:spPr bwMode="auto">
          <a:xfrm>
            <a:off x="323528" y="3585210"/>
            <a:ext cx="871296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线程对象的生命周期主要包括：新建态、就绪态和运行态、阻塞态和等待态、终止态。</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新建态通过</a:t>
            </a:r>
            <a:r>
              <a:rPr lang="en-US" altLang="zh-CN" sz="2000" b="1" dirty="0">
                <a:solidFill>
                  <a:srgbClr val="000000"/>
                </a:solidFill>
                <a:latin typeface="微软雅黑" panose="020B0503020204020204" pitchFamily="34" charset="-122"/>
                <a:ea typeface="微软雅黑" panose="020B0503020204020204" pitchFamily="34" charset="-122"/>
              </a:rPr>
              <a:t>start()</a:t>
            </a:r>
            <a:r>
              <a:rPr lang="zh-CN" altLang="en-US" sz="2000" b="1" dirty="0">
                <a:solidFill>
                  <a:srgbClr val="000000"/>
                </a:solidFill>
                <a:latin typeface="微软雅黑" panose="020B0503020204020204" pitchFamily="34" charset="-122"/>
                <a:ea typeface="微软雅黑" panose="020B0503020204020204" pitchFamily="34" charset="-122"/>
              </a:rPr>
              <a:t>方法是线程成为运行态，当运行态遇到</a:t>
            </a:r>
            <a:r>
              <a:rPr lang="en-US" altLang="zh-CN" sz="2000" b="1" dirty="0">
                <a:solidFill>
                  <a:srgbClr val="000000"/>
                </a:solidFill>
                <a:latin typeface="微软雅黑" panose="020B0503020204020204" pitchFamily="34" charset="-122"/>
                <a:ea typeface="微软雅黑" panose="020B0503020204020204" pitchFamily="34" charset="-122"/>
              </a:rPr>
              <a:t>sleep()</a:t>
            </a:r>
            <a:r>
              <a:rPr lang="zh-CN" altLang="en-US" sz="2000" b="1" dirty="0">
                <a:solidFill>
                  <a:srgbClr val="000000"/>
                </a:solidFill>
                <a:latin typeface="微软雅黑" panose="020B0503020204020204" pitchFamily="34" charset="-122"/>
                <a:ea typeface="微软雅黑" panose="020B0503020204020204" pitchFamily="34" charset="-122"/>
              </a:rPr>
              <a:t>或</a:t>
            </a:r>
            <a:r>
              <a:rPr lang="en-US" altLang="zh-CN" sz="2000" b="1" dirty="0">
                <a:solidFill>
                  <a:srgbClr val="000000"/>
                </a:solidFill>
                <a:latin typeface="微软雅黑" panose="020B0503020204020204" pitchFamily="34" charset="-122"/>
                <a:ea typeface="微软雅黑" panose="020B0503020204020204" pitchFamily="34" charset="-122"/>
              </a:rPr>
              <a:t>wait()</a:t>
            </a:r>
            <a:r>
              <a:rPr lang="zh-CN" altLang="en-US" sz="2000" b="1" dirty="0">
                <a:solidFill>
                  <a:srgbClr val="000000"/>
                </a:solidFill>
                <a:latin typeface="微软雅黑" panose="020B0503020204020204" pitchFamily="34" charset="-122"/>
                <a:ea typeface="微软雅黑" panose="020B0503020204020204" pitchFamily="34" charset="-122"/>
              </a:rPr>
              <a:t>方法时就进入等待态，</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而当</a:t>
            </a:r>
            <a:r>
              <a:rPr lang="en-US" altLang="zh-CN" sz="2000" b="1" dirty="0">
                <a:solidFill>
                  <a:srgbClr val="000000"/>
                </a:solidFill>
                <a:latin typeface="微软雅黑" panose="020B0503020204020204" pitchFamily="34" charset="-122"/>
                <a:ea typeface="微软雅黑" panose="020B0503020204020204" pitchFamily="34" charset="-122"/>
              </a:rPr>
              <a:t>sleep()</a:t>
            </a:r>
            <a:r>
              <a:rPr lang="zh-CN" altLang="en-US" sz="2000" b="1" dirty="0">
                <a:solidFill>
                  <a:srgbClr val="000000"/>
                </a:solidFill>
                <a:latin typeface="微软雅黑" panose="020B0503020204020204" pitchFamily="34" charset="-122"/>
                <a:ea typeface="微软雅黑" panose="020B0503020204020204" pitchFamily="34" charset="-122"/>
              </a:rPr>
              <a:t>时间到或通过</a:t>
            </a:r>
            <a:r>
              <a:rPr lang="en-US" altLang="zh-CN" sz="2000" b="1" dirty="0">
                <a:solidFill>
                  <a:srgbClr val="000000"/>
                </a:solidFill>
                <a:latin typeface="微软雅黑" panose="020B0503020204020204" pitchFamily="34" charset="-122"/>
                <a:ea typeface="微软雅黑" panose="020B0503020204020204" pitchFamily="34" charset="-122"/>
              </a:rPr>
              <a:t>notify()</a:t>
            </a:r>
            <a:r>
              <a:rPr lang="zh-CN" altLang="en-US" sz="2000" b="1" dirty="0">
                <a:solidFill>
                  <a:srgbClr val="000000"/>
                </a:solidFill>
                <a:latin typeface="微软雅黑" panose="020B0503020204020204" pitchFamily="34" charset="-122"/>
                <a:ea typeface="微软雅黑" panose="020B0503020204020204" pitchFamily="34" charset="-122"/>
              </a:rPr>
              <a:t>方法线程就又进入了运行态</a:t>
            </a:r>
            <a:r>
              <a:rPr lang="en-US" altLang="zh-CN" sz="2000" b="1" dirty="0">
                <a:solidFill>
                  <a:srgbClr val="000000"/>
                </a:solidFill>
                <a:latin typeface="微软雅黑" panose="020B0503020204020204" pitchFamily="34" charset="-122"/>
                <a:ea typeface="微软雅黑" panose="020B0503020204020204" pitchFamily="34" charset="-122"/>
              </a:rPr>
              <a:t>;</a:t>
            </a: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当运行态遇到</a:t>
            </a:r>
            <a:r>
              <a:rPr lang="en-US" altLang="zh-CN" sz="2000" b="1" dirty="0">
                <a:solidFill>
                  <a:srgbClr val="000000"/>
                </a:solidFill>
                <a:latin typeface="微软雅黑" panose="020B0503020204020204" pitchFamily="34" charset="-122"/>
                <a:ea typeface="微软雅黑" panose="020B0503020204020204" pitchFamily="34" charset="-122"/>
              </a:rPr>
              <a:t>synchronized()</a:t>
            </a:r>
            <a:r>
              <a:rPr lang="zh-CN" altLang="en-US" sz="2000" b="1" dirty="0">
                <a:solidFill>
                  <a:srgbClr val="000000"/>
                </a:solidFill>
                <a:latin typeface="微软雅黑" panose="020B0503020204020204" pitchFamily="34" charset="-122"/>
                <a:ea typeface="微软雅黑" panose="020B0503020204020204" pitchFamily="34" charset="-122"/>
              </a:rPr>
              <a:t>方法时就进入阻塞态</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当线程获得互斥锁使用权时就又到了运行态；</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当线程的</a:t>
            </a:r>
            <a:r>
              <a:rPr lang="en-US" altLang="zh-CN" sz="2000" b="1" dirty="0">
                <a:solidFill>
                  <a:srgbClr val="000000"/>
                </a:solidFill>
                <a:latin typeface="微软雅黑" panose="020B0503020204020204" pitchFamily="34" charset="-122"/>
                <a:ea typeface="微软雅黑" panose="020B0503020204020204" pitchFamily="34" charset="-122"/>
              </a:rPr>
              <a:t>run()</a:t>
            </a:r>
            <a:r>
              <a:rPr lang="zh-CN" altLang="en-US" sz="2000" b="1" dirty="0">
                <a:solidFill>
                  <a:srgbClr val="000000"/>
                </a:solidFill>
                <a:latin typeface="微软雅黑" panose="020B0503020204020204" pitchFamily="34" charset="-122"/>
                <a:ea typeface="微软雅黑" panose="020B0503020204020204" pitchFamily="34" charset="-122"/>
              </a:rPr>
              <a:t>方法结束时整个线程就进入了终止态，整个线程结束。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503548" y="188640"/>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6.</a:t>
            </a:r>
            <a:r>
              <a:rPr lang="zh-CN" altLang="en-US" sz="2000" b="1" dirty="0">
                <a:solidFill>
                  <a:srgbClr val="000000"/>
                </a:solidFill>
                <a:latin typeface="华文中宋" panose="02010600040101010101" pitchFamily="2" charset="-122"/>
                <a:ea typeface="华文中宋" panose="02010600040101010101" pitchFamily="2" charset="-122"/>
              </a:rPr>
              <a:t>在什么情况下需要采用线程同步机制？</a:t>
            </a:r>
            <a:endParaRPr kumimoji="1" lang="zh-CN" altLang="en-US" sz="2000" b="1" dirty="0">
              <a:solidFill>
                <a:srgbClr val="000000"/>
              </a:solidFill>
              <a:latin typeface="华文中宋" panose="02010600040101010101" pitchFamily="2" charset="-122"/>
              <a:ea typeface="华文中宋" panose="02010600040101010101" pitchFamily="2" charset="-122"/>
            </a:endParaRPr>
          </a:p>
        </p:txBody>
      </p:sp>
      <p:sp>
        <p:nvSpPr>
          <p:cNvPr id="3" name="文本框 5"/>
          <p:cNvSpPr txBox="1">
            <a:spLocks noChangeArrowheads="1"/>
          </p:cNvSpPr>
          <p:nvPr/>
        </p:nvSpPr>
        <p:spPr bwMode="auto">
          <a:xfrm>
            <a:off x="289038" y="620688"/>
            <a:ext cx="88549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a:t>
            </a:r>
            <a:r>
              <a:rPr lang="zh-CN" altLang="en-US" sz="2000" b="1" dirty="0">
                <a:solidFill>
                  <a:srgbClr val="000000"/>
                </a:solidFill>
                <a:latin typeface="华文中宋" panose="02010600040101010101" pitchFamily="2" charset="-122"/>
                <a:ea typeface="华文中宋" panose="02010600040101010101" pitchFamily="2" charset="-122"/>
              </a:rPr>
              <a:t>答</a:t>
            </a:r>
            <a:r>
              <a:rPr lang="en-US" altLang="zh-CN" sz="2000" b="1" dirty="0">
                <a:solidFill>
                  <a:srgbClr val="000000"/>
                </a:solidFill>
                <a:latin typeface="华文中宋" panose="02010600040101010101" pitchFamily="2" charset="-122"/>
                <a:ea typeface="华文中宋" panose="02010600040101010101" pitchFamily="2" charset="-122"/>
              </a:rPr>
              <a:t>】</a:t>
            </a:r>
            <a:r>
              <a:rPr lang="zh-CN" altLang="en-US" sz="2000" b="1" dirty="0">
                <a:solidFill>
                  <a:srgbClr val="000000"/>
                </a:solidFill>
                <a:latin typeface="华文中宋" panose="02010600040101010101" pitchFamily="2" charset="-122"/>
                <a:ea typeface="华文中宋" panose="02010600040101010101" pitchFamily="2" charset="-122"/>
              </a:rPr>
              <a:t>当并发执行的多个线程间需要共享资源或交换数据时，各个线程执行时相互之间会干扰或影响其他线程的执行结果，这时就需要采用线程同步机制。</a:t>
            </a:r>
          </a:p>
        </p:txBody>
      </p:sp>
      <p:sp>
        <p:nvSpPr>
          <p:cNvPr id="6" name="灯片编号占位符 5"/>
          <p:cNvSpPr>
            <a:spLocks noGrp="1"/>
          </p:cNvSpPr>
          <p:nvPr>
            <p:ph type="sldNum" sz="quarter" idx="10"/>
          </p:nvPr>
        </p:nvSpPr>
        <p:spPr/>
        <p:txBody>
          <a:bodyPr/>
          <a:lstStyle/>
          <a:p>
            <a:pPr>
              <a:defRPr/>
            </a:pPr>
            <a:fld id="{06803D4A-E2C0-474D-B938-06089E8C75F5}" type="slidenum">
              <a:rPr lang="zh-CN" altLang="en-US"/>
              <a:pPr>
                <a:defRPr/>
              </a:pPr>
              <a:t>53</a:t>
            </a:fld>
            <a:endParaRPr lang="zh-CN" altLang="en-US"/>
          </a:p>
        </p:txBody>
      </p:sp>
      <p:sp>
        <p:nvSpPr>
          <p:cNvPr id="9" name="文本框 5"/>
          <p:cNvSpPr txBox="1">
            <a:spLocks noChangeArrowheads="1"/>
          </p:cNvSpPr>
          <p:nvPr/>
        </p:nvSpPr>
        <p:spPr bwMode="auto">
          <a:xfrm>
            <a:off x="467544" y="1424970"/>
            <a:ext cx="83529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7. </a:t>
            </a:r>
            <a:r>
              <a:rPr lang="zh-CN" altLang="en-US" sz="2000" b="1" dirty="0">
                <a:solidFill>
                  <a:srgbClr val="000000"/>
                </a:solidFill>
                <a:latin typeface="华文中宋" panose="02010600040101010101" pitchFamily="2" charset="-122"/>
                <a:ea typeface="华文中宋" panose="02010600040101010101" pitchFamily="2" charset="-122"/>
              </a:rPr>
              <a:t>关键字</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是什么含义？为什么</a:t>
            </a:r>
            <a:r>
              <a:rPr lang="en-US" altLang="zh-CN" sz="2000" b="1" dirty="0">
                <a:solidFill>
                  <a:srgbClr val="000000"/>
                </a:solidFill>
                <a:latin typeface="华文中宋" panose="02010600040101010101" pitchFamily="2" charset="-122"/>
                <a:ea typeface="华文中宋" panose="02010600040101010101" pitchFamily="2" charset="-122"/>
              </a:rPr>
              <a:t>wait()</a:t>
            </a:r>
            <a:r>
              <a:rPr lang="zh-CN" altLang="en-US" sz="2000" b="1" dirty="0">
                <a:solidFill>
                  <a:srgbClr val="000000"/>
                </a:solidFill>
                <a:latin typeface="华文中宋" panose="02010600040101010101" pitchFamily="2" charset="-122"/>
                <a:ea typeface="华文中宋" panose="02010600040101010101" pitchFamily="2" charset="-122"/>
              </a:rPr>
              <a:t>和</a:t>
            </a:r>
            <a:r>
              <a:rPr lang="en-US" altLang="zh-CN" sz="2000" b="1" dirty="0">
                <a:solidFill>
                  <a:srgbClr val="000000"/>
                </a:solidFill>
                <a:latin typeface="华文中宋" panose="02010600040101010101" pitchFamily="2" charset="-122"/>
                <a:ea typeface="华文中宋" panose="02010600040101010101" pitchFamily="2" charset="-122"/>
              </a:rPr>
              <a:t>notify()</a:t>
            </a:r>
            <a:r>
              <a:rPr lang="zh-CN" altLang="en-US" sz="2000" b="1" dirty="0">
                <a:solidFill>
                  <a:srgbClr val="000000"/>
                </a:solidFill>
                <a:latin typeface="华文中宋" panose="02010600040101010101" pitchFamily="2" charset="-122"/>
                <a:ea typeface="华文中宋" panose="02010600040101010101" pitchFamily="2" charset="-122"/>
              </a:rPr>
              <a:t>方法要与</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同时使用？</a:t>
            </a:r>
            <a:endParaRPr kumimoji="1" lang="zh-CN" altLang="en-US" sz="2000" b="1" dirty="0">
              <a:solidFill>
                <a:srgbClr val="000000"/>
              </a:solidFill>
              <a:latin typeface="华文中宋" panose="02010600040101010101" pitchFamily="2" charset="-122"/>
              <a:ea typeface="华文中宋" panose="02010600040101010101" pitchFamily="2" charset="-122"/>
            </a:endParaRPr>
          </a:p>
        </p:txBody>
      </p:sp>
      <p:sp>
        <p:nvSpPr>
          <p:cNvPr id="10" name="文本框 5"/>
          <p:cNvSpPr txBox="1">
            <a:spLocks noChangeArrowheads="1"/>
          </p:cNvSpPr>
          <p:nvPr/>
        </p:nvSpPr>
        <p:spPr bwMode="auto">
          <a:xfrm>
            <a:off x="313478" y="2204864"/>
            <a:ext cx="871296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a:t>
            </a:r>
            <a:r>
              <a:rPr lang="zh-CN" altLang="en-US" sz="2000" b="1" dirty="0">
                <a:solidFill>
                  <a:srgbClr val="000000"/>
                </a:solidFill>
                <a:latin typeface="华文中宋" panose="02010600040101010101" pitchFamily="2" charset="-122"/>
                <a:ea typeface="华文中宋" panose="02010600040101010101" pitchFamily="2" charset="-122"/>
              </a:rPr>
              <a:t>答</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用于声明一段程序为临界区，使线程对临界资源采用互斥使用方式。</a:t>
            </a:r>
          </a:p>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      wait()</a:t>
            </a:r>
            <a:r>
              <a:rPr lang="zh-CN" altLang="en-US" sz="2000" b="1" dirty="0">
                <a:solidFill>
                  <a:srgbClr val="000000"/>
                </a:solidFill>
                <a:latin typeface="华文中宋" panose="02010600040101010101" pitchFamily="2" charset="-122"/>
                <a:ea typeface="华文中宋" panose="02010600040101010101" pitchFamily="2" charset="-122"/>
              </a:rPr>
              <a:t>和</a:t>
            </a:r>
            <a:r>
              <a:rPr lang="en-US" altLang="zh-CN" sz="2000" b="1" dirty="0">
                <a:solidFill>
                  <a:srgbClr val="000000"/>
                </a:solidFill>
                <a:latin typeface="华文中宋" panose="02010600040101010101" pitchFamily="2" charset="-122"/>
                <a:ea typeface="华文中宋" panose="02010600040101010101" pitchFamily="2" charset="-122"/>
              </a:rPr>
              <a:t>notify()</a:t>
            </a:r>
            <a:r>
              <a:rPr lang="zh-CN" altLang="en-US" sz="2000" b="1" dirty="0">
                <a:solidFill>
                  <a:srgbClr val="000000"/>
                </a:solidFill>
                <a:latin typeface="华文中宋" panose="02010600040101010101" pitchFamily="2" charset="-122"/>
                <a:ea typeface="华文中宋" panose="02010600040101010101" pitchFamily="2" charset="-122"/>
              </a:rPr>
              <a:t>不是属于线程类，而是每一个对象都具有的方法，而且这两个方法都和对象锁有关，有锁的地方必有</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方法，故</a:t>
            </a:r>
            <a:r>
              <a:rPr lang="en-US" altLang="zh-CN" sz="2000" b="1" dirty="0">
                <a:solidFill>
                  <a:srgbClr val="000000"/>
                </a:solidFill>
                <a:latin typeface="华文中宋" panose="02010600040101010101" pitchFamily="2" charset="-122"/>
                <a:ea typeface="华文中宋" panose="02010600040101010101" pitchFamily="2" charset="-122"/>
              </a:rPr>
              <a:t>wait()</a:t>
            </a:r>
            <a:r>
              <a:rPr lang="zh-CN" altLang="en-US" sz="2000" b="1" dirty="0">
                <a:solidFill>
                  <a:srgbClr val="000000"/>
                </a:solidFill>
                <a:latin typeface="华文中宋" panose="02010600040101010101" pitchFamily="2" charset="-122"/>
                <a:ea typeface="华文中宋" panose="02010600040101010101" pitchFamily="2" charset="-122"/>
              </a:rPr>
              <a:t>和</a:t>
            </a:r>
            <a:r>
              <a:rPr lang="en-US" altLang="zh-CN" sz="2000" b="1" dirty="0">
                <a:solidFill>
                  <a:srgbClr val="000000"/>
                </a:solidFill>
                <a:latin typeface="华文中宋" panose="02010600040101010101" pitchFamily="2" charset="-122"/>
                <a:ea typeface="华文中宋" panose="02010600040101010101" pitchFamily="2" charset="-122"/>
              </a:rPr>
              <a:t>notify()</a:t>
            </a:r>
            <a:r>
              <a:rPr lang="zh-CN" altLang="en-US" sz="2000" b="1" dirty="0">
                <a:solidFill>
                  <a:srgbClr val="000000"/>
                </a:solidFill>
                <a:latin typeface="华文中宋" panose="02010600040101010101" pitchFamily="2" charset="-122"/>
                <a:ea typeface="华文中宋" panose="02010600040101010101" pitchFamily="2" charset="-122"/>
              </a:rPr>
              <a:t>方法要与</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同时使用。</a:t>
            </a:r>
          </a:p>
        </p:txBody>
      </p:sp>
      <p:sp>
        <p:nvSpPr>
          <p:cNvPr id="11" name="文本框 5"/>
          <p:cNvSpPr txBox="1">
            <a:spLocks noChangeArrowheads="1"/>
          </p:cNvSpPr>
          <p:nvPr/>
        </p:nvSpPr>
        <p:spPr bwMode="auto">
          <a:xfrm>
            <a:off x="466030" y="3933056"/>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8. </a:t>
            </a:r>
            <a:r>
              <a:rPr lang="zh-CN" altLang="en-US" sz="2000" b="1" dirty="0">
                <a:solidFill>
                  <a:srgbClr val="000000"/>
                </a:solidFill>
                <a:latin typeface="华文中宋" panose="02010600040101010101" pitchFamily="2" charset="-122"/>
                <a:ea typeface="华文中宋" panose="02010600040101010101" pitchFamily="2" charset="-122"/>
              </a:rPr>
              <a:t>一个对象为什么需要调用</a:t>
            </a:r>
            <a:r>
              <a:rPr lang="en-US" altLang="zh-CN" sz="2000" b="1" dirty="0">
                <a:solidFill>
                  <a:srgbClr val="000000"/>
                </a:solidFill>
                <a:latin typeface="华文中宋" panose="02010600040101010101" pitchFamily="2" charset="-122"/>
                <a:ea typeface="华文中宋" panose="02010600040101010101" pitchFamily="2" charset="-122"/>
              </a:rPr>
              <a:t>wait()</a:t>
            </a:r>
            <a:r>
              <a:rPr lang="zh-CN" altLang="en-US" sz="2000" b="1" dirty="0">
                <a:solidFill>
                  <a:srgbClr val="000000"/>
                </a:solidFill>
                <a:latin typeface="华文中宋" panose="02010600040101010101" pitchFamily="2" charset="-122"/>
                <a:ea typeface="华文中宋" panose="02010600040101010101" pitchFamily="2" charset="-122"/>
              </a:rPr>
              <a:t>方法使当前线程等待？</a:t>
            </a:r>
            <a:endParaRPr kumimoji="1" lang="zh-CN" altLang="en-US" sz="2000" b="1" dirty="0">
              <a:solidFill>
                <a:srgbClr val="000000"/>
              </a:solidFill>
              <a:latin typeface="华文中宋" panose="02010600040101010101" pitchFamily="2" charset="-122"/>
              <a:ea typeface="华文中宋" panose="02010600040101010101" pitchFamily="2" charset="-122"/>
            </a:endParaRPr>
          </a:p>
        </p:txBody>
      </p:sp>
      <p:sp>
        <p:nvSpPr>
          <p:cNvPr id="12" name="文本框 5"/>
          <p:cNvSpPr txBox="1">
            <a:spLocks noChangeArrowheads="1"/>
          </p:cNvSpPr>
          <p:nvPr/>
        </p:nvSpPr>
        <p:spPr bwMode="auto">
          <a:xfrm>
            <a:off x="251520" y="4365104"/>
            <a:ext cx="88549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a:t>
            </a:r>
            <a:r>
              <a:rPr lang="zh-CN" altLang="en-US" sz="2000" b="1" dirty="0">
                <a:solidFill>
                  <a:srgbClr val="000000"/>
                </a:solidFill>
                <a:latin typeface="华文中宋" panose="02010600040101010101" pitchFamily="2" charset="-122"/>
                <a:ea typeface="华文中宋" panose="02010600040101010101" pitchFamily="2" charset="-122"/>
              </a:rPr>
              <a:t>答</a:t>
            </a:r>
            <a:r>
              <a:rPr lang="en-US" altLang="zh-CN" sz="2000" b="1" dirty="0">
                <a:solidFill>
                  <a:srgbClr val="000000"/>
                </a:solidFill>
                <a:latin typeface="华文中宋" panose="02010600040101010101" pitchFamily="2" charset="-122"/>
                <a:ea typeface="华文中宋" panose="02010600040101010101" pitchFamily="2" charset="-122"/>
              </a:rPr>
              <a:t>】wait()</a:t>
            </a:r>
            <a:r>
              <a:rPr lang="zh-CN" altLang="en-US" sz="2000" b="1" dirty="0">
                <a:solidFill>
                  <a:srgbClr val="000000"/>
                </a:solidFill>
                <a:latin typeface="华文中宋" panose="02010600040101010101" pitchFamily="2" charset="-122"/>
                <a:ea typeface="华文中宋" panose="02010600040101010101" pitchFamily="2" charset="-122"/>
              </a:rPr>
              <a:t>使当前线程进入停滞状态时，还会释放当前线程所占有的“锁标志”， 从而使线程所在对象中的其它</a:t>
            </a:r>
            <a:r>
              <a:rPr lang="en-US" altLang="zh-CN" sz="2000" b="1" dirty="0">
                <a:solidFill>
                  <a:srgbClr val="000000"/>
                </a:solidFill>
                <a:latin typeface="华文中宋" panose="02010600040101010101" pitchFamily="2" charset="-122"/>
                <a:ea typeface="华文中宋" panose="02010600040101010101" pitchFamily="2" charset="-122"/>
              </a:rPr>
              <a:t>synchronized</a:t>
            </a:r>
            <a:r>
              <a:rPr lang="zh-CN" altLang="en-US" sz="2000" b="1" dirty="0">
                <a:solidFill>
                  <a:srgbClr val="000000"/>
                </a:solidFill>
                <a:latin typeface="华文中宋" panose="02010600040101010101" pitchFamily="2" charset="-122"/>
                <a:ea typeface="华文中宋" panose="02010600040101010101" pitchFamily="2" charset="-122"/>
              </a:rPr>
              <a:t>数据可被别的线程使用。    </a:t>
            </a:r>
            <a:endParaRPr lang="en-US" altLang="zh-CN" sz="2000" b="1" dirty="0">
              <a:solidFill>
                <a:srgbClr val="000000"/>
              </a:solidFill>
              <a:latin typeface="华文中宋" panose="02010600040101010101" pitchFamily="2" charset="-122"/>
              <a:ea typeface="华文中宋" panose="02010600040101010101" pitchFamily="2" charset="-122"/>
            </a:endParaRPr>
          </a:p>
          <a:p>
            <a:pPr marL="0" lvl="8" indent="0" eaLnBrk="1" hangingPunct="1">
              <a:defRPr/>
            </a:pPr>
            <a:r>
              <a:rPr lang="en-US" altLang="zh-CN" sz="2000" b="1" dirty="0">
                <a:solidFill>
                  <a:srgbClr val="000000"/>
                </a:solidFill>
                <a:latin typeface="华文中宋" panose="02010600040101010101" pitchFamily="2" charset="-122"/>
                <a:ea typeface="华文中宋" panose="02010600040101010101" pitchFamily="2" charset="-122"/>
              </a:rPr>
              <a:t>       </a:t>
            </a:r>
            <a:r>
              <a:rPr lang="zh-CN" altLang="en-US" sz="2000" b="1" dirty="0">
                <a:solidFill>
                  <a:srgbClr val="000000"/>
                </a:solidFill>
                <a:latin typeface="华文中宋" panose="02010600040101010101" pitchFamily="2" charset="-122"/>
                <a:ea typeface="华文中宋" panose="02010600040101010101" pitchFamily="2" charset="-122"/>
              </a:rPr>
              <a:t>当调用</a:t>
            </a:r>
            <a:r>
              <a:rPr lang="en-US" altLang="zh-CN" sz="2000" b="1" dirty="0">
                <a:solidFill>
                  <a:srgbClr val="000000"/>
                </a:solidFill>
                <a:latin typeface="华文中宋" panose="02010600040101010101" pitchFamily="2" charset="-122"/>
                <a:ea typeface="华文中宋" panose="02010600040101010101" pitchFamily="2" charset="-122"/>
              </a:rPr>
              <a:t>sleep()</a:t>
            </a:r>
            <a:r>
              <a:rPr lang="zh-CN" altLang="en-US" sz="2000" b="1" dirty="0">
                <a:solidFill>
                  <a:srgbClr val="000000"/>
                </a:solidFill>
                <a:latin typeface="华文中宋" panose="02010600040101010101" pitchFamily="2" charset="-122"/>
                <a:ea typeface="华文中宋" panose="02010600040101010101" pitchFamily="2" charset="-122"/>
              </a:rPr>
              <a:t>方法时，该线程不会释放当前线程所占有的“锁标志”。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8FF6560-0A29-4335-953A-6FEE32425F1C}" type="slidenum">
              <a:rPr lang="zh-CN" altLang="en-US" smtClean="0"/>
              <a:pPr>
                <a:defRPr/>
              </a:pPr>
              <a:t>54</a:t>
            </a:fld>
            <a:endParaRPr lang="zh-CN" altLang="en-US"/>
          </a:p>
        </p:txBody>
      </p:sp>
      <p:sp>
        <p:nvSpPr>
          <p:cNvPr id="56323" name="TextBox 2"/>
          <p:cNvSpPr txBox="1">
            <a:spLocks noChangeArrowheads="1"/>
          </p:cNvSpPr>
          <p:nvPr/>
        </p:nvSpPr>
        <p:spPr bwMode="auto">
          <a:xfrm>
            <a:off x="274638" y="4762500"/>
            <a:ext cx="80660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latin typeface="华文中宋" pitchFamily="2" charset="-122"/>
                <a:ea typeface="华文中宋" pitchFamily="2" charset="-122"/>
              </a:rPr>
              <a:t>A</a:t>
            </a:r>
            <a:r>
              <a:rPr lang="zh-CN" altLang="en-US">
                <a:latin typeface="华文中宋" pitchFamily="2" charset="-122"/>
                <a:ea typeface="华文中宋" pitchFamily="2" charset="-122"/>
              </a:rPr>
              <a:t>．编译错误，没有定义线程的</a:t>
            </a:r>
            <a:r>
              <a:rPr lang="en-US" altLang="zh-CN">
                <a:latin typeface="华文中宋" pitchFamily="2" charset="-122"/>
                <a:ea typeface="华文中宋" pitchFamily="2" charset="-122"/>
              </a:rPr>
              <a:t>run</a:t>
            </a:r>
            <a:r>
              <a:rPr lang="zh-CN" altLang="en-US">
                <a:latin typeface="华文中宋" pitchFamily="2" charset="-122"/>
                <a:ea typeface="华文中宋" pitchFamily="2" charset="-122"/>
              </a:rPr>
              <a:t>方法； </a:t>
            </a:r>
            <a:endParaRPr lang="en-US" altLang="zh-CN">
              <a:latin typeface="华文中宋" pitchFamily="2" charset="-122"/>
              <a:ea typeface="华文中宋" pitchFamily="2" charset="-122"/>
            </a:endParaRPr>
          </a:p>
          <a:p>
            <a:pPr eaLnBrk="1" hangingPunct="1"/>
            <a:r>
              <a:rPr lang="en-US" altLang="zh-CN">
                <a:latin typeface="华文中宋" pitchFamily="2" charset="-122"/>
                <a:ea typeface="华文中宋" pitchFamily="2" charset="-122"/>
              </a:rPr>
              <a:t>B</a:t>
            </a:r>
            <a:r>
              <a:rPr lang="zh-CN" altLang="en-US">
                <a:latin typeface="华文中宋" pitchFamily="2" charset="-122"/>
                <a:ea typeface="华文中宋" pitchFamily="2" charset="-122"/>
              </a:rPr>
              <a:t>．由于没有定义线程的</a:t>
            </a:r>
            <a:r>
              <a:rPr lang="en-US" altLang="zh-CN">
                <a:latin typeface="华文中宋" pitchFamily="2" charset="-122"/>
                <a:ea typeface="华文中宋" pitchFamily="2" charset="-122"/>
              </a:rPr>
              <a:t>run</a:t>
            </a:r>
            <a:r>
              <a:rPr lang="zh-CN" altLang="en-US">
                <a:latin typeface="华文中宋" pitchFamily="2" charset="-122"/>
                <a:ea typeface="华文中宋" pitchFamily="2" charset="-122"/>
              </a:rPr>
              <a:t>方法，而出现运行错误； </a:t>
            </a:r>
            <a:endParaRPr lang="en-US" altLang="zh-CN">
              <a:latin typeface="华文中宋" pitchFamily="2" charset="-122"/>
              <a:ea typeface="华文中宋" pitchFamily="2" charset="-122"/>
            </a:endParaRPr>
          </a:p>
          <a:p>
            <a:pPr eaLnBrk="1" hangingPunct="1"/>
            <a:r>
              <a:rPr lang="en-US" altLang="zh-CN">
                <a:latin typeface="华文中宋" pitchFamily="2" charset="-122"/>
                <a:ea typeface="华文中宋" pitchFamily="2" charset="-122"/>
              </a:rPr>
              <a:t>C. </a:t>
            </a:r>
            <a:r>
              <a:rPr lang="zh-CN" altLang="en-US">
                <a:latin typeface="华文中宋" pitchFamily="2" charset="-122"/>
                <a:ea typeface="华文中宋" pitchFamily="2" charset="-122"/>
              </a:rPr>
              <a:t>编译通过，运行输出 </a:t>
            </a:r>
            <a:r>
              <a:rPr lang="en-US" altLang="zh-CN">
                <a:latin typeface="华文中宋" pitchFamily="2" charset="-122"/>
                <a:ea typeface="华文中宋" pitchFamily="2" charset="-122"/>
              </a:rPr>
              <a:t>values 0 to 9  </a:t>
            </a:r>
          </a:p>
          <a:p>
            <a:pPr eaLnBrk="1" hangingPunct="1"/>
            <a:r>
              <a:rPr lang="en-US" altLang="zh-CN">
                <a:latin typeface="华文中宋" pitchFamily="2" charset="-122"/>
                <a:ea typeface="华文中宋" pitchFamily="2" charset="-122"/>
              </a:rPr>
              <a:t>D. </a:t>
            </a:r>
            <a:r>
              <a:rPr lang="zh-CN" altLang="en-US">
                <a:latin typeface="华文中宋" pitchFamily="2" charset="-122"/>
                <a:ea typeface="华文中宋" pitchFamily="2" charset="-122"/>
              </a:rPr>
              <a:t>编译通过，运行无输出</a:t>
            </a:r>
          </a:p>
        </p:txBody>
      </p:sp>
      <p:sp>
        <p:nvSpPr>
          <p:cNvPr id="56324" name="TextBox 3"/>
          <p:cNvSpPr txBox="1">
            <a:spLocks noChangeArrowheads="1"/>
          </p:cNvSpPr>
          <p:nvPr/>
        </p:nvSpPr>
        <p:spPr bwMode="auto">
          <a:xfrm>
            <a:off x="166688" y="247650"/>
            <a:ext cx="82819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a:t>public class Bground extends Thread {</a:t>
            </a:r>
          </a:p>
          <a:p>
            <a:pPr eaLnBrk="1" hangingPunct="1"/>
            <a:r>
              <a:rPr lang="en-US" altLang="zh-CN" b="1"/>
              <a:t>	public static void main(String argv[]) {</a:t>
            </a:r>
          </a:p>
          <a:p>
            <a:pPr eaLnBrk="1" hangingPunct="1"/>
            <a:r>
              <a:rPr lang="en-US" altLang="zh-CN" b="1"/>
              <a:t>		Bground b = new Bground();</a:t>
            </a:r>
          </a:p>
          <a:p>
            <a:pPr eaLnBrk="1" hangingPunct="1"/>
            <a:r>
              <a:rPr lang="en-US" altLang="zh-CN" b="1"/>
              <a:t>		b.run();</a:t>
            </a:r>
          </a:p>
          <a:p>
            <a:pPr eaLnBrk="1" hangingPunct="1"/>
            <a:r>
              <a:rPr lang="en-US" altLang="zh-CN" b="1"/>
              <a:t>	}</a:t>
            </a:r>
          </a:p>
          <a:p>
            <a:pPr eaLnBrk="1" hangingPunct="1"/>
            <a:endParaRPr lang="en-US" altLang="zh-CN" b="1"/>
          </a:p>
          <a:p>
            <a:pPr eaLnBrk="1" hangingPunct="1"/>
            <a:r>
              <a:rPr lang="en-US" altLang="zh-CN" b="1"/>
              <a:t>	public void start() {</a:t>
            </a:r>
          </a:p>
          <a:p>
            <a:pPr eaLnBrk="1" hangingPunct="1"/>
            <a:r>
              <a:rPr lang="en-US" altLang="zh-CN" b="1"/>
              <a:t>		for (int i = 0; i &lt; 10; i++) {</a:t>
            </a:r>
          </a:p>
          <a:p>
            <a:pPr eaLnBrk="1" hangingPunct="1"/>
            <a:r>
              <a:rPr lang="en-US" altLang="zh-CN" b="1"/>
              <a:t>			System.out.println("Value of i = " + i);</a:t>
            </a:r>
          </a:p>
          <a:p>
            <a:pPr eaLnBrk="1" hangingPunct="1"/>
            <a:r>
              <a:rPr lang="en-US" altLang="zh-CN" b="1"/>
              <a:t>		}</a:t>
            </a:r>
          </a:p>
          <a:p>
            <a:pPr eaLnBrk="1" hangingPunct="1"/>
            <a:r>
              <a:rPr lang="en-US" altLang="zh-CN" b="1"/>
              <a:t>	}</a:t>
            </a:r>
          </a:p>
          <a:p>
            <a:pPr eaLnBrk="1" hangingPunct="1"/>
            <a:r>
              <a:rPr lang="en-US" altLang="zh-CN" b="1"/>
              <a:t>}</a:t>
            </a:r>
            <a:endParaRPr lang="zh-CN" altLang="en-US" b="1"/>
          </a:p>
        </p:txBody>
      </p:sp>
      <p:sp>
        <p:nvSpPr>
          <p:cNvPr id="5" name="TextBox 4"/>
          <p:cNvSpPr txBox="1">
            <a:spLocks noChangeArrowheads="1"/>
          </p:cNvSpPr>
          <p:nvPr/>
        </p:nvSpPr>
        <p:spPr bwMode="auto">
          <a:xfrm>
            <a:off x="4446588" y="1522413"/>
            <a:ext cx="4297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华文中宋" pitchFamily="2" charset="-122"/>
                <a:ea typeface="华文中宋" pitchFamily="2" charset="-122"/>
              </a:rPr>
              <a:t>如何修改，才能正确输出</a:t>
            </a:r>
            <a:r>
              <a:rPr lang="en-US" altLang="zh-CN">
                <a:latin typeface="华文中宋" pitchFamily="2" charset="-122"/>
                <a:ea typeface="华文中宋" pitchFamily="2" charset="-122"/>
              </a:rPr>
              <a:t>0~9</a:t>
            </a:r>
            <a:endParaRPr lang="zh-CN" altLang="en-US">
              <a:latin typeface="华文中宋" pitchFamily="2" charset="-122"/>
              <a:ea typeface="华文中宋" pitchFamily="2" charset="-122"/>
            </a:endParaRPr>
          </a:p>
        </p:txBody>
      </p:sp>
      <p:sp>
        <p:nvSpPr>
          <p:cNvPr id="6" name="TextBox 5"/>
          <p:cNvSpPr txBox="1">
            <a:spLocks noChangeArrowheads="1"/>
          </p:cNvSpPr>
          <p:nvPr/>
        </p:nvSpPr>
        <p:spPr bwMode="auto">
          <a:xfrm>
            <a:off x="4470400" y="1984375"/>
            <a:ext cx="4297363" cy="830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latin typeface="华文中宋" pitchFamily="2" charset="-122"/>
                <a:ea typeface="华文中宋" pitchFamily="2" charset="-122"/>
              </a:rPr>
              <a:t>1</a:t>
            </a:r>
            <a:r>
              <a:rPr lang="zh-CN" altLang="en-US">
                <a:latin typeface="华文中宋" pitchFamily="2" charset="-122"/>
                <a:ea typeface="华文中宋" pitchFamily="2" charset="-122"/>
              </a:rPr>
              <a:t>）将</a:t>
            </a:r>
            <a:r>
              <a:rPr lang="en-US" altLang="zh-CN">
                <a:latin typeface="华文中宋" pitchFamily="2" charset="-122"/>
                <a:ea typeface="华文中宋" pitchFamily="2" charset="-122"/>
              </a:rPr>
              <a:t>start</a:t>
            </a:r>
            <a:r>
              <a:rPr lang="zh-CN" altLang="en-US">
                <a:latin typeface="华文中宋" pitchFamily="2" charset="-122"/>
                <a:ea typeface="华文中宋" pitchFamily="2" charset="-122"/>
              </a:rPr>
              <a:t>方法名修改为</a:t>
            </a:r>
            <a:r>
              <a:rPr lang="en-US" altLang="zh-CN">
                <a:latin typeface="华文中宋" pitchFamily="2" charset="-122"/>
                <a:ea typeface="华文中宋" pitchFamily="2" charset="-122"/>
              </a:rPr>
              <a:t>run</a:t>
            </a:r>
          </a:p>
          <a:p>
            <a:pPr eaLnBrk="1" hangingPunct="1"/>
            <a:r>
              <a:rPr lang="en-US" altLang="zh-CN">
                <a:latin typeface="华文中宋" pitchFamily="2" charset="-122"/>
                <a:ea typeface="华文中宋" pitchFamily="2" charset="-122"/>
              </a:rPr>
              <a:t>2) b.run()</a:t>
            </a:r>
            <a:r>
              <a:rPr lang="zh-CN" altLang="en-US">
                <a:latin typeface="华文中宋" pitchFamily="2" charset="-122"/>
                <a:ea typeface="华文中宋" pitchFamily="2" charset="-122"/>
              </a:rPr>
              <a:t>修改为</a:t>
            </a:r>
            <a:r>
              <a:rPr lang="en-US" altLang="zh-CN">
                <a:latin typeface="华文中宋" pitchFamily="2" charset="-122"/>
                <a:ea typeface="华文中宋" pitchFamily="2" charset="-122"/>
              </a:rPr>
              <a:t>b.start();</a:t>
            </a:r>
            <a:endParaRPr lang="zh-CN" altLang="en-US">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149E3B4-F82B-4A3A-BD98-148E6B9A7B74}" type="slidenum">
              <a:rPr lang="zh-CN" altLang="en-US" smtClean="0"/>
              <a:pPr>
                <a:defRPr/>
              </a:pPr>
              <a:t>55</a:t>
            </a:fld>
            <a:endParaRPr lang="zh-CN" altLang="en-US"/>
          </a:p>
        </p:txBody>
      </p:sp>
      <p:sp>
        <p:nvSpPr>
          <p:cNvPr id="57347" name="TextBox 2"/>
          <p:cNvSpPr txBox="1">
            <a:spLocks noChangeArrowheads="1"/>
          </p:cNvSpPr>
          <p:nvPr/>
        </p:nvSpPr>
        <p:spPr bwMode="auto">
          <a:xfrm>
            <a:off x="250825" y="260350"/>
            <a:ext cx="8497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000" b="1">
                <a:latin typeface="华文中宋" pitchFamily="2" charset="-122"/>
                <a:ea typeface="华文中宋" pitchFamily="2" charset="-122"/>
              </a:rPr>
              <a:t>阅读下面的程序</a:t>
            </a:r>
            <a:r>
              <a:rPr lang="en-US" altLang="zh-CN" sz="2000" b="1">
                <a:latin typeface="华文中宋" pitchFamily="2" charset="-122"/>
                <a:ea typeface="华文中宋" pitchFamily="2" charset="-122"/>
              </a:rPr>
              <a:t>MyAdd.java</a:t>
            </a:r>
            <a:r>
              <a:rPr lang="zh-CN" altLang="en-US" sz="2000" b="1">
                <a:latin typeface="华文中宋" pitchFamily="2" charset="-122"/>
                <a:ea typeface="华文中宋" pitchFamily="2" charset="-122"/>
              </a:rPr>
              <a:t>，填写划线部分的语句或注释，并写出程序执行结果。</a:t>
            </a:r>
          </a:p>
        </p:txBody>
      </p:sp>
      <p:sp>
        <p:nvSpPr>
          <p:cNvPr id="57348" name="TextBox 3"/>
          <p:cNvSpPr txBox="1">
            <a:spLocks noChangeArrowheads="1"/>
          </p:cNvSpPr>
          <p:nvPr/>
        </p:nvSpPr>
        <p:spPr bwMode="auto">
          <a:xfrm>
            <a:off x="179388" y="1092200"/>
            <a:ext cx="8640762"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000" b="1"/>
              <a:t>public class MyAdd </a:t>
            </a:r>
            <a:r>
              <a:rPr lang="en-US" altLang="zh-CN" sz="2000" b="1" u="sng"/>
              <a:t>                    1</a:t>
            </a:r>
            <a:r>
              <a:rPr lang="zh-CN" altLang="en-US" sz="2000" b="1" u="sng"/>
              <a:t>）继承线程类</a:t>
            </a:r>
            <a:r>
              <a:rPr lang="en-US" altLang="zh-CN" sz="2000" b="1" u="sng"/>
              <a:t> </a:t>
            </a:r>
            <a:r>
              <a:rPr lang="en-US" altLang="zh-CN" sz="2000" b="1"/>
              <a:t>{ //</a:t>
            </a:r>
          </a:p>
          <a:p>
            <a:pPr eaLnBrk="1" hangingPunct="1"/>
            <a:r>
              <a:rPr lang="en-US" altLang="zh-CN" sz="2000" b="1"/>
              <a:t>     static int total = 10;     </a:t>
            </a:r>
          </a:p>
          <a:p>
            <a:pPr eaLnBrk="1" hangingPunct="1"/>
            <a:r>
              <a:rPr lang="en-US" altLang="zh-CN" sz="2000" b="1"/>
              <a:t>     int n;     </a:t>
            </a:r>
          </a:p>
          <a:p>
            <a:pPr eaLnBrk="1" hangingPunct="1"/>
            <a:r>
              <a:rPr lang="en-US" altLang="zh-CN" sz="2000" b="1"/>
              <a:t>     public MyAdd(int n){    this.n=n;  }  </a:t>
            </a:r>
          </a:p>
          <a:p>
            <a:pPr eaLnBrk="1" hangingPunct="1"/>
            <a:r>
              <a:rPr lang="en-US" altLang="zh-CN" sz="2000" b="1"/>
              <a:t>     public void run() {      </a:t>
            </a:r>
          </a:p>
          <a:p>
            <a:pPr eaLnBrk="1" hangingPunct="1"/>
            <a:r>
              <a:rPr lang="en-US" altLang="zh-CN" sz="2000" b="1"/>
              <a:t>            try{      </a:t>
            </a:r>
            <a:endParaRPr lang="zh-CN" altLang="en-US" sz="2000" b="1" u="sng"/>
          </a:p>
          <a:p>
            <a:pPr eaLnBrk="1" hangingPunct="1"/>
            <a:r>
              <a:rPr lang="zh-CN" altLang="en-US" sz="2000" b="1"/>
              <a:t>                       </a:t>
            </a:r>
            <a:r>
              <a:rPr lang="en-US" altLang="zh-CN" sz="2000" b="1"/>
              <a:t>total=total+n;      </a:t>
            </a:r>
          </a:p>
          <a:p>
            <a:pPr eaLnBrk="1" hangingPunct="1"/>
            <a:r>
              <a:rPr lang="en-US" altLang="zh-CN" sz="2000" b="1"/>
              <a:t>                       System.out.println(total); </a:t>
            </a:r>
          </a:p>
          <a:p>
            <a:pPr eaLnBrk="1" hangingPunct="1"/>
            <a:r>
              <a:rPr lang="en-US" altLang="zh-CN" sz="2000" b="1"/>
              <a:t>             }  catch(Exception  e){      </a:t>
            </a:r>
          </a:p>
          <a:p>
            <a:pPr eaLnBrk="1" hangingPunct="1"/>
            <a:r>
              <a:rPr lang="en-US" altLang="zh-CN" sz="2000" b="1"/>
              <a:t>                 System.out.println(“EXCEPTION!”); </a:t>
            </a:r>
          </a:p>
          <a:p>
            <a:pPr eaLnBrk="1" hangingPunct="1"/>
            <a:r>
              <a:rPr lang="en-US" altLang="zh-CN" sz="2000" b="1"/>
              <a:t>             }      </a:t>
            </a:r>
          </a:p>
          <a:p>
            <a:pPr eaLnBrk="1" hangingPunct="1"/>
            <a:r>
              <a:rPr lang="en-US" altLang="zh-CN" sz="2000" b="1"/>
              <a:t>      }    </a:t>
            </a:r>
          </a:p>
          <a:p>
            <a:pPr eaLnBrk="1" hangingPunct="1"/>
            <a:r>
              <a:rPr lang="en-US" altLang="zh-CN" sz="2000" b="1"/>
              <a:t>     public static void main(String[] args)  {      </a:t>
            </a:r>
          </a:p>
          <a:p>
            <a:pPr eaLnBrk="1" hangingPunct="1"/>
            <a:r>
              <a:rPr lang="en-US" altLang="zh-CN" sz="2000" b="1"/>
              <a:t>          MyAdd t1 = new MyAdd(3000);  </a:t>
            </a:r>
          </a:p>
          <a:p>
            <a:pPr eaLnBrk="1" hangingPunct="1"/>
            <a:r>
              <a:rPr lang="en-US" altLang="zh-CN" sz="2000" b="1" u="sng"/>
              <a:t>                                         2</a:t>
            </a:r>
            <a:r>
              <a:rPr lang="zh-CN" altLang="en-US" sz="2000" b="1" u="sng"/>
              <a:t>）</a:t>
            </a:r>
            <a:r>
              <a:rPr lang="en-US" altLang="zh-CN" sz="2000" b="1" u="sng"/>
              <a:t>//</a:t>
            </a:r>
            <a:r>
              <a:rPr lang="zh-CN" altLang="en-US" sz="2000" b="1" u="sng"/>
              <a:t>启动线程</a:t>
            </a:r>
            <a:r>
              <a:rPr lang="en-US" altLang="zh-CN" sz="2000" b="1" u="sng"/>
              <a:t>t1 </a:t>
            </a:r>
          </a:p>
          <a:p>
            <a:pPr eaLnBrk="1" hangingPunct="1"/>
            <a:r>
              <a:rPr lang="en-US" altLang="zh-CN" sz="2000" b="1"/>
              <a:t>     }  </a:t>
            </a:r>
          </a:p>
          <a:p>
            <a:pPr eaLnBrk="1" hangingPunct="1"/>
            <a:r>
              <a:rPr lang="en-US" altLang="zh-CN" sz="2000" b="1"/>
              <a:t>} </a:t>
            </a:r>
            <a:endParaRPr lang="zh-CN" altLang="en-US" sz="2000" b="1"/>
          </a:p>
        </p:txBody>
      </p:sp>
      <p:sp>
        <p:nvSpPr>
          <p:cNvPr id="57349" name="TextBox 4"/>
          <p:cNvSpPr txBox="1">
            <a:spLocks noChangeArrowheads="1"/>
          </p:cNvSpPr>
          <p:nvPr/>
        </p:nvSpPr>
        <p:spPr bwMode="auto">
          <a:xfrm>
            <a:off x="5219700" y="1968500"/>
            <a:ext cx="3529013"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t>1</a:t>
            </a:r>
            <a:r>
              <a:rPr lang="zh-CN" altLang="en-US"/>
              <a:t>）</a:t>
            </a:r>
            <a:r>
              <a:rPr lang="en-US" altLang="zh-CN"/>
              <a:t>extends Thread</a:t>
            </a:r>
          </a:p>
          <a:p>
            <a:pPr eaLnBrk="1" hangingPunct="1"/>
            <a:r>
              <a:rPr lang="en-US" altLang="zh-CN"/>
              <a:t>2</a:t>
            </a:r>
            <a:r>
              <a:rPr lang="zh-CN" altLang="en-US"/>
              <a:t>）</a:t>
            </a:r>
            <a:r>
              <a:rPr lang="en-US" altLang="zh-CN"/>
              <a:t>t1.start();	</a:t>
            </a:r>
          </a:p>
          <a:p>
            <a:pPr eaLnBrk="1" hangingPunct="1"/>
            <a:r>
              <a:rPr lang="zh-CN" altLang="en-US"/>
              <a:t>运行结果</a:t>
            </a:r>
            <a:r>
              <a:rPr lang="en-US" altLang="zh-CN"/>
              <a:t>3010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50938" y="115888"/>
            <a:ext cx="7793037" cy="839787"/>
          </a:xfrm>
        </p:spPr>
        <p:txBody>
          <a:bodyPr/>
          <a:lstStyle/>
          <a:p>
            <a:pPr eaLnBrk="1" hangingPunct="1"/>
            <a:r>
              <a:rPr lang="en-US" altLang="zh-CN"/>
              <a:t>2. </a:t>
            </a:r>
            <a:r>
              <a:rPr lang="zh-CN" altLang="en-US"/>
              <a:t>线程</a:t>
            </a:r>
          </a:p>
        </p:txBody>
      </p:sp>
      <p:sp>
        <p:nvSpPr>
          <p:cNvPr id="9220" name="Rectangle 3"/>
          <p:cNvSpPr>
            <a:spLocks noGrp="1" noChangeArrowheads="1"/>
          </p:cNvSpPr>
          <p:nvPr>
            <p:ph type="body" idx="1"/>
          </p:nvPr>
        </p:nvSpPr>
        <p:spPr>
          <a:xfrm>
            <a:off x="684213" y="981075"/>
            <a:ext cx="7991475" cy="5400675"/>
          </a:xfrm>
        </p:spPr>
        <p:txBody>
          <a:bodyPr/>
          <a:lstStyle/>
          <a:p>
            <a:pPr marL="0" indent="0" eaLnBrk="1" hangingPunct="1">
              <a:lnSpc>
                <a:spcPct val="120000"/>
              </a:lnSpc>
              <a:buFont typeface="Wingdings" pitchFamily="2" charset="2"/>
              <a:buNone/>
              <a:defRPr/>
            </a:pP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引入线程机制的动机和思路</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120000"/>
              </a:lnSpc>
              <a:buClr>
                <a:srgbClr val="002060"/>
              </a:buClr>
              <a:buFont typeface="Wingdings" pitchFamily="2" charset="2"/>
              <a:buChar char="Ø"/>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动机：单线程进程调度存在进程时空开销大、进程通信代价大、不适合并行计算等问题。</a:t>
            </a:r>
            <a:endParaRPr lang="en-US" altLang="zh-CN" sz="2400" dirty="0">
              <a:latin typeface="华文中宋" panose="02010600040101010101" pitchFamily="2" charset="-122"/>
              <a:ea typeface="华文中宋" panose="02010600040101010101" pitchFamily="2" charset="-122"/>
            </a:endParaRPr>
          </a:p>
          <a:p>
            <a:pPr marL="0" indent="0" eaLnBrk="1" hangingPunct="1">
              <a:lnSpc>
                <a:spcPct val="120000"/>
              </a:lnSpc>
              <a:buFont typeface="Wingdings" pitchFamily="2" charset="2"/>
              <a:buNone/>
              <a:defRPr/>
            </a:pPr>
            <a:r>
              <a:rPr lang="en-US" altLang="zh-CN" sz="2400" dirty="0">
                <a:latin typeface="华文中宋" panose="02010600040101010101" pitchFamily="2" charset="-122"/>
                <a:ea typeface="华文中宋" panose="02010600040101010101" pitchFamily="2" charset="-122"/>
              </a:rPr>
              <a:t>    </a:t>
            </a:r>
          </a:p>
          <a:p>
            <a:pPr marL="342900" indent="-342900" eaLnBrk="1" hangingPunct="1">
              <a:lnSpc>
                <a:spcPct val="120000"/>
              </a:lnSpc>
              <a:buClr>
                <a:srgbClr val="002060"/>
              </a:buClr>
              <a:buFont typeface="Wingdings" pitchFamily="2" charset="2"/>
              <a:buChar char="Ø"/>
              <a:defRPr/>
            </a:pPr>
            <a:r>
              <a:rPr lang="zh-CN" altLang="en-US" sz="2400" dirty="0">
                <a:latin typeface="华文中宋" panose="02010600040101010101" pitchFamily="2" charset="-122"/>
                <a:ea typeface="华文中宋" panose="02010600040101010101" pitchFamily="2" charset="-122"/>
              </a:rPr>
              <a:t>思路：将进程的两项功能：“独立分配资源”和“被调度分派执行”分离，前一项仍由进程完成，后一项交给线程完成。</a:t>
            </a:r>
            <a:endParaRPr lang="en-US" altLang="zh-CN" sz="2400" dirty="0">
              <a:latin typeface="华文中宋" panose="02010600040101010101" pitchFamily="2" charset="-122"/>
              <a:ea typeface="华文中宋" panose="02010600040101010101" pitchFamily="2" charset="-122"/>
            </a:endParaRPr>
          </a:p>
          <a:p>
            <a:pPr marL="342900" indent="-342900" eaLnBrk="1" hangingPunct="1">
              <a:lnSpc>
                <a:spcPct val="120000"/>
              </a:lnSpc>
              <a:buClr>
                <a:srgbClr val="002060"/>
              </a:buClr>
              <a:buFont typeface="Wingdings" pitchFamily="2" charset="2"/>
              <a:buChar char="Ø"/>
              <a:defRPr/>
            </a:pPr>
            <a:r>
              <a:rPr lang="zh-CN" altLang="en-US" sz="2400" dirty="0">
                <a:solidFill>
                  <a:srgbClr val="C00000"/>
                </a:solidFill>
                <a:latin typeface="华文中宋" panose="02010600040101010101" pitchFamily="2" charset="-122"/>
                <a:ea typeface="华文中宋" panose="02010600040101010101" pitchFamily="2" charset="-122"/>
              </a:rPr>
              <a:t>优点：进程作为资源分配和保护的独立单元，不需要频繁切换；线程作为系统调用和分派的基本单元，频繁切换和调度。</a:t>
            </a:r>
          </a:p>
        </p:txBody>
      </p:sp>
      <p:sp>
        <p:nvSpPr>
          <p:cNvPr id="2" name="灯片编号占位符 1"/>
          <p:cNvSpPr>
            <a:spLocks noGrp="1"/>
          </p:cNvSpPr>
          <p:nvPr>
            <p:ph type="sldNum" sz="quarter" idx="12"/>
          </p:nvPr>
        </p:nvSpPr>
        <p:spPr/>
        <p:txBody>
          <a:bodyPr/>
          <a:lstStyle/>
          <a:p>
            <a:pPr>
              <a:defRPr/>
            </a:pPr>
            <a:fld id="{6A28E5FB-826A-45A5-8D7A-A40DDC17BA30}" type="slidenum">
              <a:rPr lang="zh-CN" altLang="en-US" smtClean="0"/>
              <a:pPr>
                <a:defRPr/>
              </a:pPr>
              <a:t>6</a:t>
            </a:fld>
            <a:endParaRPr lang="en-US" altLang="zh-CN"/>
          </a:p>
        </p:txBody>
      </p:sp>
      <p:grpSp>
        <p:nvGrpSpPr>
          <p:cNvPr id="5" name="组合 4">
            <a:extLst>
              <a:ext uri="{FF2B5EF4-FFF2-40B4-BE49-F238E27FC236}">
                <a16:creationId xmlns:a16="http://schemas.microsoft.com/office/drawing/2014/main" id="{1E5FAACA-C11F-424F-8DC2-06A3A4FF16FF}"/>
              </a:ext>
            </a:extLst>
          </p:cNvPr>
          <p:cNvGrpSpPr/>
          <p:nvPr/>
        </p:nvGrpSpPr>
        <p:grpSpPr>
          <a:xfrm>
            <a:off x="1222754" y="2071681"/>
            <a:ext cx="7470360" cy="697680"/>
            <a:chOff x="1222754" y="2071681"/>
            <a:chExt cx="7470360" cy="697680"/>
          </a:xfrm>
        </p:grpSpPr>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C5DACF2F-6218-4383-A143-0BEEDA223D2D}"/>
                    </a:ext>
                  </a:extLst>
                </p14:cNvPr>
                <p14:cNvContentPartPr/>
                <p14:nvPr/>
              </p14:nvContentPartPr>
              <p14:xfrm>
                <a:off x="2222114" y="2071681"/>
                <a:ext cx="6471000" cy="304200"/>
              </p14:xfrm>
            </p:contentPart>
          </mc:Choice>
          <mc:Fallback xmlns="">
            <p:pic>
              <p:nvPicPr>
                <p:cNvPr id="3" name="墨迹 2">
                  <a:extLst>
                    <a:ext uri="{FF2B5EF4-FFF2-40B4-BE49-F238E27FC236}">
                      <a16:creationId xmlns:a16="http://schemas.microsoft.com/office/drawing/2014/main" id="{C5DACF2F-6218-4383-A143-0BEEDA223D2D}"/>
                    </a:ext>
                  </a:extLst>
                </p:cNvPr>
                <p:cNvPicPr/>
                <p:nvPr/>
              </p:nvPicPr>
              <p:blipFill>
                <a:blip r:embed="rId3"/>
                <a:stretch>
                  <a:fillRect/>
                </a:stretch>
              </p:blipFill>
              <p:spPr>
                <a:xfrm>
                  <a:off x="2213114" y="2063041"/>
                  <a:ext cx="64886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12C85E5C-59F0-4AD7-B414-FDD48853E8E1}"/>
                    </a:ext>
                  </a:extLst>
                </p14:cNvPr>
                <p14:cNvContentPartPr/>
                <p14:nvPr/>
              </p14:nvContentPartPr>
              <p14:xfrm>
                <a:off x="1222754" y="2510521"/>
                <a:ext cx="4325400" cy="258840"/>
              </p14:xfrm>
            </p:contentPart>
          </mc:Choice>
          <mc:Fallback xmlns="">
            <p:pic>
              <p:nvPicPr>
                <p:cNvPr id="4" name="墨迹 3">
                  <a:extLst>
                    <a:ext uri="{FF2B5EF4-FFF2-40B4-BE49-F238E27FC236}">
                      <a16:creationId xmlns:a16="http://schemas.microsoft.com/office/drawing/2014/main" id="{12C85E5C-59F0-4AD7-B414-FDD48853E8E1}"/>
                    </a:ext>
                  </a:extLst>
                </p:cNvPr>
                <p:cNvPicPr/>
                <p:nvPr/>
              </p:nvPicPr>
              <p:blipFill>
                <a:blip r:embed="rId5"/>
                <a:stretch>
                  <a:fillRect/>
                </a:stretch>
              </p:blipFill>
              <p:spPr>
                <a:xfrm>
                  <a:off x="1214114" y="2501881"/>
                  <a:ext cx="4343040" cy="276480"/>
                </a:xfrm>
                <a:prstGeom prst="rect">
                  <a:avLst/>
                </a:prstGeom>
              </p:spPr>
            </p:pic>
          </mc:Fallback>
        </mc:AlternateContent>
      </p:grpSp>
      <p:grpSp>
        <p:nvGrpSpPr>
          <p:cNvPr id="8" name="组合 7">
            <a:extLst>
              <a:ext uri="{FF2B5EF4-FFF2-40B4-BE49-F238E27FC236}">
                <a16:creationId xmlns:a16="http://schemas.microsoft.com/office/drawing/2014/main" id="{D1262FCE-1203-4B73-B85D-CBD61572FBA0}"/>
              </a:ext>
            </a:extLst>
          </p:cNvPr>
          <p:cNvGrpSpPr/>
          <p:nvPr/>
        </p:nvGrpSpPr>
        <p:grpSpPr>
          <a:xfrm>
            <a:off x="1178474" y="4054201"/>
            <a:ext cx="7522200" cy="438840"/>
            <a:chOff x="1178474" y="4054201"/>
            <a:chExt cx="7522200" cy="438840"/>
          </a:xfrm>
        </p:grpSpPr>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0EC08C23-7A90-45C7-8279-DC4FCF817090}"/>
                    </a:ext>
                  </a:extLst>
                </p14:cNvPr>
                <p14:cNvContentPartPr/>
                <p14:nvPr/>
              </p14:nvContentPartPr>
              <p14:xfrm>
                <a:off x="3898994" y="4054201"/>
                <a:ext cx="4801680" cy="251640"/>
              </p14:xfrm>
            </p:contentPart>
          </mc:Choice>
          <mc:Fallback xmlns="">
            <p:pic>
              <p:nvPicPr>
                <p:cNvPr id="6" name="墨迹 5">
                  <a:extLst>
                    <a:ext uri="{FF2B5EF4-FFF2-40B4-BE49-F238E27FC236}">
                      <a16:creationId xmlns:a16="http://schemas.microsoft.com/office/drawing/2014/main" id="{0EC08C23-7A90-45C7-8279-DC4FCF817090}"/>
                    </a:ext>
                  </a:extLst>
                </p:cNvPr>
                <p:cNvPicPr/>
                <p:nvPr/>
              </p:nvPicPr>
              <p:blipFill>
                <a:blip r:embed="rId7"/>
                <a:stretch>
                  <a:fillRect/>
                </a:stretch>
              </p:blipFill>
              <p:spPr>
                <a:xfrm>
                  <a:off x="3889994" y="4045201"/>
                  <a:ext cx="48193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2A808E76-77D9-4221-B0EC-9B7F8D5DD5A9}"/>
                    </a:ext>
                  </a:extLst>
                </p14:cNvPr>
                <p14:cNvContentPartPr/>
                <p14:nvPr/>
              </p14:nvContentPartPr>
              <p14:xfrm>
                <a:off x="1178474" y="4342201"/>
                <a:ext cx="1383480" cy="150840"/>
              </p14:xfrm>
            </p:contentPart>
          </mc:Choice>
          <mc:Fallback xmlns="">
            <p:pic>
              <p:nvPicPr>
                <p:cNvPr id="7" name="墨迹 6">
                  <a:extLst>
                    <a:ext uri="{FF2B5EF4-FFF2-40B4-BE49-F238E27FC236}">
                      <a16:creationId xmlns:a16="http://schemas.microsoft.com/office/drawing/2014/main" id="{2A808E76-77D9-4221-B0EC-9B7F8D5DD5A9}"/>
                    </a:ext>
                  </a:extLst>
                </p:cNvPr>
                <p:cNvPicPr/>
                <p:nvPr/>
              </p:nvPicPr>
              <p:blipFill>
                <a:blip r:embed="rId9"/>
                <a:stretch>
                  <a:fillRect/>
                </a:stretch>
              </p:blipFill>
              <p:spPr>
                <a:xfrm>
                  <a:off x="1169834" y="4333561"/>
                  <a:ext cx="1401120" cy="16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8B07EB8D-323A-472A-A3C8-EDCC664EF1F0}"/>
                  </a:ext>
                </a:extLst>
              </p14:cNvPr>
              <p14:cNvContentPartPr/>
              <p14:nvPr/>
            </p14:nvContentPartPr>
            <p14:xfrm>
              <a:off x="2417234" y="5271721"/>
              <a:ext cx="6122160" cy="179280"/>
            </p14:xfrm>
          </p:contentPart>
        </mc:Choice>
        <mc:Fallback xmlns="">
          <p:pic>
            <p:nvPicPr>
              <p:cNvPr id="9" name="墨迹 8">
                <a:extLst>
                  <a:ext uri="{FF2B5EF4-FFF2-40B4-BE49-F238E27FC236}">
                    <a16:creationId xmlns:a16="http://schemas.microsoft.com/office/drawing/2014/main" id="{8B07EB8D-323A-472A-A3C8-EDCC664EF1F0}"/>
                  </a:ext>
                </a:extLst>
              </p:cNvPr>
              <p:cNvPicPr/>
              <p:nvPr/>
            </p:nvPicPr>
            <p:blipFill>
              <a:blip r:embed="rId11"/>
              <a:stretch>
                <a:fillRect/>
              </a:stretch>
            </p:blipFill>
            <p:spPr>
              <a:xfrm>
                <a:off x="2408234" y="5263081"/>
                <a:ext cx="6139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BA1D290E-F286-4C03-A56B-1AFC5E6B95EB}"/>
                  </a:ext>
                </a:extLst>
              </p14:cNvPr>
              <p14:cNvContentPartPr/>
              <p14:nvPr/>
            </p14:nvContentPartPr>
            <p14:xfrm>
              <a:off x="1055714" y="5812081"/>
              <a:ext cx="1415160" cy="156960"/>
            </p14:xfrm>
          </p:contentPart>
        </mc:Choice>
        <mc:Fallback xmlns="">
          <p:pic>
            <p:nvPicPr>
              <p:cNvPr id="10" name="墨迹 9">
                <a:extLst>
                  <a:ext uri="{FF2B5EF4-FFF2-40B4-BE49-F238E27FC236}">
                    <a16:creationId xmlns:a16="http://schemas.microsoft.com/office/drawing/2014/main" id="{BA1D290E-F286-4C03-A56B-1AFC5E6B95EB}"/>
                  </a:ext>
                </a:extLst>
              </p:cNvPr>
              <p:cNvPicPr/>
              <p:nvPr/>
            </p:nvPicPr>
            <p:blipFill>
              <a:blip r:embed="rId13"/>
              <a:stretch>
                <a:fillRect/>
              </a:stretch>
            </p:blipFill>
            <p:spPr>
              <a:xfrm>
                <a:off x="1046714" y="5803441"/>
                <a:ext cx="1432800" cy="1746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150938" y="44450"/>
            <a:ext cx="7793037" cy="695325"/>
          </a:xfrm>
        </p:spPr>
        <p:txBody>
          <a:bodyPr/>
          <a:lstStyle/>
          <a:p>
            <a:endParaRPr lang="zh-CN" altLang="en-US"/>
          </a:p>
        </p:txBody>
      </p:sp>
      <p:sp>
        <p:nvSpPr>
          <p:cNvPr id="13315" name="Rectangle 3"/>
          <p:cNvSpPr txBox="1">
            <a:spLocks noChangeArrowheads="1"/>
          </p:cNvSpPr>
          <p:nvPr/>
        </p:nvSpPr>
        <p:spPr bwMode="auto">
          <a:xfrm>
            <a:off x="684213" y="981075"/>
            <a:ext cx="79914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990600" indent="-53340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spcBef>
                <a:spcPct val="20000"/>
              </a:spcBef>
              <a:buClr>
                <a:schemeClr val="folHlink"/>
              </a:buClr>
              <a:buSzPct val="80000"/>
              <a:buFont typeface="Wingdings" pitchFamily="2" charset="2"/>
              <a:buNone/>
              <a:defRPr/>
            </a:pPr>
            <a:r>
              <a:rPr lang="en-US" altLang="zh-CN" sz="3200" b="1" dirty="0">
                <a:latin typeface="华文中宋" pitchFamily="2" charset="-122"/>
                <a:ea typeface="华文中宋" pitchFamily="2" charset="-122"/>
              </a:rPr>
              <a:t>2) </a:t>
            </a:r>
            <a:r>
              <a:rPr lang="zh-CN" altLang="en-US" sz="3200" b="1" dirty="0">
                <a:latin typeface="华文中宋" pitchFamily="2" charset="-122"/>
                <a:ea typeface="华文中宋" pitchFamily="2" charset="-122"/>
              </a:rPr>
              <a:t>线程的定义和属性</a:t>
            </a:r>
          </a:p>
          <a:p>
            <a:pPr lvl="1" eaLnBrk="1" hangingPunct="1">
              <a:lnSpc>
                <a:spcPct val="120000"/>
              </a:lnSpc>
              <a:spcBef>
                <a:spcPct val="20000"/>
              </a:spcBef>
              <a:buClr>
                <a:schemeClr val="hlink"/>
              </a:buClr>
              <a:buSzPct val="70000"/>
              <a:buFont typeface="Wingdings" pitchFamily="2" charset="2"/>
              <a:buNone/>
              <a:defRPr/>
            </a:pPr>
            <a:r>
              <a:rPr lang="zh-CN" altLang="en-US" b="1" dirty="0">
                <a:latin typeface="华文中宋" pitchFamily="2" charset="-122"/>
                <a:ea typeface="华文中宋" pitchFamily="2" charset="-122"/>
              </a:rPr>
              <a:t>线程（</a:t>
            </a:r>
            <a:r>
              <a:rPr lang="en-US" altLang="zh-CN" b="1" dirty="0">
                <a:latin typeface="华文中宋" pitchFamily="2" charset="-122"/>
                <a:ea typeface="华文中宋" pitchFamily="2" charset="-122"/>
              </a:rPr>
              <a:t>thread</a:t>
            </a:r>
            <a:r>
              <a:rPr lang="zh-CN" altLang="en-US" b="1" dirty="0">
                <a:latin typeface="华文中宋" pitchFamily="2" charset="-122"/>
                <a:ea typeface="华文中宋" pitchFamily="2" charset="-122"/>
              </a:rPr>
              <a:t>）是操作系统进程中</a:t>
            </a:r>
            <a:r>
              <a:rPr lang="zh-CN" altLang="en-US" b="1" dirty="0">
                <a:solidFill>
                  <a:schemeClr val="tx2">
                    <a:lumMod val="60000"/>
                    <a:lumOff val="40000"/>
                  </a:schemeClr>
                </a:solidFill>
                <a:latin typeface="华文中宋" pitchFamily="2" charset="-122"/>
                <a:ea typeface="华文中宋" pitchFamily="2" charset="-122"/>
              </a:rPr>
              <a:t>能够独立执行的</a:t>
            </a:r>
            <a:r>
              <a:rPr lang="zh-CN" altLang="en-US" b="1" dirty="0">
                <a:solidFill>
                  <a:srgbClr val="FF0000"/>
                </a:solidFill>
                <a:latin typeface="华文中宋" pitchFamily="2" charset="-122"/>
                <a:ea typeface="华文中宋" pitchFamily="2" charset="-122"/>
              </a:rPr>
              <a:t>实体</a:t>
            </a:r>
            <a:r>
              <a:rPr lang="zh-CN" altLang="en-US" b="1" dirty="0">
                <a:latin typeface="华文中宋" pitchFamily="2" charset="-122"/>
                <a:ea typeface="华文中宋" pitchFamily="2" charset="-122"/>
              </a:rPr>
              <a:t>（控制流），是处理器调度和分派的基本单位。</a:t>
            </a:r>
            <a:endParaRPr lang="en-US" altLang="zh-CN" b="1" dirty="0">
              <a:latin typeface="华文中宋" pitchFamily="2" charset="-122"/>
              <a:ea typeface="华文中宋" pitchFamily="2" charset="-122"/>
            </a:endParaRPr>
          </a:p>
          <a:p>
            <a:pPr lvl="1" eaLnBrk="1" hangingPunct="1">
              <a:lnSpc>
                <a:spcPct val="120000"/>
              </a:lnSpc>
              <a:spcBef>
                <a:spcPct val="20000"/>
              </a:spcBef>
              <a:buClr>
                <a:srgbClr val="002060"/>
              </a:buClr>
              <a:buSzPct val="80000"/>
              <a:buFont typeface="Wingdings" pitchFamily="2" charset="2"/>
              <a:buChar char="Ø"/>
              <a:defRPr/>
            </a:pPr>
            <a:r>
              <a:rPr lang="zh-CN" altLang="en-US" b="1" dirty="0">
                <a:latin typeface="华文中宋" pitchFamily="2" charset="-122"/>
                <a:ea typeface="华文中宋" pitchFamily="2" charset="-122"/>
              </a:rPr>
              <a:t>线程是进程的组成部分；</a:t>
            </a:r>
            <a:endParaRPr lang="en-US" altLang="zh-CN" b="1" dirty="0">
              <a:latin typeface="华文中宋" pitchFamily="2" charset="-122"/>
              <a:ea typeface="华文中宋" pitchFamily="2" charset="-122"/>
            </a:endParaRPr>
          </a:p>
          <a:p>
            <a:pPr lvl="1" eaLnBrk="1" hangingPunct="1">
              <a:lnSpc>
                <a:spcPct val="120000"/>
              </a:lnSpc>
              <a:spcBef>
                <a:spcPct val="20000"/>
              </a:spcBef>
              <a:buClr>
                <a:srgbClr val="002060"/>
              </a:buClr>
              <a:buSzPct val="80000"/>
              <a:buFont typeface="Wingdings" pitchFamily="2" charset="2"/>
              <a:buChar char="Ø"/>
              <a:defRPr/>
            </a:pPr>
            <a:r>
              <a:rPr lang="zh-CN" altLang="en-US" b="1" dirty="0">
                <a:latin typeface="华文中宋" pitchFamily="2" charset="-122"/>
                <a:ea typeface="华文中宋" pitchFamily="2" charset="-122"/>
              </a:rPr>
              <a:t>同一进程中的线程共享进程的内存资源和空间；</a:t>
            </a:r>
            <a:endParaRPr lang="en-US" altLang="zh-CN" b="1" dirty="0">
              <a:latin typeface="华文中宋" pitchFamily="2" charset="-122"/>
              <a:ea typeface="华文中宋" pitchFamily="2" charset="-122"/>
            </a:endParaRPr>
          </a:p>
          <a:p>
            <a:pPr lvl="1" eaLnBrk="1" hangingPunct="1">
              <a:lnSpc>
                <a:spcPct val="120000"/>
              </a:lnSpc>
              <a:spcBef>
                <a:spcPct val="20000"/>
              </a:spcBef>
              <a:buClr>
                <a:schemeClr val="hlink"/>
              </a:buClr>
              <a:buSzPct val="70000"/>
              <a:buFont typeface="Wingdings" pitchFamily="2" charset="2"/>
              <a:buAutoNum type="circleNumDbPlain"/>
              <a:defRPr/>
            </a:pPr>
            <a:r>
              <a:rPr lang="zh-CN" altLang="en-US" sz="2800" b="1" dirty="0">
                <a:latin typeface="华文中宋" pitchFamily="2" charset="-122"/>
                <a:ea typeface="华文中宋" pitchFamily="2" charset="-122"/>
              </a:rPr>
              <a:t>并发性</a:t>
            </a:r>
          </a:p>
          <a:p>
            <a:pPr lvl="1" eaLnBrk="1" hangingPunct="1">
              <a:lnSpc>
                <a:spcPct val="120000"/>
              </a:lnSpc>
              <a:spcBef>
                <a:spcPct val="20000"/>
              </a:spcBef>
              <a:buClr>
                <a:schemeClr val="hlink"/>
              </a:buClr>
              <a:buSzPct val="70000"/>
              <a:buFont typeface="Wingdings" pitchFamily="2" charset="2"/>
              <a:buAutoNum type="circleNumDbPlain"/>
              <a:defRPr/>
            </a:pPr>
            <a:r>
              <a:rPr lang="zh-CN" altLang="en-US" sz="2800" b="1" dirty="0">
                <a:latin typeface="华文中宋" pitchFamily="2" charset="-122"/>
                <a:ea typeface="华文中宋" pitchFamily="2" charset="-122"/>
              </a:rPr>
              <a:t>共享性</a:t>
            </a:r>
          </a:p>
          <a:p>
            <a:pPr lvl="1" eaLnBrk="1" hangingPunct="1">
              <a:lnSpc>
                <a:spcPct val="120000"/>
              </a:lnSpc>
              <a:spcBef>
                <a:spcPct val="20000"/>
              </a:spcBef>
              <a:buClr>
                <a:schemeClr val="hlink"/>
              </a:buClr>
              <a:buSzPct val="70000"/>
              <a:buFont typeface="Wingdings" pitchFamily="2" charset="2"/>
              <a:buAutoNum type="circleNumDbPlain"/>
              <a:defRPr/>
            </a:pPr>
            <a:r>
              <a:rPr lang="zh-CN" altLang="en-US" sz="2800" b="1" dirty="0">
                <a:latin typeface="华文中宋" pitchFamily="2" charset="-122"/>
                <a:ea typeface="华文中宋" pitchFamily="2" charset="-122"/>
              </a:rPr>
              <a:t>动态性</a:t>
            </a:r>
          </a:p>
          <a:p>
            <a:pPr lvl="1" eaLnBrk="1" hangingPunct="1">
              <a:lnSpc>
                <a:spcPct val="120000"/>
              </a:lnSpc>
              <a:spcBef>
                <a:spcPct val="20000"/>
              </a:spcBef>
              <a:buClr>
                <a:schemeClr val="hlink"/>
              </a:buClr>
              <a:buSzPct val="70000"/>
              <a:buFont typeface="Wingdings" pitchFamily="2" charset="2"/>
              <a:buAutoNum type="circleNumDbPlain"/>
              <a:defRPr/>
            </a:pPr>
            <a:r>
              <a:rPr lang="zh-CN" altLang="en-US" sz="2800" b="1" dirty="0">
                <a:latin typeface="华文中宋" pitchFamily="2" charset="-122"/>
                <a:ea typeface="华文中宋" pitchFamily="2" charset="-122"/>
              </a:rPr>
              <a:t>结构性</a:t>
            </a:r>
          </a:p>
        </p:txBody>
      </p:sp>
      <p:pic>
        <p:nvPicPr>
          <p:cNvPr id="13316" name="Picture 4" descr="B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2500" y="3681413"/>
            <a:ext cx="5292725"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DCEFEC6-A36C-4AD4-8E7A-535694353141}" type="slidenum">
              <a:rPr lang="zh-CN" altLang="en-US" smtClean="0"/>
              <a:pPr>
                <a:defRPr/>
              </a:pPr>
              <a:t>7</a:t>
            </a:fld>
            <a:endParaRPr lang="en-US" altLang="zh-CN"/>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A9B0FAB8-3EA3-4CAA-B602-A789C38C2CEE}"/>
                  </a:ext>
                </a:extLst>
              </p14:cNvPr>
              <p14:cNvContentPartPr/>
              <p14:nvPr/>
            </p14:nvContentPartPr>
            <p14:xfrm>
              <a:off x="1364954" y="2000041"/>
              <a:ext cx="7317000" cy="196200"/>
            </p14:xfrm>
          </p:contentPart>
        </mc:Choice>
        <mc:Fallback xmlns="">
          <p:pic>
            <p:nvPicPr>
              <p:cNvPr id="3" name="墨迹 2">
                <a:extLst>
                  <a:ext uri="{FF2B5EF4-FFF2-40B4-BE49-F238E27FC236}">
                    <a16:creationId xmlns:a16="http://schemas.microsoft.com/office/drawing/2014/main" id="{A9B0FAB8-3EA3-4CAA-B602-A789C38C2CEE}"/>
                  </a:ext>
                </a:extLst>
              </p:cNvPr>
              <p:cNvPicPr/>
              <p:nvPr/>
            </p:nvPicPr>
            <p:blipFill>
              <a:blip r:embed="rId4"/>
              <a:stretch>
                <a:fillRect/>
              </a:stretch>
            </p:blipFill>
            <p:spPr>
              <a:xfrm>
                <a:off x="1356314" y="1991041"/>
                <a:ext cx="73346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2507351C-20A6-4878-A1E8-4D76E13C0E76}"/>
                  </a:ext>
                </a:extLst>
              </p14:cNvPr>
              <p14:cNvContentPartPr/>
              <p14:nvPr/>
            </p14:nvContentPartPr>
            <p14:xfrm>
              <a:off x="1699754" y="2496841"/>
              <a:ext cx="1652760" cy="145080"/>
            </p14:xfrm>
          </p:contentPart>
        </mc:Choice>
        <mc:Fallback xmlns="">
          <p:pic>
            <p:nvPicPr>
              <p:cNvPr id="4" name="墨迹 3">
                <a:extLst>
                  <a:ext uri="{FF2B5EF4-FFF2-40B4-BE49-F238E27FC236}">
                    <a16:creationId xmlns:a16="http://schemas.microsoft.com/office/drawing/2014/main" id="{2507351C-20A6-4878-A1E8-4D76E13C0E76}"/>
                  </a:ext>
                </a:extLst>
              </p:cNvPr>
              <p:cNvPicPr/>
              <p:nvPr/>
            </p:nvPicPr>
            <p:blipFill>
              <a:blip r:embed="rId6"/>
              <a:stretch>
                <a:fillRect/>
              </a:stretch>
            </p:blipFill>
            <p:spPr>
              <a:xfrm>
                <a:off x="1690754" y="2488201"/>
                <a:ext cx="16704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FB38E9B5-45DD-4284-98B8-35A0579D79BF}"/>
                  </a:ext>
                </a:extLst>
              </p14:cNvPr>
              <p14:cNvContentPartPr/>
              <p14:nvPr/>
            </p14:nvContentPartPr>
            <p14:xfrm>
              <a:off x="1865714" y="3006961"/>
              <a:ext cx="3067560" cy="146520"/>
            </p14:xfrm>
          </p:contentPart>
        </mc:Choice>
        <mc:Fallback xmlns="">
          <p:pic>
            <p:nvPicPr>
              <p:cNvPr id="5" name="墨迹 4">
                <a:extLst>
                  <a:ext uri="{FF2B5EF4-FFF2-40B4-BE49-F238E27FC236}">
                    <a16:creationId xmlns:a16="http://schemas.microsoft.com/office/drawing/2014/main" id="{FB38E9B5-45DD-4284-98B8-35A0579D79BF}"/>
                  </a:ext>
                </a:extLst>
              </p:cNvPr>
              <p:cNvPicPr/>
              <p:nvPr/>
            </p:nvPicPr>
            <p:blipFill>
              <a:blip r:embed="rId8"/>
              <a:stretch>
                <a:fillRect/>
              </a:stretch>
            </p:blipFill>
            <p:spPr>
              <a:xfrm>
                <a:off x="1857074" y="2998321"/>
                <a:ext cx="30852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墨迹 5">
                <a:extLst>
                  <a:ext uri="{FF2B5EF4-FFF2-40B4-BE49-F238E27FC236}">
                    <a16:creationId xmlns:a16="http://schemas.microsoft.com/office/drawing/2014/main" id="{FAF32E55-F05A-46D1-9753-230F19EF2289}"/>
                  </a:ext>
                </a:extLst>
              </p14:cNvPr>
              <p14:cNvContentPartPr/>
              <p14:nvPr/>
            </p14:nvContentPartPr>
            <p14:xfrm>
              <a:off x="3958394" y="3965281"/>
              <a:ext cx="837000" cy="71280"/>
            </p14:xfrm>
          </p:contentPart>
        </mc:Choice>
        <mc:Fallback xmlns="">
          <p:pic>
            <p:nvPicPr>
              <p:cNvPr id="6" name="墨迹 5">
                <a:extLst>
                  <a:ext uri="{FF2B5EF4-FFF2-40B4-BE49-F238E27FC236}">
                    <a16:creationId xmlns:a16="http://schemas.microsoft.com/office/drawing/2014/main" id="{FAF32E55-F05A-46D1-9753-230F19EF2289}"/>
                  </a:ext>
                </a:extLst>
              </p:cNvPr>
              <p:cNvPicPr/>
              <p:nvPr/>
            </p:nvPicPr>
            <p:blipFill>
              <a:blip r:embed="rId10"/>
              <a:stretch>
                <a:fillRect/>
              </a:stretch>
            </p:blipFill>
            <p:spPr>
              <a:xfrm>
                <a:off x="3949754" y="3956641"/>
                <a:ext cx="854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墨迹 6">
                <a:extLst>
                  <a:ext uri="{FF2B5EF4-FFF2-40B4-BE49-F238E27FC236}">
                    <a16:creationId xmlns:a16="http://schemas.microsoft.com/office/drawing/2014/main" id="{E63B27A8-CB86-4606-AEEE-0AC68BDAC594}"/>
                  </a:ext>
                </a:extLst>
              </p14:cNvPr>
              <p14:cNvContentPartPr/>
              <p14:nvPr/>
            </p14:nvContentPartPr>
            <p14:xfrm>
              <a:off x="7123514" y="3364801"/>
              <a:ext cx="28080" cy="7920"/>
            </p14:xfrm>
          </p:contentPart>
        </mc:Choice>
        <mc:Fallback xmlns="">
          <p:pic>
            <p:nvPicPr>
              <p:cNvPr id="7" name="墨迹 6">
                <a:extLst>
                  <a:ext uri="{FF2B5EF4-FFF2-40B4-BE49-F238E27FC236}">
                    <a16:creationId xmlns:a16="http://schemas.microsoft.com/office/drawing/2014/main" id="{E63B27A8-CB86-4606-AEEE-0AC68BDAC594}"/>
                  </a:ext>
                </a:extLst>
              </p:cNvPr>
              <p:cNvPicPr/>
              <p:nvPr/>
            </p:nvPicPr>
            <p:blipFill>
              <a:blip r:embed="rId12"/>
              <a:stretch>
                <a:fillRect/>
              </a:stretch>
            </p:blipFill>
            <p:spPr>
              <a:xfrm>
                <a:off x="7114514" y="3355801"/>
                <a:ext cx="45720" cy="255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50938" y="115888"/>
            <a:ext cx="7793037" cy="839787"/>
          </a:xfrm>
        </p:spPr>
        <p:txBody>
          <a:bodyPr/>
          <a:lstStyle/>
          <a:p>
            <a:pPr eaLnBrk="1" hangingPunct="1"/>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3) </a:t>
            </a:r>
            <a:r>
              <a:rPr lang="zh-CN" altLang="en-US">
                <a:latin typeface="华文中宋" pitchFamily="2" charset="-122"/>
                <a:ea typeface="华文中宋" pitchFamily="2" charset="-122"/>
              </a:rPr>
              <a:t>线程的状态</a:t>
            </a:r>
          </a:p>
        </p:txBody>
      </p:sp>
      <p:sp>
        <p:nvSpPr>
          <p:cNvPr id="13315" name="Rectangle 5"/>
          <p:cNvSpPr>
            <a:spLocks noGrp="1" noChangeArrowheads="1"/>
          </p:cNvSpPr>
          <p:nvPr>
            <p:ph type="body" idx="1"/>
          </p:nvPr>
        </p:nvSpPr>
        <p:spPr>
          <a:xfrm>
            <a:off x="107950" y="3887788"/>
            <a:ext cx="9036050" cy="2952750"/>
          </a:xfrm>
        </p:spPr>
        <p:txBody>
          <a:bodyPr/>
          <a:lstStyle/>
          <a:p>
            <a:pPr eaLnBrk="1" hangingPunct="1">
              <a:buFont typeface="Wingdings" pitchFamily="2" charset="2"/>
              <a:buNone/>
              <a:defRPr/>
            </a:pPr>
            <a:r>
              <a:rPr lang="en-US" altLang="zh-CN" dirty="0">
                <a:solidFill>
                  <a:srgbClr val="002060"/>
                </a:solidFill>
                <a:latin typeface="华文中宋" panose="02010600040101010101" pitchFamily="2" charset="-122"/>
                <a:ea typeface="华文中宋" panose="02010600040101010101" pitchFamily="2" charset="-122"/>
              </a:rPr>
              <a:t>4) </a:t>
            </a:r>
            <a:r>
              <a:rPr lang="zh-CN" altLang="en-US" dirty="0">
                <a:solidFill>
                  <a:srgbClr val="002060"/>
                </a:solidFill>
                <a:latin typeface="华文中宋" panose="02010600040101010101" pitchFamily="2" charset="-122"/>
                <a:ea typeface="华文中宋" panose="02010600040101010101" pitchFamily="2" charset="-122"/>
              </a:rPr>
              <a:t>线程调度：</a:t>
            </a:r>
            <a:endParaRPr lang="en-US" altLang="zh-CN"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Wingdings" pitchFamily="2" charset="2"/>
              <a:buChar char="Ø"/>
              <a:defRPr/>
            </a:pPr>
            <a:r>
              <a:rPr lang="zh-CN" altLang="en-US" sz="2400" dirty="0">
                <a:solidFill>
                  <a:srgbClr val="FF0000"/>
                </a:solidFill>
                <a:latin typeface="华文中宋" panose="02010600040101010101" pitchFamily="2" charset="-122"/>
                <a:ea typeface="华文中宋" panose="02010600040101010101" pitchFamily="2" charset="-122"/>
              </a:rPr>
              <a:t>任意时刻一个处理器上只能运行一个线程</a:t>
            </a:r>
            <a:r>
              <a:rPr lang="zh-CN" altLang="en-US" sz="2400" dirty="0">
                <a:latin typeface="华文中宋" panose="02010600040101010101" pitchFamily="2" charset="-122"/>
                <a:ea typeface="华文中宋" panose="02010600040101010101" pitchFamily="2" charset="-122"/>
              </a:rPr>
              <a:t>，其他线程排队等待</a:t>
            </a:r>
          </a:p>
          <a:p>
            <a:pPr marL="457200" indent="-457200" eaLnBrk="1" hangingPunct="1">
              <a:buFont typeface="Wingdings" pitchFamily="2" charset="2"/>
              <a:buChar char="Ø"/>
              <a:defRPr/>
            </a:pPr>
            <a:r>
              <a:rPr lang="zh-CN" altLang="en-US" sz="2400" dirty="0">
                <a:latin typeface="华文中宋" panose="02010600040101010101" pitchFamily="2" charset="-122"/>
                <a:ea typeface="华文中宋" panose="02010600040101010101" pitchFamily="2" charset="-122"/>
              </a:rPr>
              <a:t>调度原则是同一</a:t>
            </a:r>
            <a:r>
              <a:rPr lang="zh-CN" altLang="en-US" sz="2400" dirty="0">
                <a:solidFill>
                  <a:srgbClr val="C00000"/>
                </a:solidFill>
                <a:latin typeface="华文中宋" panose="02010600040101010101" pitchFamily="2" charset="-122"/>
                <a:ea typeface="华文中宋" panose="02010600040101010101" pitchFamily="2" charset="-122"/>
              </a:rPr>
              <a:t>优先级</a:t>
            </a:r>
            <a:r>
              <a:rPr lang="zh-CN" altLang="en-US" sz="2400" dirty="0">
                <a:latin typeface="华文中宋" panose="02010600040101010101" pitchFamily="2" charset="-122"/>
                <a:ea typeface="华文中宋" panose="02010600040101010101" pitchFamily="2" charset="-122"/>
              </a:rPr>
              <a:t>采用先到先服务原则</a:t>
            </a:r>
            <a:endParaRPr lang="en-US" altLang="zh-CN" sz="2400" dirty="0">
              <a:latin typeface="华文中宋" panose="02010600040101010101" pitchFamily="2" charset="-122"/>
              <a:ea typeface="华文中宋" panose="02010600040101010101" pitchFamily="2" charset="-122"/>
            </a:endParaRPr>
          </a:p>
          <a:p>
            <a:pPr marL="342900" indent="-342900" eaLnBrk="1" hangingPunct="1">
              <a:buFont typeface="Wingdings" pitchFamily="2" charset="2"/>
              <a:buChar char="Ø"/>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线程剥夺原则有两种：高优先级、时间片结束</a:t>
            </a:r>
          </a:p>
        </p:txBody>
      </p:sp>
      <p:pic>
        <p:nvPicPr>
          <p:cNvPr id="14340" name="Picture 6" descr="B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52513"/>
            <a:ext cx="8532812"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59DF0E2-A42D-424F-841C-847141AD08B7}" type="slidenum">
              <a:rPr lang="zh-CN" altLang="en-US" smtClean="0"/>
              <a:pPr>
                <a:defRPr/>
              </a:pPr>
              <a:t>8</a:t>
            </a:fld>
            <a:endParaRPr lang="en-US" altLang="zh-CN"/>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EB071B4B-D092-467E-A270-7BA82A7EAB6A}"/>
                  </a:ext>
                </a:extLst>
              </p14:cNvPr>
              <p14:cNvContentPartPr/>
              <p14:nvPr/>
            </p14:nvContentPartPr>
            <p14:xfrm>
              <a:off x="768074" y="4797601"/>
              <a:ext cx="5557680" cy="152640"/>
            </p14:xfrm>
          </p:contentPart>
        </mc:Choice>
        <mc:Fallback xmlns="">
          <p:pic>
            <p:nvPicPr>
              <p:cNvPr id="3" name="墨迹 2">
                <a:extLst>
                  <a:ext uri="{FF2B5EF4-FFF2-40B4-BE49-F238E27FC236}">
                    <a16:creationId xmlns:a16="http://schemas.microsoft.com/office/drawing/2014/main" id="{EB071B4B-D092-467E-A270-7BA82A7EAB6A}"/>
                  </a:ext>
                </a:extLst>
              </p:cNvPr>
              <p:cNvPicPr/>
              <p:nvPr/>
            </p:nvPicPr>
            <p:blipFill>
              <a:blip r:embed="rId4"/>
              <a:stretch>
                <a:fillRect/>
              </a:stretch>
            </p:blipFill>
            <p:spPr>
              <a:xfrm>
                <a:off x="759434" y="4788961"/>
                <a:ext cx="5575320" cy="1702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115888"/>
            <a:ext cx="7793037" cy="839787"/>
          </a:xfrm>
        </p:spPr>
        <p:txBody>
          <a:bodyPr/>
          <a:lstStyle/>
          <a:p>
            <a:pPr eaLnBrk="1" hangingPunct="1"/>
            <a:r>
              <a:rPr lang="en-US" altLang="zh-CN">
                <a:latin typeface="华文中宋" pitchFamily="2" charset="-122"/>
                <a:ea typeface="华文中宋" pitchFamily="2" charset="-122"/>
              </a:rPr>
              <a:t>3. </a:t>
            </a:r>
            <a:r>
              <a:rPr lang="zh-CN" altLang="en-US">
                <a:latin typeface="华文中宋" pitchFamily="2" charset="-122"/>
                <a:ea typeface="华文中宋" pitchFamily="2" charset="-122"/>
              </a:rPr>
              <a:t>并发程序设计</a:t>
            </a:r>
          </a:p>
        </p:txBody>
      </p:sp>
      <p:sp>
        <p:nvSpPr>
          <p:cNvPr id="15363" name="Rectangle 3"/>
          <p:cNvSpPr>
            <a:spLocks noGrp="1" noChangeArrowheads="1"/>
          </p:cNvSpPr>
          <p:nvPr>
            <p:ph type="body" idx="1"/>
          </p:nvPr>
        </p:nvSpPr>
        <p:spPr>
          <a:xfrm>
            <a:off x="395288" y="981075"/>
            <a:ext cx="8497887" cy="5327650"/>
          </a:xfrm>
        </p:spPr>
        <p:txBody>
          <a:bodyPr/>
          <a:lstStyle/>
          <a:p>
            <a:pPr marL="0" indent="0" eaLnBrk="1" hangingPunct="1">
              <a:buFont typeface="Wingdings" pitchFamily="2" charset="2"/>
              <a:buNone/>
            </a:pPr>
            <a:r>
              <a:rPr lang="en-US" altLang="zh-CN" dirty="0">
                <a:solidFill>
                  <a:srgbClr val="002060"/>
                </a:solidFill>
                <a:latin typeface="华文中宋" pitchFamily="2" charset="-122"/>
                <a:ea typeface="华文中宋" pitchFamily="2" charset="-122"/>
              </a:rPr>
              <a:t>1) </a:t>
            </a:r>
            <a:r>
              <a:rPr lang="zh-CN" altLang="en-US" dirty="0">
                <a:solidFill>
                  <a:srgbClr val="002060"/>
                </a:solidFill>
                <a:latin typeface="华文中宋" pitchFamily="2" charset="-122"/>
                <a:ea typeface="华文中宋" pitchFamily="2" charset="-122"/>
              </a:rPr>
              <a:t>顺序程序设计的特点</a:t>
            </a:r>
          </a:p>
          <a:p>
            <a:pPr lvl="1" eaLnBrk="1" hangingPunct="1">
              <a:buFont typeface="宋体" pitchFamily="2" charset="-122"/>
              <a:buAutoNum type="circleNumDbPlain"/>
            </a:pPr>
            <a:r>
              <a:rPr lang="zh-CN" altLang="en-US" sz="2400" dirty="0">
                <a:latin typeface="华文中宋" pitchFamily="2" charset="-122"/>
                <a:ea typeface="华文中宋" pitchFamily="2" charset="-122"/>
              </a:rPr>
              <a:t>执行的顺序性。</a:t>
            </a:r>
          </a:p>
          <a:p>
            <a:pPr lvl="1" eaLnBrk="1" hangingPunct="1">
              <a:buFont typeface="宋体" pitchFamily="2" charset="-122"/>
              <a:buAutoNum type="circleNumDbPlain"/>
            </a:pPr>
            <a:r>
              <a:rPr lang="zh-CN" altLang="en-US" sz="2400" dirty="0">
                <a:latin typeface="华文中宋" pitchFamily="2" charset="-122"/>
                <a:ea typeface="华文中宋" pitchFamily="2" charset="-122"/>
              </a:rPr>
              <a:t>环境的封闭性。</a:t>
            </a:r>
          </a:p>
          <a:p>
            <a:pPr lvl="1" eaLnBrk="1" hangingPunct="1">
              <a:buFont typeface="宋体" pitchFamily="2" charset="-122"/>
              <a:buAutoNum type="circleNumDbPlain"/>
            </a:pPr>
            <a:r>
              <a:rPr lang="zh-CN" altLang="en-US" sz="2400" dirty="0">
                <a:latin typeface="华文中宋" pitchFamily="2" charset="-122"/>
                <a:ea typeface="华文中宋" pitchFamily="2" charset="-122"/>
              </a:rPr>
              <a:t>执行结果的确定性。</a:t>
            </a:r>
          </a:p>
          <a:p>
            <a:pPr lvl="1" eaLnBrk="1" hangingPunct="1">
              <a:buFont typeface="宋体" pitchFamily="2" charset="-122"/>
              <a:buAutoNum type="circleNumDbPlain"/>
            </a:pPr>
            <a:r>
              <a:rPr lang="zh-CN" altLang="en-US" sz="2400" dirty="0">
                <a:latin typeface="华文中宋" pitchFamily="2" charset="-122"/>
                <a:ea typeface="华文中宋" pitchFamily="2" charset="-122"/>
              </a:rPr>
              <a:t>计算结果的可再现性。</a:t>
            </a:r>
          </a:p>
          <a:p>
            <a:pPr marL="0" indent="0" eaLnBrk="1" hangingPunct="1">
              <a:buFont typeface="Wingdings" pitchFamily="2" charset="2"/>
              <a:buNone/>
            </a:pPr>
            <a:r>
              <a:rPr lang="en-US" altLang="zh-CN" dirty="0">
                <a:solidFill>
                  <a:srgbClr val="002060"/>
                </a:solidFill>
                <a:latin typeface="华文中宋" pitchFamily="2" charset="-122"/>
                <a:ea typeface="华文中宋" pitchFamily="2" charset="-122"/>
              </a:rPr>
              <a:t>2) </a:t>
            </a:r>
            <a:r>
              <a:rPr lang="zh-CN" altLang="en-US" dirty="0">
                <a:solidFill>
                  <a:srgbClr val="002060"/>
                </a:solidFill>
                <a:latin typeface="华文中宋" pitchFamily="2" charset="-122"/>
                <a:ea typeface="华文中宋" pitchFamily="2" charset="-122"/>
              </a:rPr>
              <a:t>并发程序设计的特点：</a:t>
            </a:r>
            <a:endParaRPr lang="en-US" altLang="zh-CN" dirty="0">
              <a:solidFill>
                <a:srgbClr val="002060"/>
              </a:solidFill>
              <a:latin typeface="华文中宋" pitchFamily="2" charset="-122"/>
              <a:ea typeface="华文中宋" pitchFamily="2" charset="-122"/>
            </a:endParaRPr>
          </a:p>
          <a:p>
            <a:pPr lvl="1" eaLnBrk="1" hangingPunct="1">
              <a:buFont typeface="宋体" pitchFamily="2" charset="-122"/>
              <a:buAutoNum type="circleNumDbPlain"/>
            </a:pPr>
            <a:r>
              <a:rPr lang="zh-CN" altLang="en-US" sz="2400" dirty="0">
                <a:latin typeface="华文中宋" pitchFamily="2" charset="-122"/>
                <a:ea typeface="华文中宋" pitchFamily="2" charset="-122"/>
              </a:rPr>
              <a:t>并发性：不一定按顺序执行；</a:t>
            </a:r>
            <a:endParaRPr lang="en-US" altLang="zh-CN" dirty="0">
              <a:latin typeface="华文中宋" pitchFamily="2" charset="-122"/>
              <a:ea typeface="华文中宋" pitchFamily="2" charset="-122"/>
            </a:endParaRPr>
          </a:p>
          <a:p>
            <a:pPr lvl="1" eaLnBrk="1" hangingPunct="1">
              <a:buFont typeface="宋体" pitchFamily="2" charset="-122"/>
              <a:buAutoNum type="circleNumDbPlain"/>
            </a:pPr>
            <a:r>
              <a:rPr lang="zh-CN" altLang="en-US" sz="2400" dirty="0">
                <a:latin typeface="华文中宋" pitchFamily="2" charset="-122"/>
                <a:ea typeface="华文中宋" pitchFamily="2" charset="-122"/>
              </a:rPr>
              <a:t>结果不确定性：线程之间会相互影响，执行结果不确定；</a:t>
            </a:r>
            <a:endParaRPr lang="en-US" altLang="zh-CN" sz="2400" dirty="0">
              <a:latin typeface="华文中宋" pitchFamily="2" charset="-122"/>
              <a:ea typeface="华文中宋" pitchFamily="2" charset="-122"/>
            </a:endParaRPr>
          </a:p>
          <a:p>
            <a:pPr lvl="1" eaLnBrk="1" hangingPunct="1">
              <a:buFont typeface="宋体" pitchFamily="2" charset="-122"/>
              <a:buAutoNum type="circleNumDbPlain"/>
            </a:pPr>
            <a:r>
              <a:rPr lang="zh-CN" altLang="en-US" sz="2400" dirty="0">
                <a:latin typeface="华文中宋" pitchFamily="2" charset="-122"/>
                <a:ea typeface="华文中宋" pitchFamily="2" charset="-122"/>
              </a:rPr>
              <a:t>制约性：多线程之间相互交互，需要有机制相互制约，才能得到正确结果。</a:t>
            </a:r>
            <a:r>
              <a:rPr lang="en-US" altLang="zh-CN" sz="2400" dirty="0">
                <a:latin typeface="华文中宋" pitchFamily="2" charset="-122"/>
                <a:ea typeface="华文中宋" pitchFamily="2" charset="-122"/>
              </a:rPr>
              <a:t>(</a:t>
            </a:r>
            <a:r>
              <a:rPr lang="zh-CN" altLang="en-US" sz="2400" dirty="0">
                <a:solidFill>
                  <a:srgbClr val="FF0000"/>
                </a:solidFill>
                <a:latin typeface="华文中宋" pitchFamily="2" charset="-122"/>
                <a:ea typeface="华文中宋" pitchFamily="2" charset="-122"/>
              </a:rPr>
              <a:t>同步机制</a:t>
            </a:r>
            <a:r>
              <a:rPr lang="en-US" altLang="zh-CN" sz="2400" dirty="0">
                <a:latin typeface="华文中宋" pitchFamily="2" charset="-122"/>
                <a:ea typeface="华文中宋" pitchFamily="2" charset="-122"/>
              </a:rPr>
              <a:t>)</a:t>
            </a:r>
          </a:p>
          <a:p>
            <a:pPr lvl="1" eaLnBrk="1" hangingPunct="1">
              <a:buFont typeface="宋体" pitchFamily="2" charset="-122"/>
              <a:buAutoNum type="circleNumDbPlain"/>
            </a:pPr>
            <a:r>
              <a:rPr lang="zh-CN" altLang="en-US" sz="2400" dirty="0">
                <a:latin typeface="华文中宋" pitchFamily="2" charset="-122"/>
                <a:ea typeface="华文中宋" pitchFamily="2" charset="-122"/>
              </a:rPr>
              <a:t>并发程序设计优点：提高性能、减少开销等</a:t>
            </a:r>
            <a:endParaRPr lang="en-US" altLang="zh-CN" sz="2400" dirty="0">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pPr>
              <a:defRPr/>
            </a:pPr>
            <a:fld id="{45ABC40B-7B08-48B3-A8C3-2AEA2023398D}" type="slidenum">
              <a:rPr lang="zh-CN" altLang="en-US" smtClean="0"/>
              <a:pPr>
                <a:defRPr/>
              </a:pPr>
              <a:t>9</a:t>
            </a:fld>
            <a:endParaRPr lang="en-US" altLang="zh-CN"/>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D980E98B-DA5A-4C39-8846-D213DE27E8C3}"/>
                  </a:ext>
                </a:extLst>
              </p14:cNvPr>
              <p14:cNvContentPartPr/>
              <p14:nvPr/>
            </p14:nvContentPartPr>
            <p14:xfrm>
              <a:off x="2781554" y="4179481"/>
              <a:ext cx="2490840" cy="160920"/>
            </p14:xfrm>
          </p:contentPart>
        </mc:Choice>
        <mc:Fallback xmlns="">
          <p:pic>
            <p:nvPicPr>
              <p:cNvPr id="4" name="墨迹 3">
                <a:extLst>
                  <a:ext uri="{FF2B5EF4-FFF2-40B4-BE49-F238E27FC236}">
                    <a16:creationId xmlns:a16="http://schemas.microsoft.com/office/drawing/2014/main" id="{D980E98B-DA5A-4C39-8846-D213DE27E8C3}"/>
                  </a:ext>
                </a:extLst>
              </p:cNvPr>
              <p:cNvPicPr/>
              <p:nvPr/>
            </p:nvPicPr>
            <p:blipFill>
              <a:blip r:embed="rId3"/>
              <a:stretch>
                <a:fillRect/>
              </a:stretch>
            </p:blipFill>
            <p:spPr>
              <a:xfrm>
                <a:off x="2772914" y="4170841"/>
                <a:ext cx="2508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39457417-DAC4-4F39-AA49-5F1480E548DC}"/>
                  </a:ext>
                </a:extLst>
              </p14:cNvPr>
              <p14:cNvContentPartPr/>
              <p14:nvPr/>
            </p14:nvContentPartPr>
            <p14:xfrm>
              <a:off x="3649514" y="4746121"/>
              <a:ext cx="4813920" cy="159120"/>
            </p14:xfrm>
          </p:contentPart>
        </mc:Choice>
        <mc:Fallback xmlns="">
          <p:pic>
            <p:nvPicPr>
              <p:cNvPr id="5" name="墨迹 4">
                <a:extLst>
                  <a:ext uri="{FF2B5EF4-FFF2-40B4-BE49-F238E27FC236}">
                    <a16:creationId xmlns:a16="http://schemas.microsoft.com/office/drawing/2014/main" id="{39457417-DAC4-4F39-AA49-5F1480E548DC}"/>
                  </a:ext>
                </a:extLst>
              </p:cNvPr>
              <p:cNvPicPr/>
              <p:nvPr/>
            </p:nvPicPr>
            <p:blipFill>
              <a:blip r:embed="rId5"/>
              <a:stretch>
                <a:fillRect/>
              </a:stretch>
            </p:blipFill>
            <p:spPr>
              <a:xfrm>
                <a:off x="3640514" y="4737121"/>
                <a:ext cx="4831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B9FB14F3-8854-4AC6-8BB4-4DA3B7E8DE6A}"/>
                  </a:ext>
                </a:extLst>
              </p14:cNvPr>
              <p14:cNvContentPartPr/>
              <p14:nvPr/>
            </p14:nvContentPartPr>
            <p14:xfrm>
              <a:off x="4273754" y="5503201"/>
              <a:ext cx="1428120" cy="87840"/>
            </p14:xfrm>
          </p:contentPart>
        </mc:Choice>
        <mc:Fallback xmlns="">
          <p:pic>
            <p:nvPicPr>
              <p:cNvPr id="6" name="墨迹 5">
                <a:extLst>
                  <a:ext uri="{FF2B5EF4-FFF2-40B4-BE49-F238E27FC236}">
                    <a16:creationId xmlns:a16="http://schemas.microsoft.com/office/drawing/2014/main" id="{B9FB14F3-8854-4AC6-8BB4-4DA3B7E8DE6A}"/>
                  </a:ext>
                </a:extLst>
              </p:cNvPr>
              <p:cNvPicPr/>
              <p:nvPr/>
            </p:nvPicPr>
            <p:blipFill>
              <a:blip r:embed="rId7"/>
              <a:stretch>
                <a:fillRect/>
              </a:stretch>
            </p:blipFill>
            <p:spPr>
              <a:xfrm>
                <a:off x="4264754" y="5494201"/>
                <a:ext cx="14457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0F4C1B4A-8926-4B90-8C1F-49F3F1C02D85}"/>
                  </a:ext>
                </a:extLst>
              </p14:cNvPr>
              <p14:cNvContentPartPr/>
              <p14:nvPr/>
            </p14:nvContentPartPr>
            <p14:xfrm>
              <a:off x="5803394" y="5160841"/>
              <a:ext cx="2972880" cy="103680"/>
            </p14:xfrm>
          </p:contentPart>
        </mc:Choice>
        <mc:Fallback xmlns="">
          <p:pic>
            <p:nvPicPr>
              <p:cNvPr id="7" name="墨迹 6">
                <a:extLst>
                  <a:ext uri="{FF2B5EF4-FFF2-40B4-BE49-F238E27FC236}">
                    <a16:creationId xmlns:a16="http://schemas.microsoft.com/office/drawing/2014/main" id="{0F4C1B4A-8926-4B90-8C1F-49F3F1C02D85}"/>
                  </a:ext>
                </a:extLst>
              </p:cNvPr>
              <p:cNvPicPr/>
              <p:nvPr/>
            </p:nvPicPr>
            <p:blipFill>
              <a:blip r:embed="rId9"/>
              <a:stretch>
                <a:fillRect/>
              </a:stretch>
            </p:blipFill>
            <p:spPr>
              <a:xfrm>
                <a:off x="5794754" y="5152201"/>
                <a:ext cx="29905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53A746CF-2991-4608-8594-2831C3025C52}"/>
                  </a:ext>
                </a:extLst>
              </p14:cNvPr>
              <p14:cNvContentPartPr/>
              <p14:nvPr/>
            </p14:nvContentPartPr>
            <p14:xfrm>
              <a:off x="1470074" y="5930161"/>
              <a:ext cx="5392080" cy="155160"/>
            </p14:xfrm>
          </p:contentPart>
        </mc:Choice>
        <mc:Fallback xmlns="">
          <p:pic>
            <p:nvPicPr>
              <p:cNvPr id="8" name="墨迹 7">
                <a:extLst>
                  <a:ext uri="{FF2B5EF4-FFF2-40B4-BE49-F238E27FC236}">
                    <a16:creationId xmlns:a16="http://schemas.microsoft.com/office/drawing/2014/main" id="{53A746CF-2991-4608-8594-2831C3025C52}"/>
                  </a:ext>
                </a:extLst>
              </p:cNvPr>
              <p:cNvPicPr/>
              <p:nvPr/>
            </p:nvPicPr>
            <p:blipFill>
              <a:blip r:embed="rId11"/>
              <a:stretch>
                <a:fillRect/>
              </a:stretch>
            </p:blipFill>
            <p:spPr>
              <a:xfrm>
                <a:off x="1461074" y="5921521"/>
                <a:ext cx="5409720" cy="172800"/>
              </a:xfrm>
              <a:prstGeom prst="rect">
                <a:avLst/>
              </a:prstGeom>
            </p:spPr>
          </p:pic>
        </mc:Fallback>
      </mc:AlternateContent>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defRPr dirty="0" smtClean="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a:spAutoFit/>
      </a:bodyPr>
      <a:lstStyle>
        <a:defPPr marL="342900" indent="-342900" eaLnBrk="1" hangingPunct="1">
          <a:buFont typeface="Wingdings" panose="05000000000000000000" pitchFamily="2" charset="2"/>
          <a:buChar char="ü"/>
          <a:defRPr sz="2200" b="1" smtClean="0">
            <a:latin typeface="华文中宋" pitchFamily="2" charset="-122"/>
            <a:ea typeface="华文中宋" pitchFamily="2"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4157</TotalTime>
  <Words>5884</Words>
  <Application>Microsoft Office PowerPoint</Application>
  <PresentationFormat>全屏显示(4:3)</PresentationFormat>
  <Paragraphs>543</Paragraphs>
  <Slides>55</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55</vt:i4>
      </vt:variant>
    </vt:vector>
  </HeadingPairs>
  <TitlesOfParts>
    <vt:vector size="68" baseType="lpstr">
      <vt:lpstr>华文细黑</vt:lpstr>
      <vt:lpstr>华文中宋</vt:lpstr>
      <vt:lpstr>宋体</vt:lpstr>
      <vt:lpstr>微软雅黑</vt:lpstr>
      <vt:lpstr>Arial</vt:lpstr>
      <vt:lpstr>Calibri</vt:lpstr>
      <vt:lpstr>Consolas</vt:lpstr>
      <vt:lpstr>Tahoma</vt:lpstr>
      <vt:lpstr>Times New Roman</vt:lpstr>
      <vt:lpstr>Wingdings</vt:lpstr>
      <vt:lpstr>Blends</vt:lpstr>
      <vt:lpstr>自定义设计方案</vt:lpstr>
      <vt:lpstr>1_自定义设计方案</vt:lpstr>
      <vt:lpstr>第7章 多线程</vt:lpstr>
      <vt:lpstr>多线程程序示例（点名程序）</vt:lpstr>
      <vt:lpstr>7.1 操作系统中的进程与线程</vt:lpstr>
      <vt:lpstr>1. 进程</vt:lpstr>
      <vt:lpstr>进程的状态</vt:lpstr>
      <vt:lpstr>2. 线程</vt:lpstr>
      <vt:lpstr>PowerPoint 演示文稿</vt:lpstr>
      <vt:lpstr> 3) 线程的状态</vt:lpstr>
      <vt:lpstr>3. 并发程序设计</vt:lpstr>
      <vt:lpstr>7.2 Java的线程对象</vt:lpstr>
      <vt:lpstr>7.2.1 Runnable接口与Thread类</vt:lpstr>
      <vt:lpstr>2. Thread线程类</vt:lpstr>
      <vt:lpstr>【例7.1】 声明继承Thread类的奇数/偶数序列线程</vt:lpstr>
      <vt:lpstr>Thread类创建多线程的步骤</vt:lpstr>
      <vt:lpstr>【例7.2】 声明实现Runnable接口的奇数/偶数序列线程。</vt:lpstr>
      <vt:lpstr>Thread类再分析</vt:lpstr>
      <vt:lpstr>3. 两种创建线程方式的比较</vt:lpstr>
      <vt:lpstr>每个线程执行不同线程体的例子</vt:lpstr>
      <vt:lpstr>线程池</vt:lpstr>
      <vt:lpstr>线程池例子</vt:lpstr>
      <vt:lpstr>7.2.2 线程对象的优先级</vt:lpstr>
      <vt:lpstr>7.2.3 线程对象的生命周期</vt:lpstr>
      <vt:lpstr>2. Thread类中改变和判断线程状态的方法</vt:lpstr>
      <vt:lpstr>【例7.3】 设计滚动字演示线程状态及改变方法。</vt:lpstr>
      <vt:lpstr>PowerPoint 演示文稿</vt:lpstr>
      <vt:lpstr>7.2.4 定时器与图形动画设计</vt:lpstr>
      <vt:lpstr>java.util.Timer</vt:lpstr>
      <vt:lpstr>7.3 线程的同步机制</vt:lpstr>
      <vt:lpstr>7.3.1 交互线程</vt:lpstr>
      <vt:lpstr>PowerPoint 演示文稿</vt:lpstr>
      <vt:lpstr>【例7.5】 银行账户的存/取款线程设计。</vt:lpstr>
      <vt:lpstr>7.3.2 线程间的竞争关系与线程互斥</vt:lpstr>
      <vt:lpstr>2. 线程互斥和临界区管理</vt:lpstr>
      <vt:lpstr>3. Java的线程互斥实现</vt:lpstr>
      <vt:lpstr>【例7.6】 互斥的存/取款线程设计。</vt:lpstr>
      <vt:lpstr>线程体中互斥锁的用法</vt:lpstr>
      <vt:lpstr>同步方法实现互斥</vt:lpstr>
      <vt:lpstr>PowerPoint 演示文稿</vt:lpstr>
      <vt:lpstr>7.3.3 线程间的协作关系与线程同步</vt:lpstr>
      <vt:lpstr>PowerPoint 演示文稿</vt:lpstr>
      <vt:lpstr>2. 线程同步</vt:lpstr>
      <vt:lpstr>3. 线程同步机制</vt:lpstr>
      <vt:lpstr>4. 线程通信方法</vt:lpstr>
      <vt:lpstr>【例7.8】 采用信号量和同步方法使发送线程与接收线程同步运行。</vt:lpstr>
      <vt:lpstr>【例7.9】 发牌程序。</vt:lpstr>
      <vt:lpstr>PowerPoint 演示文稿</vt:lpstr>
      <vt:lpstr>修改程序，实现随机发牌</vt:lpstr>
      <vt:lpstr>PowerPoint 演示文稿</vt:lpstr>
      <vt:lpstr>PowerPoint 演示文稿</vt:lpstr>
      <vt:lpstr>小结</vt:lpstr>
      <vt:lpstr>习   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胡 佳星</cp:lastModifiedBy>
  <cp:revision>431</cp:revision>
  <dcterms:created xsi:type="dcterms:W3CDTF">1601-01-01T00:00:00Z</dcterms:created>
  <dcterms:modified xsi:type="dcterms:W3CDTF">2021-06-16T15:45:30Z</dcterms:modified>
</cp:coreProperties>
</file>