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56" r:id="rId4"/>
    <p:sldId id="257" r:id="rId5"/>
    <p:sldId id="258" r:id="rId6"/>
    <p:sldId id="269" r:id="rId7"/>
    <p:sldId id="267" r:id="rId8"/>
    <p:sldId id="287" r:id="rId9"/>
    <p:sldId id="296" r:id="rId10"/>
    <p:sldId id="288" r:id="rId11"/>
    <p:sldId id="289" r:id="rId12"/>
    <p:sldId id="290" r:id="rId13"/>
    <p:sldId id="291" r:id="rId14"/>
    <p:sldId id="298" r:id="rId15"/>
    <p:sldId id="261" r:id="rId16"/>
    <p:sldId id="299" r:id="rId17"/>
    <p:sldId id="2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3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7332-4BE5-47DA-8935-A29CCD95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F83E3-5451-4A04-888E-772A74C64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6F1EF-AE0E-42F8-8A11-6F50041C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99227-303C-4E00-A432-2DCDADDF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0CD8B-5048-4157-A98B-7463AC99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5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3E21-476A-4BA2-9975-5E1FEB5F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02674-8724-4D3B-83BD-F9FB843D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CC56B-5121-4931-92DC-B54E4247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1D9A4-6F94-4502-92A4-EC6EF0E3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0C31C-EE3B-42C4-A595-CF4FB9FC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5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69B276-F9A8-4992-9E79-DB4778775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07F87-FE71-450D-9FAA-D40F4279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EBDAB-1AB0-479E-AE5A-78FACA0D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0102E-F42A-449F-8B6A-2527C4C0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4C29B-E754-4981-84F1-61BC4CE1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0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7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42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697213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679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16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65A7-E248-4FB6-BCF9-C2D4A231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00742-67A1-467D-816C-459810E9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C587-26DB-451C-98BB-046F7178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3299E-60BC-4409-9B56-532670C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296D2-4298-460D-9EF9-28AF64FC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70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64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73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6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34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69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66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6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60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70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E4B7-0F32-4A75-A8E6-E040C4D9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52838-E56F-4735-8592-3B435310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8F207-1A35-4DA3-A173-2E35CA59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E0E2B-9920-427A-BC83-4A8D9A38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BE2F4-BFEE-4D2E-8432-402F75F4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77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00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7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055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62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3F50E-7755-445C-B18A-58E4278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3D9D5-6F24-436B-9615-2BD0D7D47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B03D4-9055-43DD-A13A-A9BF14F0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F581D-7C16-47C1-A145-2579558A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1F755-9991-405A-8A7E-230C2B23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42B15-572C-44FC-90BD-4D542920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9644-74F4-4846-9804-68DA9C97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73450-930E-47D8-BE37-1B088875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99FB1-F30E-4D3B-9016-1BB0FE25C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480026-7D85-4106-849C-8E1A5AB17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0185B6-DF03-4AFD-BB17-D467F47A6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0785E9-0C83-47E7-AEF8-6B9C4C28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A0156-5897-4F56-AA12-3A724E21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2FE00-91AF-4129-A2D4-03EEF26A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5D6CD-1A78-49DC-8088-021F7C3D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653998-68DC-4ABF-A119-2CD39AC4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9973D8-E6E7-41F8-8240-73BE0EE0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B0E3E-7002-4A7A-98DF-6AD77998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2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EBF2B-D180-4043-9596-669AE80E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2DAE8-B9DD-471F-82E3-CEBC9F63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3A38C-E8C9-4BE6-B23A-C92357C2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2BA1B-7AAC-4A5F-94A2-A85BF94D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E3C1F-5F2A-4CA0-B979-7605C784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2A36B-DF63-4E04-B9FB-7BA49168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4DE2B-7561-497A-827A-9BABC673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33FD6-A05B-474D-AD2B-E96D08F6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616EE-A7F4-44AA-966A-83ADE8E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EDC39-6255-42A5-A7B8-273DDB4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047F6C-CF63-49DA-9632-1BBAD91BC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DEE70-B7F9-4504-9C1E-E388473BC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E0605-CB84-44DA-BB1B-6016D1B8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FA156-EB7B-4388-8E83-C44CC3E6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BE158-ACC1-4DF5-9DD0-546E034D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B4533-66FB-48C9-B1C3-A7A51608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EA38C-830F-4692-AF32-4140D5E7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0CB55-0CD3-4779-8E0B-50CADA7C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70C3-38B2-48D8-BAF9-022E2E3087A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12E81-DAC1-408F-9A7D-591B8A2AC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AC142-BB53-49A9-B39E-F2FB376E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4EE1-0237-46A7-9234-FE5E4E72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6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2021/12/30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8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2021/12/30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26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35206" y="-1063682"/>
            <a:ext cx="2127364" cy="2127364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67241" y="1044272"/>
            <a:ext cx="1147267" cy="1147266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20739" y="4093269"/>
            <a:ext cx="2179251" cy="217925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57137" y="2019278"/>
            <a:ext cx="2103920" cy="2103920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625" y="6052907"/>
            <a:ext cx="3272307" cy="3272306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30787" y="1688805"/>
            <a:ext cx="330428" cy="330428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91295" y="3955471"/>
            <a:ext cx="546215" cy="54621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65359" y="1143817"/>
            <a:ext cx="546215" cy="546214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8694" y="5256364"/>
            <a:ext cx="258503" cy="25850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375484" y="3194222"/>
            <a:ext cx="228245" cy="228245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872924" y="2444838"/>
            <a:ext cx="93232" cy="9323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6950450" y="1104859"/>
            <a:ext cx="228245" cy="228245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 flipV="1">
            <a:off x="8035132" y="1206812"/>
            <a:ext cx="664295" cy="773419"/>
            <a:chOff x="280875" y="2330441"/>
            <a:chExt cx="664294" cy="773419"/>
          </a:xfrm>
          <a:solidFill>
            <a:srgbClr val="D9D5CA"/>
          </a:solidFill>
        </p:grpSpPr>
        <p:sp>
          <p:nvSpPr>
            <p:cNvPr id="19" name="椭圆 18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127599" y="3429001"/>
            <a:ext cx="608533" cy="608533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9" name="2"/>
          <p:cNvSpPr/>
          <p:nvPr/>
        </p:nvSpPr>
        <p:spPr>
          <a:xfrm>
            <a:off x="3274371" y="2754716"/>
            <a:ext cx="6106799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7000" b="1">
                <a:solidFill>
                  <a:srgbClr val="FFFFFF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kern="0" spc="7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多变的</a:t>
            </a:r>
            <a:r>
              <a:rPr kumimoji="0" lang="zh-CN" altLang="en-US" sz="6000" b="1" i="0" u="none" strike="noStrike" kern="0" cap="none" spc="7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“虫虫”</a:t>
            </a:r>
            <a:endParaRPr kumimoji="0" lang="en-US" sz="6000" b="1" i="0" u="none" strike="noStrike" kern="0" cap="none" spc="7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91" y="5706948"/>
            <a:ext cx="3272307" cy="327230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966893" y="313193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459049" y="-1094206"/>
            <a:ext cx="2378589" cy="237858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7137" y="4396160"/>
            <a:ext cx="677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8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小组</a:t>
            </a:r>
            <a:r>
              <a:rPr kumimoji="0" lang="zh-CN" altLang="en-US" sz="1800" b="0" i="0" u="none" strike="noStrike" kern="0" cap="none" spc="8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成员： </a:t>
            </a:r>
            <a:r>
              <a:rPr kumimoji="0" lang="en-US" altLang="zh-CN" sz="1800" b="0" i="0" u="none" strike="noStrike" kern="0" cap="none" spc="8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201912213502024</a:t>
            </a:r>
            <a:r>
              <a:rPr kumimoji="0" lang="zh-CN" altLang="en-US" sz="1800" b="0" i="0" u="none" strike="noStrike" kern="0" cap="none" spc="8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黄嘉欣</a:t>
            </a:r>
            <a:endParaRPr kumimoji="0" lang="en-US" altLang="zh-CN" sz="1800" b="0" i="0" u="none" strike="noStrike" kern="0" cap="none" spc="8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8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8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		201912213502017</a:t>
            </a:r>
            <a:r>
              <a:rPr kumimoji="0" lang="zh-CN" altLang="en-US" sz="1800" b="0" i="0" u="none" strike="noStrike" kern="0" cap="none" spc="8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闫晓宇        </a:t>
            </a:r>
            <a:r>
              <a:rPr kumimoji="0" lang="en-US" altLang="zh-CN" sz="1800" b="0" i="0" u="none" strike="noStrike" kern="0" cap="none" spc="8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	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976485" y="997585"/>
            <a:ext cx="838200" cy="838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05D068-69DA-4298-B67C-460FEF5BC9C5}"/>
              </a:ext>
            </a:extLst>
          </p:cNvPr>
          <p:cNvGrpSpPr/>
          <p:nvPr/>
        </p:nvGrpSpPr>
        <p:grpSpPr>
          <a:xfrm rot="1606706">
            <a:off x="6140430" y="1464767"/>
            <a:ext cx="4447842" cy="742037"/>
            <a:chOff x="3350688" y="2812083"/>
            <a:chExt cx="2566074" cy="428100"/>
          </a:xfrm>
          <a:solidFill>
            <a:srgbClr val="BA764F"/>
          </a:solidFill>
        </p:grpSpPr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351DA9B0-A248-4328-8A14-319763E97AFB}"/>
                </a:ext>
              </a:extLst>
            </p:cNvPr>
            <p:cNvSpPr/>
            <p:nvPr/>
          </p:nvSpPr>
          <p:spPr>
            <a:xfrm>
              <a:off x="3424622" y="2867416"/>
              <a:ext cx="417499" cy="372767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738A5283-9093-42A8-918C-4F1555C029E6}"/>
                </a:ext>
              </a:extLst>
            </p:cNvPr>
            <p:cNvSpPr/>
            <p:nvPr/>
          </p:nvSpPr>
          <p:spPr>
            <a:xfrm>
              <a:off x="3843728" y="2816849"/>
              <a:ext cx="417498" cy="372766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C0F3A702-598A-4291-B3B6-C1C9CB60BFBF}"/>
                </a:ext>
              </a:extLst>
            </p:cNvPr>
            <p:cNvSpPr/>
            <p:nvPr/>
          </p:nvSpPr>
          <p:spPr>
            <a:xfrm>
              <a:off x="4264439" y="2839136"/>
              <a:ext cx="417274" cy="372767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32D71720-9C67-4568-A97C-68C4B8445533}"/>
                </a:ext>
              </a:extLst>
            </p:cNvPr>
            <p:cNvSpPr/>
            <p:nvPr/>
          </p:nvSpPr>
          <p:spPr>
            <a:xfrm>
              <a:off x="5499264" y="2816849"/>
              <a:ext cx="417498" cy="372766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4905B299-FAD5-4187-BD54-EC4E214EE82E}"/>
                </a:ext>
              </a:extLst>
            </p:cNvPr>
            <p:cNvSpPr/>
            <p:nvPr/>
          </p:nvSpPr>
          <p:spPr>
            <a:xfrm>
              <a:off x="5081765" y="2839136"/>
              <a:ext cx="417499" cy="372767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A5B9FBEA-4DD6-4F33-9287-BBADA7FED95C}"/>
                </a:ext>
              </a:extLst>
            </p:cNvPr>
            <p:cNvSpPr/>
            <p:nvPr/>
          </p:nvSpPr>
          <p:spPr>
            <a:xfrm>
              <a:off x="4678725" y="2812083"/>
              <a:ext cx="417499" cy="372767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E5D7D9F5-CEDD-4DDE-9903-3FF78B269DCE}"/>
                </a:ext>
              </a:extLst>
            </p:cNvPr>
            <p:cNvSpPr/>
            <p:nvPr/>
          </p:nvSpPr>
          <p:spPr>
            <a:xfrm flipH="1">
              <a:off x="3350688" y="2944346"/>
              <a:ext cx="90000" cy="90000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94D0006C-B692-4FB7-9A33-CA8C55BD131E}"/>
                </a:ext>
              </a:extLst>
            </p:cNvPr>
            <p:cNvSpPr/>
            <p:nvPr/>
          </p:nvSpPr>
          <p:spPr>
            <a:xfrm flipH="1">
              <a:off x="3356841" y="3094850"/>
              <a:ext cx="90000" cy="90000"/>
            </a:xfrm>
            <a:prstGeom prst="flowChartConnector">
              <a:avLst/>
            </a:prstGeom>
            <a:grpFill/>
            <a:ln w="12700">
              <a:solidFill>
                <a:srgbClr val="BA764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"/>
          <p:cNvGrpSpPr>
            <a:grpSpLocks noChangeAspect="1"/>
          </p:cNvGrpSpPr>
          <p:nvPr/>
        </p:nvGrpSpPr>
        <p:grpSpPr>
          <a:xfrm>
            <a:off x="371475" y="1713757"/>
            <a:ext cx="11820526" cy="5144243"/>
            <a:chOff x="371476" y="1618203"/>
            <a:chExt cx="11820525" cy="4125881"/>
          </a:xfrm>
        </p:grpSpPr>
        <p:sp>
          <p:nvSpPr>
            <p:cNvPr id="6" name="矩形 5"/>
            <p:cNvSpPr/>
            <p:nvPr/>
          </p:nvSpPr>
          <p:spPr>
            <a:xfrm>
              <a:off x="371476" y="1618203"/>
              <a:ext cx="11101387" cy="4031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356477" y="552806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572501" y="1618203"/>
              <a:ext cx="3619500" cy="4031873"/>
            </a:xfrm>
            <a:prstGeom prst="rect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63745" y="1713123"/>
            <a:ext cx="4553583" cy="56630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部分代码：</a:t>
            </a:r>
            <a:endParaRPr kumimoji="0" lang="en-US" altLang="zh-CN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function MoveSpotlight(){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spotLight.angle= Math.PI/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angleNUM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function KeyUse(){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document.onkeydown = function(event){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switch(event.keyCode){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case 83: //w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angleNUM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+=1;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case 87: //s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angleNUM-=1;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if(angleNUM&lt;1) angleNUM=1;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case 65: //a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spotLight.position.z-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=0.5;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case 58: //d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spotLight.position.z+=0.5;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               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</a:b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1" name="文本框 58"/>
          <p:cNvSpPr txBox="1"/>
          <p:nvPr/>
        </p:nvSpPr>
        <p:spPr>
          <a:xfrm>
            <a:off x="835225" y="530736"/>
            <a:ext cx="602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功能实现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—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微软雅黑"/>
                <a:cs typeface="+mn-ea"/>
                <a:sym typeface="+mn-lt"/>
              </a:rPr>
              <a:t>光照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FE8B0-C3FF-4479-9610-4576BD8EC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2"/>
                    </a14:imgEffect>
                    <a14:imgEffect>
                      <a14:saturation sat="84000"/>
                    </a14:imgEffect>
                  </a14:imgLayer>
                </a14:imgProps>
              </a:ext>
            </a:extLst>
          </a:blip>
          <a:srcRect l="2555"/>
          <a:stretch/>
        </p:blipFill>
        <p:spPr>
          <a:xfrm>
            <a:off x="4653191" y="4869339"/>
            <a:ext cx="2720034" cy="1450137"/>
          </a:xfrm>
          <a:prstGeom prst="rect">
            <a:avLst/>
          </a:prstGeom>
          <a:effectLst>
            <a:outerShdw blurRad="88900" dist="50800" dir="5400000" algn="ctr" rotWithShape="0">
              <a:schemeClr val="bg1">
                <a:alpha val="49000"/>
              </a:scheme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D80819-8211-4C84-BCAE-B9D196DD4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052" y="3858549"/>
            <a:ext cx="2720035" cy="657341"/>
          </a:xfrm>
          <a:prstGeom prst="rect">
            <a:avLst/>
          </a:prstGeom>
          <a:effectLst>
            <a:outerShdw blurRad="76200" dist="50800" dir="5400000" sx="103000" sy="103000" algn="ctr" rotWithShape="0">
              <a:schemeClr val="tx1">
                <a:alpha val="15000"/>
              </a:schemeClr>
            </a:outerShdw>
          </a:effectLst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37B75F4-85CB-4A55-9DC6-D66F60D1DA8C}"/>
              </a:ext>
            </a:extLst>
          </p:cNvPr>
          <p:cNvCxnSpPr>
            <a:cxnSpLocks/>
          </p:cNvCxnSpPr>
          <p:nvPr/>
        </p:nvCxnSpPr>
        <p:spPr>
          <a:xfrm>
            <a:off x="4514850" y="1713757"/>
            <a:ext cx="0" cy="502703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E507B49-3767-407C-8610-931F237D3455}"/>
              </a:ext>
            </a:extLst>
          </p:cNvPr>
          <p:cNvSpPr txBox="1"/>
          <p:nvPr/>
        </p:nvSpPr>
        <p:spPr>
          <a:xfrm>
            <a:off x="4522581" y="1799799"/>
            <a:ext cx="74890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function AddLight(){   // </a:t>
            </a: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点光源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rspotLight = new THREE.SpotLight(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	{color: 0xff00ff, angle: Math.PI});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rspotLight.position.set(-10, 10, 10);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scene.add(rspotLight);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function RemoveLight(){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scene.remove(rspotLight);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}</a:t>
            </a: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291CF3-2212-4A46-A76C-3B15C694D9C2}"/>
              </a:ext>
            </a:extLst>
          </p:cNvPr>
          <p:cNvSpPr txBox="1"/>
          <p:nvPr/>
        </p:nvSpPr>
        <p:spPr>
          <a:xfrm>
            <a:off x="8876863" y="2187451"/>
            <a:ext cx="3223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MoveSpotlight 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函数中通过变量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angleNUM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控制了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spotLight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光源的光照角度；在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KeyUse()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函数通过变量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spotLight.position.z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控制点光照沿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轴增大与缩小；在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AddLight()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函数中叠加产生聚光灯灯源，实现增强光照强度功能；在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RemoveLight()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函数中则移除叠加效果，实现相对减弱光照强度功能。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Freeform: Shape 29">
            <a:extLst>
              <a:ext uri="{FF2B5EF4-FFF2-40B4-BE49-F238E27FC236}">
                <a16:creationId xmlns:a16="http://schemas.microsoft.com/office/drawing/2014/main" id="{47CE1975-FD00-421A-B23D-8DE60905E917}"/>
              </a:ext>
            </a:extLst>
          </p:cNvPr>
          <p:cNvSpPr/>
          <p:nvPr/>
        </p:nvSpPr>
        <p:spPr bwMode="auto">
          <a:xfrm>
            <a:off x="7402801" y="2867262"/>
            <a:ext cx="348469" cy="874076"/>
          </a:xfrm>
          <a:custGeom>
            <a:avLst/>
            <a:gdLst/>
            <a:ahLst/>
            <a:cxnLst>
              <a:cxn ang="0">
                <a:pos x="0" y="346"/>
              </a:cxn>
              <a:cxn ang="0">
                <a:pos x="73" y="563"/>
              </a:cxn>
              <a:cxn ang="0">
                <a:pos x="224" y="391"/>
              </a:cxn>
              <a:cxn ang="0">
                <a:pos x="149" y="376"/>
              </a:cxn>
              <a:cxn ang="0">
                <a:pos x="108" y="0"/>
              </a:cxn>
              <a:cxn ang="0">
                <a:pos x="35" y="24"/>
              </a:cxn>
              <a:cxn ang="0">
                <a:pos x="73" y="361"/>
              </a:cxn>
              <a:cxn ang="0">
                <a:pos x="0" y="346"/>
              </a:cxn>
            </a:cxnLst>
            <a:rect l="0" t="0" r="r" b="b"/>
            <a:pathLst>
              <a:path w="224" h="563">
                <a:moveTo>
                  <a:pt x="0" y="346"/>
                </a:moveTo>
                <a:cubicBezTo>
                  <a:pt x="73" y="563"/>
                  <a:pt x="73" y="563"/>
                  <a:pt x="73" y="563"/>
                </a:cubicBezTo>
                <a:cubicBezTo>
                  <a:pt x="224" y="391"/>
                  <a:pt x="224" y="391"/>
                  <a:pt x="224" y="391"/>
                </a:cubicBezTo>
                <a:cubicBezTo>
                  <a:pt x="149" y="376"/>
                  <a:pt x="149" y="376"/>
                  <a:pt x="149" y="376"/>
                </a:cubicBezTo>
                <a:cubicBezTo>
                  <a:pt x="160" y="250"/>
                  <a:pt x="146" y="121"/>
                  <a:pt x="108" y="0"/>
                </a:cubicBezTo>
                <a:cubicBezTo>
                  <a:pt x="35" y="24"/>
                  <a:pt x="35" y="24"/>
                  <a:pt x="35" y="24"/>
                </a:cubicBezTo>
                <a:cubicBezTo>
                  <a:pt x="69" y="132"/>
                  <a:pt x="82" y="247"/>
                  <a:pt x="73" y="361"/>
                </a:cubicBezTo>
                <a:lnTo>
                  <a:pt x="0" y="346"/>
                </a:lnTo>
                <a:close/>
              </a:path>
            </a:pathLst>
          </a:custGeom>
          <a:solidFill>
            <a:srgbClr val="C5A086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Freeform: Shape 30">
            <a:extLst>
              <a:ext uri="{FF2B5EF4-FFF2-40B4-BE49-F238E27FC236}">
                <a16:creationId xmlns:a16="http://schemas.microsoft.com/office/drawing/2014/main" id="{51A364B8-041E-4C3F-A852-3CDDDEE482D1}"/>
              </a:ext>
            </a:extLst>
          </p:cNvPr>
          <p:cNvSpPr/>
          <p:nvPr/>
        </p:nvSpPr>
        <p:spPr bwMode="auto">
          <a:xfrm>
            <a:off x="3533779" y="5336161"/>
            <a:ext cx="889183" cy="353903"/>
          </a:xfrm>
          <a:custGeom>
            <a:avLst/>
            <a:gdLst/>
            <a:ahLst/>
            <a:cxnLst>
              <a:cxn ang="0">
                <a:pos x="361" y="151"/>
              </a:cxn>
              <a:cxn ang="0">
                <a:pos x="346" y="224"/>
              </a:cxn>
              <a:cxn ang="0">
                <a:pos x="563" y="151"/>
              </a:cxn>
              <a:cxn ang="0">
                <a:pos x="391" y="0"/>
              </a:cxn>
              <a:cxn ang="0">
                <a:pos x="376" y="75"/>
              </a:cxn>
              <a:cxn ang="0">
                <a:pos x="0" y="116"/>
              </a:cxn>
              <a:cxn ang="0">
                <a:pos x="23" y="189"/>
              </a:cxn>
              <a:cxn ang="0">
                <a:pos x="361" y="151"/>
              </a:cxn>
            </a:cxnLst>
            <a:rect l="0" t="0" r="r" b="b"/>
            <a:pathLst>
              <a:path w="563" h="224">
                <a:moveTo>
                  <a:pt x="361" y="151"/>
                </a:moveTo>
                <a:cubicBezTo>
                  <a:pt x="346" y="224"/>
                  <a:pt x="346" y="224"/>
                  <a:pt x="346" y="224"/>
                </a:cubicBezTo>
                <a:cubicBezTo>
                  <a:pt x="563" y="151"/>
                  <a:pt x="563" y="151"/>
                  <a:pt x="563" y="151"/>
                </a:cubicBezTo>
                <a:cubicBezTo>
                  <a:pt x="391" y="0"/>
                  <a:pt x="391" y="0"/>
                  <a:pt x="391" y="0"/>
                </a:cubicBezTo>
                <a:cubicBezTo>
                  <a:pt x="376" y="75"/>
                  <a:pt x="376" y="75"/>
                  <a:pt x="376" y="75"/>
                </a:cubicBezTo>
                <a:cubicBezTo>
                  <a:pt x="250" y="64"/>
                  <a:pt x="121" y="78"/>
                  <a:pt x="0" y="116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131" y="155"/>
                  <a:pt x="247" y="142"/>
                  <a:pt x="361" y="151"/>
                </a:cubicBezTo>
                <a:close/>
              </a:path>
            </a:pathLst>
          </a:custGeom>
          <a:solidFill>
            <a:srgbClr val="C5A086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2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"/>
          <p:cNvGrpSpPr>
            <a:grpSpLocks noChangeAspect="1"/>
          </p:cNvGrpSpPr>
          <p:nvPr/>
        </p:nvGrpSpPr>
        <p:grpSpPr>
          <a:xfrm>
            <a:off x="371475" y="1713757"/>
            <a:ext cx="11820526" cy="4125881"/>
            <a:chOff x="371476" y="1618203"/>
            <a:chExt cx="11820525" cy="4125881"/>
          </a:xfrm>
        </p:grpSpPr>
        <p:sp>
          <p:nvSpPr>
            <p:cNvPr id="6" name="矩形 5"/>
            <p:cNvSpPr/>
            <p:nvPr/>
          </p:nvSpPr>
          <p:spPr>
            <a:xfrm>
              <a:off x="371476" y="1618203"/>
              <a:ext cx="11101387" cy="4031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356477" y="552806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572501" y="1618203"/>
              <a:ext cx="3619500" cy="4031873"/>
            </a:xfrm>
            <a:prstGeom prst="rect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56567" y="1838357"/>
            <a:ext cx="5344158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部分代码：</a:t>
            </a:r>
            <a:endParaRPr kumimoji="0" lang="en-US" altLang="zh-CN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function animJump(){ // </a:t>
            </a: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动物模型跳动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step += 0.04;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eye1.position.y = Math.abs(6*(Math.cos(step)));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eye1.position.z = Math.abs(4*(Math.sin(step)));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sphere.position.y = Math.abs(5*(Math.cos(step)));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sphere.position.z = Math.abs(3*(Math.sin(step)));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}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1" name="文本框 58"/>
          <p:cNvSpPr txBox="1"/>
          <p:nvPr/>
        </p:nvSpPr>
        <p:spPr>
          <a:xfrm>
            <a:off x="835225" y="530736"/>
            <a:ext cx="6022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功能实现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—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微软雅黑"/>
                <a:cs typeface="+mn-ea"/>
                <a:sym typeface="+mn-lt"/>
              </a:rPr>
              <a:t>动画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291CF3-2212-4A46-A76C-3B15C694D9C2}"/>
              </a:ext>
            </a:extLst>
          </p:cNvPr>
          <p:cNvSpPr txBox="1"/>
          <p:nvPr/>
        </p:nvSpPr>
        <p:spPr>
          <a:xfrm>
            <a:off x="8810627" y="2064597"/>
            <a:ext cx="31499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animJump()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函数中，改变在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initSilkwarm()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中构建好的模型的位置并在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render()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里不断改变完成跳动。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showRotation()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函数中，改变在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initSilkwarm()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中构建好的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group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模型的位置并在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render()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里不断改变完成旋转。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面板中控件为选择框。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10406F-4708-4DB2-A422-0AAD29E25C55}"/>
              </a:ext>
            </a:extLst>
          </p:cNvPr>
          <p:cNvSpPr txBox="1"/>
          <p:nvPr/>
        </p:nvSpPr>
        <p:spPr>
          <a:xfrm>
            <a:off x="456566" y="3803535"/>
            <a:ext cx="5106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function showRotation(){ // 360</a:t>
            </a: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度旋转展示动物模型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group.rotation.x += 0.01;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group.rotation.y += 0.01;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group.rotation.z += 0.01;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console.log(group.rotation);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if(controls.showarrowhelper==true) ArrowHelperRotation();//</a:t>
            </a: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不动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}</a:t>
            </a: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1C774A-68D8-4CC5-944B-0CBB62BB7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"/>
          <a:stretch/>
        </p:blipFill>
        <p:spPr>
          <a:xfrm>
            <a:off x="5021859" y="4367043"/>
            <a:ext cx="3062907" cy="1123947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>
                <a:alpha val="3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7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"/>
          <p:cNvGrpSpPr>
            <a:grpSpLocks noChangeAspect="1"/>
          </p:cNvGrpSpPr>
          <p:nvPr/>
        </p:nvGrpSpPr>
        <p:grpSpPr>
          <a:xfrm>
            <a:off x="371475" y="1713756"/>
            <a:ext cx="11820526" cy="4846747"/>
            <a:chOff x="371476" y="1618203"/>
            <a:chExt cx="11820525" cy="4932806"/>
          </a:xfrm>
        </p:grpSpPr>
        <p:sp>
          <p:nvSpPr>
            <p:cNvPr id="6" name="矩形 5"/>
            <p:cNvSpPr/>
            <p:nvPr/>
          </p:nvSpPr>
          <p:spPr>
            <a:xfrm>
              <a:off x="371476" y="1618203"/>
              <a:ext cx="11101387" cy="493280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356477" y="6334985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572501" y="1618203"/>
              <a:ext cx="3619500" cy="4932806"/>
            </a:xfrm>
            <a:prstGeom prst="rect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1" name="文本框 58"/>
          <p:cNvSpPr txBox="1"/>
          <p:nvPr/>
        </p:nvSpPr>
        <p:spPr>
          <a:xfrm>
            <a:off x="835225" y="530736"/>
            <a:ext cx="6022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功能实现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—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其他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E648E6-B405-4EF5-9DDE-9D2FA4F6EB62}"/>
              </a:ext>
            </a:extLst>
          </p:cNvPr>
          <p:cNvSpPr txBox="1"/>
          <p:nvPr/>
        </p:nvSpPr>
        <p:spPr>
          <a:xfrm>
            <a:off x="631169" y="1807789"/>
            <a:ext cx="6903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function initTrackballControls(){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trackballControls = new THREE.TrackballControls(camera);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trackballControls.rotateSpeed = 1.0;  //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旋转速度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trackballControls.zoomSpeed = 1.0;  //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变焦速度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trackballControls.panSpeed = 1.0;     //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平均速度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trackballControls.staticMoving = true;  //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没有惯性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}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E547A53-5815-4F44-8CD3-91BC9615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90" y="3599175"/>
            <a:ext cx="2863606" cy="698327"/>
          </a:xfrm>
          <a:prstGeom prst="rect">
            <a:avLst/>
          </a:prstGeom>
        </p:spPr>
      </p:pic>
      <p:sp>
        <p:nvSpPr>
          <p:cNvPr id="21" name="Freeform: Shape 29">
            <a:extLst>
              <a:ext uri="{FF2B5EF4-FFF2-40B4-BE49-F238E27FC236}">
                <a16:creationId xmlns:a16="http://schemas.microsoft.com/office/drawing/2014/main" id="{A9D0555F-9050-4566-85A1-6AF89ACDFF88}"/>
              </a:ext>
            </a:extLst>
          </p:cNvPr>
          <p:cNvSpPr/>
          <p:nvPr/>
        </p:nvSpPr>
        <p:spPr bwMode="auto">
          <a:xfrm rot="784430">
            <a:off x="6520279" y="4273898"/>
            <a:ext cx="301440" cy="756112"/>
          </a:xfrm>
          <a:custGeom>
            <a:avLst/>
            <a:gdLst/>
            <a:ahLst/>
            <a:cxnLst>
              <a:cxn ang="0">
                <a:pos x="0" y="346"/>
              </a:cxn>
              <a:cxn ang="0">
                <a:pos x="73" y="563"/>
              </a:cxn>
              <a:cxn ang="0">
                <a:pos x="224" y="391"/>
              </a:cxn>
              <a:cxn ang="0">
                <a:pos x="149" y="376"/>
              </a:cxn>
              <a:cxn ang="0">
                <a:pos x="108" y="0"/>
              </a:cxn>
              <a:cxn ang="0">
                <a:pos x="35" y="24"/>
              </a:cxn>
              <a:cxn ang="0">
                <a:pos x="73" y="361"/>
              </a:cxn>
              <a:cxn ang="0">
                <a:pos x="0" y="346"/>
              </a:cxn>
            </a:cxnLst>
            <a:rect l="0" t="0" r="r" b="b"/>
            <a:pathLst>
              <a:path w="224" h="563">
                <a:moveTo>
                  <a:pt x="0" y="346"/>
                </a:moveTo>
                <a:cubicBezTo>
                  <a:pt x="73" y="563"/>
                  <a:pt x="73" y="563"/>
                  <a:pt x="73" y="563"/>
                </a:cubicBezTo>
                <a:cubicBezTo>
                  <a:pt x="224" y="391"/>
                  <a:pt x="224" y="391"/>
                  <a:pt x="224" y="391"/>
                </a:cubicBezTo>
                <a:cubicBezTo>
                  <a:pt x="149" y="376"/>
                  <a:pt x="149" y="376"/>
                  <a:pt x="149" y="376"/>
                </a:cubicBezTo>
                <a:cubicBezTo>
                  <a:pt x="160" y="250"/>
                  <a:pt x="146" y="121"/>
                  <a:pt x="108" y="0"/>
                </a:cubicBezTo>
                <a:cubicBezTo>
                  <a:pt x="35" y="24"/>
                  <a:pt x="35" y="24"/>
                  <a:pt x="35" y="24"/>
                </a:cubicBezTo>
                <a:cubicBezTo>
                  <a:pt x="69" y="132"/>
                  <a:pt x="82" y="247"/>
                  <a:pt x="73" y="361"/>
                </a:cubicBezTo>
                <a:lnTo>
                  <a:pt x="0" y="346"/>
                </a:lnTo>
                <a:close/>
              </a:path>
            </a:pathLst>
          </a:custGeom>
          <a:solidFill>
            <a:srgbClr val="C5A086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7DC970-F2F7-4773-8413-959533C66FD4}"/>
              </a:ext>
            </a:extLst>
          </p:cNvPr>
          <p:cNvSpPr txBox="1"/>
          <p:nvPr/>
        </p:nvSpPr>
        <p:spPr>
          <a:xfrm>
            <a:off x="8767861" y="2897474"/>
            <a:ext cx="3246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添加轨迹球控制功能后，控制面板中的关于自定义、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值范围拖动类的控件得不到使用，无法单击确定选择。为消除带来的影响，将面板相关的控件全部改为定义好的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botton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5F817D-FED1-4A8A-B909-9FB08235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t="29214" r="4779" b="33659"/>
          <a:stretch/>
        </p:blipFill>
        <p:spPr>
          <a:xfrm>
            <a:off x="3622067" y="4842739"/>
            <a:ext cx="2810198" cy="16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flipV="1">
            <a:off x="7718426" y="2162175"/>
            <a:ext cx="5615940" cy="5615940"/>
          </a:xfrm>
          <a:prstGeom prst="ellipse">
            <a:avLst/>
          </a:prstGeom>
          <a:solidFill>
            <a:srgbClr val="C5A086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8BB6CB">
              <a:alpha val="9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42465" y="59"/>
            <a:ext cx="1266288" cy="1266288"/>
          </a:xfrm>
          <a:prstGeom prst="ellipse">
            <a:avLst/>
          </a:prstGeom>
          <a:solidFill>
            <a:srgbClr val="2E4A4E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1" y="1805940"/>
            <a:ext cx="1562100" cy="1562100"/>
          </a:xfrm>
          <a:prstGeom prst="ellipse">
            <a:avLst/>
          </a:pr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7254242" y="5367657"/>
            <a:ext cx="1054735" cy="1054735"/>
          </a:xfrm>
          <a:prstGeom prst="ellipse">
            <a:avLst/>
          </a:prstGeom>
          <a:solidFill>
            <a:srgbClr val="BA764F">
              <a:alpha val="56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5" y="2225040"/>
            <a:ext cx="603887" cy="603886"/>
          </a:xfrm>
          <a:prstGeom prst="ellipse">
            <a:avLst/>
          </a:prstGeom>
          <a:solidFill>
            <a:srgbClr val="2E4A4E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384415" y="1920875"/>
            <a:ext cx="2023111" cy="202311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78434" y="415927"/>
            <a:ext cx="2370455" cy="23704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47355" y="4273550"/>
            <a:ext cx="4144011" cy="414401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92021" y="4389122"/>
            <a:ext cx="1336675" cy="1336675"/>
          </a:xfrm>
          <a:prstGeom prst="ellipse">
            <a:avLst/>
          </a:prstGeom>
          <a:solidFill>
            <a:srgbClr val="D9D5CA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697738" y="2474888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A6519E93-22F5-4FAF-B76B-3DB689758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727" r="8953" b="14407"/>
          <a:stretch/>
        </p:blipFill>
        <p:spPr>
          <a:xfrm>
            <a:off x="383546" y="5312283"/>
            <a:ext cx="2609352" cy="117202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0EB1BD0-EC49-476B-83B9-3DECD47AC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362" r="18407" b="1414"/>
          <a:stretch/>
        </p:blipFill>
        <p:spPr>
          <a:xfrm rot="645214">
            <a:off x="6286206" y="6082066"/>
            <a:ext cx="2673152" cy="69971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A92CC5C-BB41-4E13-884F-AD103A406A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72355">
            <a:off x="3344866" y="5851776"/>
            <a:ext cx="2816948" cy="77818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394526" y="4590968"/>
            <a:ext cx="3026156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定义好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5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种颜色供选择，点击按钮控件改变动物颜色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0154" y="4576366"/>
            <a:ext cx="3021673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定义好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5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种大小供选择，点击按钮控件改变动物大小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8" name="椭圆 7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228ADCFD-6417-49A1-9ABB-816E45522B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2" r="17127"/>
          <a:stretch/>
        </p:blipFill>
        <p:spPr>
          <a:xfrm>
            <a:off x="1732220" y="2299853"/>
            <a:ext cx="2232434" cy="188975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70ADB98-87D2-48E5-B898-9AB2358BF0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9" r="17046"/>
          <a:stretch/>
        </p:blipFill>
        <p:spPr>
          <a:xfrm>
            <a:off x="5090603" y="2299853"/>
            <a:ext cx="2232434" cy="18897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5E3FE60-FDA4-492C-992A-4406D16D4C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428"/>
          <a:stretch/>
        </p:blipFill>
        <p:spPr>
          <a:xfrm>
            <a:off x="8448986" y="2299853"/>
            <a:ext cx="2232434" cy="188975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2548B98-B580-4974-A2D3-1F4E902C1A3C}"/>
              </a:ext>
            </a:extLst>
          </p:cNvPr>
          <p:cNvSpPr txBox="1"/>
          <p:nvPr/>
        </p:nvSpPr>
        <p:spPr>
          <a:xfrm>
            <a:off x="2794437" y="830800"/>
            <a:ext cx="437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关于动物模型颜色、大小和身体结构</a:t>
            </a:r>
          </a:p>
        </p:txBody>
      </p:sp>
      <p:sp>
        <p:nvSpPr>
          <p:cNvPr id="31" name="文本框 58">
            <a:extLst>
              <a:ext uri="{FF2B5EF4-FFF2-40B4-BE49-F238E27FC236}">
                <a16:creationId xmlns:a16="http://schemas.microsoft.com/office/drawing/2014/main" id="{9D06E695-5ABF-442D-8882-A9D14399C1F4}"/>
              </a:ext>
            </a:extLst>
          </p:cNvPr>
          <p:cNvSpPr txBox="1"/>
          <p:nvPr/>
        </p:nvSpPr>
        <p:spPr>
          <a:xfrm>
            <a:off x="876279" y="4420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具体实现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48650-616B-4CB5-A364-078C8847BED0}"/>
              </a:ext>
            </a:extLst>
          </p:cNvPr>
          <p:cNvSpPr txBox="1"/>
          <p:nvPr/>
        </p:nvSpPr>
        <p:spPr>
          <a:xfrm>
            <a:off x="8168376" y="4571918"/>
            <a:ext cx="302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针对不同部位进行选择，点击选择框控件改变动物模型结构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594DFB-FF26-45CB-97B8-920D6B33BB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77" b="88889" l="5851" r="91844">
                        <a14:foregroundMark x1="6028" y1="47531" x2="8333" y2="47531"/>
                        <a14:foregroundMark x1="91844" y1="29630" x2="91844" y2="4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330">
            <a:off x="9249856" y="6102448"/>
            <a:ext cx="2924135" cy="8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171057" y="1107442"/>
            <a:ext cx="301625" cy="30162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117966" y="2513332"/>
            <a:ext cx="748665" cy="74866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42846" y="1409065"/>
            <a:ext cx="939165" cy="93916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1631" y="4824732"/>
            <a:ext cx="532765" cy="53276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426384" y="2513237"/>
            <a:ext cx="228245" cy="22824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0165618" y="1539400"/>
            <a:ext cx="228245" cy="22824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 flipV="1">
            <a:off x="11701781" y="2606677"/>
            <a:ext cx="93345" cy="9334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10941686" y="2513332"/>
            <a:ext cx="93345" cy="9334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4" name="1"/>
          <p:cNvSpPr/>
          <p:nvPr/>
        </p:nvSpPr>
        <p:spPr bwMode="auto">
          <a:xfrm>
            <a:off x="746153" y="2987040"/>
            <a:ext cx="10314730" cy="8964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sm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THANKS FOR YOUR COMING</a:t>
            </a:r>
          </a:p>
        </p:txBody>
      </p:sp>
      <p:sp>
        <p:nvSpPr>
          <p:cNvPr id="2" name="椭圆 1"/>
          <p:cNvSpPr/>
          <p:nvPr/>
        </p:nvSpPr>
        <p:spPr>
          <a:xfrm>
            <a:off x="9591040" y="2893695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27171" y="4902835"/>
            <a:ext cx="568960" cy="568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7441" y="5694571"/>
            <a:ext cx="330428" cy="330428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47291" y="1598932"/>
            <a:ext cx="813435" cy="81343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587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66375" y="2588769"/>
            <a:ext cx="2000423" cy="2000422"/>
          </a:xfrm>
          <a:prstGeom prst="ellipse">
            <a:avLst/>
          </a:prstGeom>
          <a:solidFill>
            <a:srgbClr val="8BB6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1</a:t>
            </a:r>
            <a:endParaRPr kumimoji="0" lang="zh-CN" altLang="en-US" sz="9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425202" y="2588769"/>
            <a:ext cx="2000423" cy="2000422"/>
          </a:xfrm>
          <a:prstGeom prst="ellipse">
            <a:avLst/>
          </a:prstGeom>
          <a:solidFill>
            <a:srgbClr val="BA764F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2</a:t>
            </a:r>
            <a:endParaRPr kumimoji="0" lang="zh-CN" altLang="en-US" sz="9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6801" y="441481"/>
            <a:ext cx="26584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" y="1622479"/>
            <a:ext cx="12191999" cy="646331"/>
          </a:xfrm>
          <a:prstGeom prst="rect">
            <a:avLst/>
          </a:prstGeom>
          <a:solidFill>
            <a:srgbClr val="BA764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58"/>
          <p:cNvSpPr txBox="1"/>
          <p:nvPr/>
        </p:nvSpPr>
        <p:spPr>
          <a:xfrm>
            <a:off x="2853515" y="48144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详细设计</a:t>
            </a:r>
          </a:p>
        </p:txBody>
      </p:sp>
      <p:sp>
        <p:nvSpPr>
          <p:cNvPr id="9" name="文本框 58"/>
          <p:cNvSpPr txBox="1"/>
          <p:nvPr/>
        </p:nvSpPr>
        <p:spPr>
          <a:xfrm>
            <a:off x="7512342" y="48144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1805305" y="-1043305"/>
            <a:ext cx="3124200" cy="3124200"/>
          </a:xfrm>
          <a:prstGeom prst="ellipse">
            <a:avLst/>
          </a:prstGeom>
          <a:solidFill>
            <a:srgbClr val="8BB6CB">
              <a:alpha val="8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775" y="1920240"/>
            <a:ext cx="1562100" cy="1562100"/>
          </a:xfrm>
          <a:prstGeom prst="ellipse">
            <a:avLst/>
          </a:prstGeom>
          <a:solidFill>
            <a:srgbClr val="C5A086">
              <a:alpha val="8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10454640" y="3246120"/>
            <a:ext cx="2362200" cy="2362200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V="1">
            <a:off x="9490711" y="4629785"/>
            <a:ext cx="3124200" cy="3124200"/>
          </a:xfrm>
          <a:prstGeom prst="ellipse">
            <a:avLst/>
          </a:prstGeom>
          <a:solidFill>
            <a:srgbClr val="BA764F">
              <a:alpha val="91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8649970" y="4704080"/>
            <a:ext cx="1235711" cy="1235710"/>
          </a:xfrm>
          <a:prstGeom prst="ellipse">
            <a:avLst/>
          </a:prstGeom>
          <a:solidFill>
            <a:srgbClr val="2E4A4E">
              <a:alpha val="8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46803" y="4036811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528002" y="11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43270" y="1469390"/>
            <a:ext cx="2012951" cy="2012950"/>
          </a:xfrm>
          <a:prstGeom prst="ellipse">
            <a:avLst/>
          </a:prstGeom>
          <a:solidFill>
            <a:srgbClr val="BA764F">
              <a:alpha val="6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250161" y="2190820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76279" y="491850"/>
            <a:ext cx="208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场景元素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4483" y="5573446"/>
            <a:ext cx="332845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通过面板中的控件对动物进行控制，实现一系列功能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18213" y="55891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创建平面以丰富场景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10E605-00D5-419E-B030-6AC413907297}"/>
              </a:ext>
            </a:extLst>
          </p:cNvPr>
          <p:cNvGrpSpPr/>
          <p:nvPr/>
        </p:nvGrpSpPr>
        <p:grpSpPr>
          <a:xfrm>
            <a:off x="73280" y="2097661"/>
            <a:ext cx="3788081" cy="3054441"/>
            <a:chOff x="133129" y="2097662"/>
            <a:chExt cx="4435915" cy="3576808"/>
          </a:xfrm>
        </p:grpSpPr>
        <p:sp>
          <p:nvSpPr>
            <p:cNvPr id="16" name="平行四边形 15"/>
            <p:cNvSpPr/>
            <p:nvPr/>
          </p:nvSpPr>
          <p:spPr>
            <a:xfrm rot="5400000" flipH="1">
              <a:off x="138870" y="2162668"/>
              <a:ext cx="349041" cy="360523"/>
            </a:xfrm>
            <a:prstGeom prst="parallelogram">
              <a:avLst>
                <a:gd name="adj" fmla="val 32376"/>
              </a:avLst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711" y="2097662"/>
              <a:ext cx="4096643" cy="357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3129" y="2336043"/>
              <a:ext cx="1777356" cy="601637"/>
            </a:xfrm>
            <a:prstGeom prst="rect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动物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3BEFB49-7871-4691-8165-9A8F7F5A8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354" t="12981" r="7994" b="19356"/>
            <a:stretch/>
          </p:blipFill>
          <p:spPr>
            <a:xfrm rot="694833">
              <a:off x="391576" y="3602237"/>
              <a:ext cx="4177468" cy="1440938"/>
            </a:xfrm>
            <a:prstGeom prst="rect">
              <a:avLst/>
            </a:prstGeom>
            <a:effectLst>
              <a:outerShdw blurRad="50800" dist="50800" dir="5400000" algn="ctr" rotWithShape="0">
                <a:schemeClr val="tx1">
                  <a:alpha val="38000"/>
                </a:schemeClr>
              </a:outerShdw>
            </a:effectLst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5606B02-5932-4CFC-976F-73DB90D214A5}"/>
              </a:ext>
            </a:extLst>
          </p:cNvPr>
          <p:cNvGrpSpPr/>
          <p:nvPr/>
        </p:nvGrpSpPr>
        <p:grpSpPr>
          <a:xfrm>
            <a:off x="4021065" y="2097660"/>
            <a:ext cx="3888714" cy="3054441"/>
            <a:chOff x="5088138" y="2097663"/>
            <a:chExt cx="4317092" cy="2893370"/>
          </a:xfrm>
        </p:grpSpPr>
        <p:sp>
          <p:nvSpPr>
            <p:cNvPr id="17" name="平行四边形 16"/>
            <p:cNvSpPr/>
            <p:nvPr/>
          </p:nvSpPr>
          <p:spPr>
            <a:xfrm rot="5400000" flipH="1">
              <a:off x="5093879" y="2162668"/>
              <a:ext cx="349041" cy="360523"/>
            </a:xfrm>
            <a:prstGeom prst="parallelogram">
              <a:avLst>
                <a:gd name="adj" fmla="val 32376"/>
              </a:avLst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08586" y="2097663"/>
              <a:ext cx="4096644" cy="2893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88138" y="2336043"/>
              <a:ext cx="1777356" cy="439599"/>
            </a:xfrm>
            <a:prstGeom prst="rect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平面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EF7FE1-7D1A-4691-8624-B76C419CD463}"/>
                </a:ext>
              </a:extLst>
            </p:cNvPr>
            <p:cNvSpPr/>
            <p:nvPr/>
          </p:nvSpPr>
          <p:spPr>
            <a:xfrm>
              <a:off x="5714048" y="2937680"/>
              <a:ext cx="3355197" cy="1764628"/>
            </a:xfrm>
            <a:prstGeom prst="rect">
              <a:avLst/>
            </a:prstGeom>
            <a:solidFill>
              <a:srgbClr val="21426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8AC2C90C-1E00-421F-AC5C-926E00BE7E18}"/>
              </a:ext>
            </a:extLst>
          </p:cNvPr>
          <p:cNvSpPr/>
          <p:nvPr/>
        </p:nvSpPr>
        <p:spPr>
          <a:xfrm rot="5400000" flipH="1">
            <a:off x="8121693" y="2143116"/>
            <a:ext cx="298066" cy="324749"/>
          </a:xfrm>
          <a:prstGeom prst="parallelogram">
            <a:avLst>
              <a:gd name="adj" fmla="val 32376"/>
            </a:avLst>
          </a:pr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64B12C-AC4E-44A8-9518-8A529163141A}"/>
              </a:ext>
            </a:extLst>
          </p:cNvPr>
          <p:cNvSpPr/>
          <p:nvPr/>
        </p:nvSpPr>
        <p:spPr>
          <a:xfrm>
            <a:off x="8306925" y="2096044"/>
            <a:ext cx="3690141" cy="3054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DAA290-C815-481B-BC0A-B9E27E6BE392}"/>
              </a:ext>
            </a:extLst>
          </p:cNvPr>
          <p:cNvSpPr/>
          <p:nvPr/>
        </p:nvSpPr>
        <p:spPr>
          <a:xfrm>
            <a:off x="8108351" y="2349309"/>
            <a:ext cx="1600992" cy="464071"/>
          </a:xfrm>
          <a:prstGeom prst="rect">
            <a:avLst/>
          </a:pr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控制面板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73FFE6-8681-41B6-9C01-697EC8935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412" y="2984439"/>
            <a:ext cx="2108356" cy="1862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80458D23-5245-4F5F-B2B9-DB8CD44103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856682">
            <a:off x="3757442" y="3399417"/>
            <a:ext cx="4677117" cy="19468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6671" y="4511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功能设计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9F2F1C7-614A-459D-873B-C6159B23EE95}"/>
              </a:ext>
            </a:extLst>
          </p:cNvPr>
          <p:cNvGrpSpPr/>
          <p:nvPr/>
        </p:nvGrpSpPr>
        <p:grpSpPr>
          <a:xfrm>
            <a:off x="6421543" y="2710930"/>
            <a:ext cx="1160323" cy="766573"/>
            <a:chOff x="6823075" y="3441943"/>
            <a:chExt cx="716053" cy="314961"/>
          </a:xfrm>
        </p:grpSpPr>
        <p:cxnSp>
          <p:nvCxnSpPr>
            <p:cNvPr id="16" name="Straight Connector 22"/>
            <p:cNvCxnSpPr/>
            <p:nvPr/>
          </p:nvCxnSpPr>
          <p:spPr>
            <a:xfrm flipV="1">
              <a:off x="6823075" y="3447659"/>
              <a:ext cx="0" cy="30924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3"/>
            <p:cNvCxnSpPr>
              <a:cxnSpLocks/>
            </p:cNvCxnSpPr>
            <p:nvPr/>
          </p:nvCxnSpPr>
          <p:spPr>
            <a:xfrm>
              <a:off x="6823077" y="3441943"/>
              <a:ext cx="71605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F4BE541-7CD4-443B-A348-4EC5DCC67160}"/>
              </a:ext>
            </a:extLst>
          </p:cNvPr>
          <p:cNvGrpSpPr/>
          <p:nvPr/>
        </p:nvGrpSpPr>
        <p:grpSpPr>
          <a:xfrm>
            <a:off x="4586354" y="5354933"/>
            <a:ext cx="1234090" cy="556410"/>
            <a:chOff x="3992010" y="3146257"/>
            <a:chExt cx="1411215" cy="615607"/>
          </a:xfrm>
        </p:grpSpPr>
        <p:cxnSp>
          <p:nvCxnSpPr>
            <p:cNvPr id="18" name="Straight Connector 24"/>
            <p:cNvCxnSpPr>
              <a:cxnSpLocks/>
            </p:cNvCxnSpPr>
            <p:nvPr/>
          </p:nvCxnSpPr>
          <p:spPr>
            <a:xfrm flipV="1">
              <a:off x="5403215" y="3146257"/>
              <a:ext cx="0" cy="61064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5"/>
            <p:cNvCxnSpPr>
              <a:cxnSpLocks/>
            </p:cNvCxnSpPr>
            <p:nvPr/>
          </p:nvCxnSpPr>
          <p:spPr>
            <a:xfrm flipH="1" flipV="1">
              <a:off x="3992010" y="3756906"/>
              <a:ext cx="1411215" cy="49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26"/>
          <p:cNvCxnSpPr>
            <a:cxnSpLocks/>
          </p:cNvCxnSpPr>
          <p:nvPr/>
        </p:nvCxnSpPr>
        <p:spPr>
          <a:xfrm flipH="1">
            <a:off x="3324430" y="4134621"/>
            <a:ext cx="118877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>
            <a:cxnSpLocks/>
          </p:cNvCxnSpPr>
          <p:nvPr/>
        </p:nvCxnSpPr>
        <p:spPr>
          <a:xfrm flipH="1">
            <a:off x="7142954" y="4079129"/>
            <a:ext cx="137942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60711" y="54575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颜色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96929" y="34440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015336" y="193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平移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22023" y="34440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缩放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9132" y="661738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3E5D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2" name="iconfont-11538-3547523">
            <a:extLst>
              <a:ext uri="{FF2B5EF4-FFF2-40B4-BE49-F238E27FC236}">
                <a16:creationId xmlns:a16="http://schemas.microsoft.com/office/drawing/2014/main" id="{21663133-4B81-4FC6-A7F8-B239E8B28D81}"/>
              </a:ext>
            </a:extLst>
          </p:cNvPr>
          <p:cNvSpPr/>
          <p:nvPr/>
        </p:nvSpPr>
        <p:spPr>
          <a:xfrm>
            <a:off x="3091158" y="5375886"/>
            <a:ext cx="1387881" cy="1102112"/>
          </a:xfrm>
          <a:custGeom>
            <a:avLst/>
            <a:gdLst>
              <a:gd name="T0" fmla="*/ 5658 w 5877"/>
              <a:gd name="T1" fmla="*/ 98 h 4674"/>
              <a:gd name="T2" fmla="*/ 5196 w 5877"/>
              <a:gd name="T3" fmla="*/ 375 h 4674"/>
              <a:gd name="T4" fmla="*/ 4564 w 5877"/>
              <a:gd name="T5" fmla="*/ 1078 h 4674"/>
              <a:gd name="T6" fmla="*/ 4295 w 5877"/>
              <a:gd name="T7" fmla="*/ 757 h 4674"/>
              <a:gd name="T8" fmla="*/ 2527 w 5877"/>
              <a:gd name="T9" fmla="*/ 0 h 4674"/>
              <a:gd name="T10" fmla="*/ 106 w 5877"/>
              <a:gd name="T11" fmla="*/ 2815 h 4674"/>
              <a:gd name="T12" fmla="*/ 1354 w 5877"/>
              <a:gd name="T13" fmla="*/ 4581 h 4674"/>
              <a:gd name="T14" fmla="*/ 2665 w 5877"/>
              <a:gd name="T15" fmla="*/ 4142 h 4674"/>
              <a:gd name="T16" fmla="*/ 2799 w 5877"/>
              <a:gd name="T17" fmla="*/ 3512 h 4674"/>
              <a:gd name="T18" fmla="*/ 3116 w 5877"/>
              <a:gd name="T19" fmla="*/ 3010 h 4674"/>
              <a:gd name="T20" fmla="*/ 3107 w 5877"/>
              <a:gd name="T21" fmla="*/ 3342 h 4674"/>
              <a:gd name="T22" fmla="*/ 2966 w 5877"/>
              <a:gd name="T23" fmla="*/ 4230 h 4674"/>
              <a:gd name="T24" fmla="*/ 3814 w 5877"/>
              <a:gd name="T25" fmla="*/ 3689 h 4674"/>
              <a:gd name="T26" fmla="*/ 4934 w 5877"/>
              <a:gd name="T27" fmla="*/ 2424 h 4674"/>
              <a:gd name="T28" fmla="*/ 5331 w 5877"/>
              <a:gd name="T29" fmla="*/ 1531 h 4674"/>
              <a:gd name="T30" fmla="*/ 5749 w 5877"/>
              <a:gd name="T31" fmla="*/ 1147 h 4674"/>
              <a:gd name="T32" fmla="*/ 3764 w 5877"/>
              <a:gd name="T33" fmla="*/ 1455 h 4674"/>
              <a:gd name="T34" fmla="*/ 3294 w 5877"/>
              <a:gd name="T35" fmla="*/ 1562 h 4674"/>
              <a:gd name="T36" fmla="*/ 3187 w 5877"/>
              <a:gd name="T37" fmla="*/ 1091 h 4674"/>
              <a:gd name="T38" fmla="*/ 3657 w 5877"/>
              <a:gd name="T39" fmla="*/ 984 h 4674"/>
              <a:gd name="T40" fmla="*/ 3764 w 5877"/>
              <a:gd name="T41" fmla="*/ 1455 h 4674"/>
              <a:gd name="T42" fmla="*/ 4735 w 5877"/>
              <a:gd name="T43" fmla="*/ 1341 h 4674"/>
              <a:gd name="T44" fmla="*/ 5004 w 5877"/>
              <a:gd name="T45" fmla="*/ 1505 h 4674"/>
              <a:gd name="T46" fmla="*/ 3594 w 5877"/>
              <a:gd name="T47" fmla="*/ 3489 h 4674"/>
              <a:gd name="T48" fmla="*/ 3424 w 5877"/>
              <a:gd name="T49" fmla="*/ 3371 h 4674"/>
              <a:gd name="T50" fmla="*/ 1179 w 5877"/>
              <a:gd name="T51" fmla="*/ 2071 h 4674"/>
              <a:gd name="T52" fmla="*/ 847 w 5877"/>
              <a:gd name="T53" fmla="*/ 1805 h 4674"/>
              <a:gd name="T54" fmla="*/ 1180 w 5877"/>
              <a:gd name="T55" fmla="*/ 1388 h 4674"/>
              <a:gd name="T56" fmla="*/ 1468 w 5877"/>
              <a:gd name="T57" fmla="*/ 1911 h 4674"/>
              <a:gd name="T58" fmla="*/ 822 w 5877"/>
              <a:gd name="T59" fmla="*/ 2822 h 4674"/>
              <a:gd name="T60" fmla="*/ 1292 w 5877"/>
              <a:gd name="T61" fmla="*/ 2715 h 4674"/>
              <a:gd name="T62" fmla="*/ 1399 w 5877"/>
              <a:gd name="T63" fmla="*/ 3185 h 4674"/>
              <a:gd name="T64" fmla="*/ 928 w 5877"/>
              <a:gd name="T65" fmla="*/ 3292 h 4674"/>
              <a:gd name="T66" fmla="*/ 822 w 5877"/>
              <a:gd name="T67" fmla="*/ 2822 h 4674"/>
              <a:gd name="T68" fmla="*/ 2203 w 5877"/>
              <a:gd name="T69" fmla="*/ 636 h 4674"/>
              <a:gd name="T70" fmla="*/ 2491 w 5877"/>
              <a:gd name="T71" fmla="*/ 1159 h 4674"/>
              <a:gd name="T72" fmla="*/ 2021 w 5877"/>
              <a:gd name="T73" fmla="*/ 1266 h 4674"/>
              <a:gd name="T74" fmla="*/ 1914 w 5877"/>
              <a:gd name="T75" fmla="*/ 796 h 4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77" h="4674">
                <a:moveTo>
                  <a:pt x="5722" y="148"/>
                </a:moveTo>
                <a:cubicBezTo>
                  <a:pt x="5712" y="121"/>
                  <a:pt x="5687" y="102"/>
                  <a:pt x="5658" y="98"/>
                </a:cubicBezTo>
                <a:cubicBezTo>
                  <a:pt x="5629" y="94"/>
                  <a:pt x="5600" y="107"/>
                  <a:pt x="5583" y="131"/>
                </a:cubicBezTo>
                <a:cubicBezTo>
                  <a:pt x="5482" y="273"/>
                  <a:pt x="5349" y="320"/>
                  <a:pt x="5196" y="375"/>
                </a:cubicBezTo>
                <a:cubicBezTo>
                  <a:pt x="5072" y="419"/>
                  <a:pt x="4944" y="464"/>
                  <a:pt x="4805" y="564"/>
                </a:cubicBezTo>
                <a:cubicBezTo>
                  <a:pt x="4609" y="704"/>
                  <a:pt x="4520" y="896"/>
                  <a:pt x="4564" y="1078"/>
                </a:cubicBezTo>
                <a:lnTo>
                  <a:pt x="4560" y="1084"/>
                </a:lnTo>
                <a:cubicBezTo>
                  <a:pt x="4478" y="965"/>
                  <a:pt x="4389" y="855"/>
                  <a:pt x="4295" y="757"/>
                </a:cubicBezTo>
                <a:cubicBezTo>
                  <a:pt x="3856" y="299"/>
                  <a:pt x="3242" y="24"/>
                  <a:pt x="2611" y="1"/>
                </a:cubicBezTo>
                <a:cubicBezTo>
                  <a:pt x="2583" y="0"/>
                  <a:pt x="2555" y="0"/>
                  <a:pt x="2527" y="0"/>
                </a:cubicBezTo>
                <a:cubicBezTo>
                  <a:pt x="1822" y="0"/>
                  <a:pt x="1148" y="315"/>
                  <a:pt x="676" y="864"/>
                </a:cubicBezTo>
                <a:cubicBezTo>
                  <a:pt x="208" y="1410"/>
                  <a:pt x="0" y="2122"/>
                  <a:pt x="106" y="2815"/>
                </a:cubicBezTo>
                <a:cubicBezTo>
                  <a:pt x="115" y="2873"/>
                  <a:pt x="126" y="2932"/>
                  <a:pt x="140" y="2990"/>
                </a:cubicBezTo>
                <a:cubicBezTo>
                  <a:pt x="313" y="3752"/>
                  <a:pt x="755" y="4332"/>
                  <a:pt x="1354" y="4581"/>
                </a:cubicBezTo>
                <a:cubicBezTo>
                  <a:pt x="1501" y="4643"/>
                  <a:pt x="1650" y="4674"/>
                  <a:pt x="1796" y="4674"/>
                </a:cubicBezTo>
                <a:cubicBezTo>
                  <a:pt x="2158" y="4674"/>
                  <a:pt x="2475" y="4480"/>
                  <a:pt x="2665" y="4142"/>
                </a:cubicBezTo>
                <a:cubicBezTo>
                  <a:pt x="2737" y="4013"/>
                  <a:pt x="2783" y="3880"/>
                  <a:pt x="2803" y="3747"/>
                </a:cubicBezTo>
                <a:cubicBezTo>
                  <a:pt x="2814" y="3668"/>
                  <a:pt x="2806" y="3589"/>
                  <a:pt x="2799" y="3512"/>
                </a:cubicBezTo>
                <a:cubicBezTo>
                  <a:pt x="2791" y="3434"/>
                  <a:pt x="2783" y="3359"/>
                  <a:pt x="2795" y="3285"/>
                </a:cubicBezTo>
                <a:cubicBezTo>
                  <a:pt x="2823" y="3113"/>
                  <a:pt x="2942" y="3010"/>
                  <a:pt x="3116" y="3010"/>
                </a:cubicBezTo>
                <a:cubicBezTo>
                  <a:pt x="3165" y="3010"/>
                  <a:pt x="3216" y="3019"/>
                  <a:pt x="3266" y="3035"/>
                </a:cubicBezTo>
                <a:cubicBezTo>
                  <a:pt x="3207" y="3143"/>
                  <a:pt x="3153" y="3246"/>
                  <a:pt x="3107" y="3342"/>
                </a:cubicBezTo>
                <a:cubicBezTo>
                  <a:pt x="3008" y="3545"/>
                  <a:pt x="2939" y="3713"/>
                  <a:pt x="2903" y="3841"/>
                </a:cubicBezTo>
                <a:cubicBezTo>
                  <a:pt x="2881" y="3920"/>
                  <a:pt x="2823" y="4131"/>
                  <a:pt x="2966" y="4230"/>
                </a:cubicBezTo>
                <a:cubicBezTo>
                  <a:pt x="3011" y="4261"/>
                  <a:pt x="3069" y="4272"/>
                  <a:pt x="3128" y="4261"/>
                </a:cubicBezTo>
                <a:cubicBezTo>
                  <a:pt x="3182" y="4251"/>
                  <a:pt x="3347" y="4221"/>
                  <a:pt x="3814" y="3689"/>
                </a:cubicBezTo>
                <a:cubicBezTo>
                  <a:pt x="3939" y="3547"/>
                  <a:pt x="4074" y="3382"/>
                  <a:pt x="4215" y="3199"/>
                </a:cubicBezTo>
                <a:cubicBezTo>
                  <a:pt x="4577" y="3077"/>
                  <a:pt x="4859" y="2773"/>
                  <a:pt x="4934" y="2424"/>
                </a:cubicBezTo>
                <a:cubicBezTo>
                  <a:pt x="4952" y="2337"/>
                  <a:pt x="4960" y="2244"/>
                  <a:pt x="4957" y="2147"/>
                </a:cubicBezTo>
                <a:cubicBezTo>
                  <a:pt x="5092" y="1937"/>
                  <a:pt x="5211" y="1742"/>
                  <a:pt x="5331" y="1531"/>
                </a:cubicBezTo>
                <a:cubicBezTo>
                  <a:pt x="5333" y="1527"/>
                  <a:pt x="5336" y="1523"/>
                  <a:pt x="5338" y="1519"/>
                </a:cubicBezTo>
                <a:cubicBezTo>
                  <a:pt x="5512" y="1471"/>
                  <a:pt x="5661" y="1336"/>
                  <a:pt x="5749" y="1147"/>
                </a:cubicBezTo>
                <a:cubicBezTo>
                  <a:pt x="5877" y="871"/>
                  <a:pt x="5868" y="516"/>
                  <a:pt x="5722" y="148"/>
                </a:cubicBezTo>
                <a:close/>
                <a:moveTo>
                  <a:pt x="3764" y="1455"/>
                </a:moveTo>
                <a:cubicBezTo>
                  <a:pt x="3701" y="1555"/>
                  <a:pt x="3593" y="1614"/>
                  <a:pt x="3475" y="1614"/>
                </a:cubicBezTo>
                <a:cubicBezTo>
                  <a:pt x="3411" y="1614"/>
                  <a:pt x="3348" y="1596"/>
                  <a:pt x="3294" y="1562"/>
                </a:cubicBezTo>
                <a:cubicBezTo>
                  <a:pt x="3217" y="1513"/>
                  <a:pt x="3163" y="1437"/>
                  <a:pt x="3143" y="1349"/>
                </a:cubicBezTo>
                <a:cubicBezTo>
                  <a:pt x="3123" y="1260"/>
                  <a:pt x="3138" y="1168"/>
                  <a:pt x="3187" y="1091"/>
                </a:cubicBezTo>
                <a:cubicBezTo>
                  <a:pt x="3250" y="991"/>
                  <a:pt x="3358" y="932"/>
                  <a:pt x="3476" y="932"/>
                </a:cubicBezTo>
                <a:cubicBezTo>
                  <a:pt x="3540" y="932"/>
                  <a:pt x="3603" y="950"/>
                  <a:pt x="3657" y="984"/>
                </a:cubicBezTo>
                <a:cubicBezTo>
                  <a:pt x="3734" y="1033"/>
                  <a:pt x="3788" y="1109"/>
                  <a:pt x="3808" y="1197"/>
                </a:cubicBezTo>
                <a:cubicBezTo>
                  <a:pt x="3828" y="1286"/>
                  <a:pt x="3813" y="1378"/>
                  <a:pt x="3764" y="1455"/>
                </a:cubicBezTo>
                <a:close/>
                <a:moveTo>
                  <a:pt x="4207" y="2073"/>
                </a:moveTo>
                <a:cubicBezTo>
                  <a:pt x="4379" y="1819"/>
                  <a:pt x="4562" y="1566"/>
                  <a:pt x="4735" y="1341"/>
                </a:cubicBezTo>
                <a:cubicBezTo>
                  <a:pt x="4763" y="1367"/>
                  <a:pt x="4794" y="1392"/>
                  <a:pt x="4828" y="1415"/>
                </a:cubicBezTo>
                <a:cubicBezTo>
                  <a:pt x="4885" y="1454"/>
                  <a:pt x="4944" y="1485"/>
                  <a:pt x="5004" y="1505"/>
                </a:cubicBezTo>
                <a:cubicBezTo>
                  <a:pt x="4858" y="1755"/>
                  <a:pt x="4700" y="2003"/>
                  <a:pt x="4510" y="2284"/>
                </a:cubicBezTo>
                <a:cubicBezTo>
                  <a:pt x="4197" y="2745"/>
                  <a:pt x="3872" y="3173"/>
                  <a:pt x="3594" y="3489"/>
                </a:cubicBezTo>
                <a:cubicBezTo>
                  <a:pt x="3439" y="3666"/>
                  <a:pt x="3303" y="3803"/>
                  <a:pt x="3199" y="3887"/>
                </a:cubicBezTo>
                <a:cubicBezTo>
                  <a:pt x="3239" y="3758"/>
                  <a:pt x="3316" y="3581"/>
                  <a:pt x="3424" y="3371"/>
                </a:cubicBezTo>
                <a:cubicBezTo>
                  <a:pt x="3616" y="2995"/>
                  <a:pt x="3894" y="2534"/>
                  <a:pt x="4207" y="2073"/>
                </a:cubicBezTo>
                <a:close/>
                <a:moveTo>
                  <a:pt x="1179" y="2071"/>
                </a:moveTo>
                <a:cubicBezTo>
                  <a:pt x="1115" y="2071"/>
                  <a:pt x="1052" y="2052"/>
                  <a:pt x="998" y="2018"/>
                </a:cubicBezTo>
                <a:cubicBezTo>
                  <a:pt x="921" y="1970"/>
                  <a:pt x="867" y="1894"/>
                  <a:pt x="847" y="1805"/>
                </a:cubicBezTo>
                <a:cubicBezTo>
                  <a:pt x="827" y="1716"/>
                  <a:pt x="842" y="1625"/>
                  <a:pt x="891" y="1548"/>
                </a:cubicBezTo>
                <a:cubicBezTo>
                  <a:pt x="954" y="1448"/>
                  <a:pt x="1062" y="1388"/>
                  <a:pt x="1180" y="1388"/>
                </a:cubicBezTo>
                <a:cubicBezTo>
                  <a:pt x="1244" y="1388"/>
                  <a:pt x="1307" y="1406"/>
                  <a:pt x="1361" y="1441"/>
                </a:cubicBezTo>
                <a:cubicBezTo>
                  <a:pt x="1520" y="1541"/>
                  <a:pt x="1568" y="1752"/>
                  <a:pt x="1468" y="1911"/>
                </a:cubicBezTo>
                <a:cubicBezTo>
                  <a:pt x="1405" y="2011"/>
                  <a:pt x="1297" y="2071"/>
                  <a:pt x="1179" y="2071"/>
                </a:cubicBezTo>
                <a:close/>
                <a:moveTo>
                  <a:pt x="822" y="2822"/>
                </a:moveTo>
                <a:cubicBezTo>
                  <a:pt x="884" y="2722"/>
                  <a:pt x="992" y="2662"/>
                  <a:pt x="1110" y="2662"/>
                </a:cubicBezTo>
                <a:cubicBezTo>
                  <a:pt x="1175" y="2662"/>
                  <a:pt x="1237" y="2681"/>
                  <a:pt x="1292" y="2715"/>
                </a:cubicBezTo>
                <a:cubicBezTo>
                  <a:pt x="1369" y="2763"/>
                  <a:pt x="1423" y="2839"/>
                  <a:pt x="1443" y="2928"/>
                </a:cubicBezTo>
                <a:cubicBezTo>
                  <a:pt x="1463" y="3017"/>
                  <a:pt x="1447" y="3108"/>
                  <a:pt x="1399" y="3185"/>
                </a:cubicBezTo>
                <a:cubicBezTo>
                  <a:pt x="1336" y="3285"/>
                  <a:pt x="1228" y="3345"/>
                  <a:pt x="1110" y="3345"/>
                </a:cubicBezTo>
                <a:cubicBezTo>
                  <a:pt x="1046" y="3345"/>
                  <a:pt x="983" y="3327"/>
                  <a:pt x="928" y="3292"/>
                </a:cubicBezTo>
                <a:cubicBezTo>
                  <a:pt x="851" y="3244"/>
                  <a:pt x="798" y="3168"/>
                  <a:pt x="778" y="3079"/>
                </a:cubicBezTo>
                <a:cubicBezTo>
                  <a:pt x="757" y="2990"/>
                  <a:pt x="773" y="2899"/>
                  <a:pt x="822" y="2822"/>
                </a:cubicBezTo>
                <a:close/>
                <a:moveTo>
                  <a:pt x="1914" y="796"/>
                </a:moveTo>
                <a:cubicBezTo>
                  <a:pt x="1977" y="696"/>
                  <a:pt x="2085" y="636"/>
                  <a:pt x="2203" y="636"/>
                </a:cubicBezTo>
                <a:cubicBezTo>
                  <a:pt x="2267" y="636"/>
                  <a:pt x="2330" y="655"/>
                  <a:pt x="2384" y="689"/>
                </a:cubicBezTo>
                <a:cubicBezTo>
                  <a:pt x="2543" y="789"/>
                  <a:pt x="2591" y="1000"/>
                  <a:pt x="2491" y="1159"/>
                </a:cubicBezTo>
                <a:cubicBezTo>
                  <a:pt x="2428" y="1259"/>
                  <a:pt x="2320" y="1319"/>
                  <a:pt x="2202" y="1319"/>
                </a:cubicBezTo>
                <a:cubicBezTo>
                  <a:pt x="2138" y="1319"/>
                  <a:pt x="2075" y="1301"/>
                  <a:pt x="2021" y="1266"/>
                </a:cubicBezTo>
                <a:cubicBezTo>
                  <a:pt x="1944" y="1218"/>
                  <a:pt x="1890" y="1142"/>
                  <a:pt x="1870" y="1053"/>
                </a:cubicBezTo>
                <a:cubicBezTo>
                  <a:pt x="1850" y="964"/>
                  <a:pt x="1865" y="873"/>
                  <a:pt x="1914" y="7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global-grid-globe-symbol_56906">
            <a:extLst>
              <a:ext uri="{FF2B5EF4-FFF2-40B4-BE49-F238E27FC236}">
                <a16:creationId xmlns:a16="http://schemas.microsoft.com/office/drawing/2014/main" id="{F9CF8211-ADE6-4A91-AB4A-BD0C8F1D5983}"/>
              </a:ext>
            </a:extLst>
          </p:cNvPr>
          <p:cNvSpPr/>
          <p:nvPr/>
        </p:nvSpPr>
        <p:spPr>
          <a:xfrm>
            <a:off x="2164699" y="3593882"/>
            <a:ext cx="1083111" cy="1081478"/>
          </a:xfrm>
          <a:custGeom>
            <a:avLst/>
            <a:gdLst>
              <a:gd name="T0" fmla="*/ 9077 w 13067"/>
              <a:gd name="T1" fmla="*/ 515 h 13067"/>
              <a:gd name="T2" fmla="*/ 3989 w 13067"/>
              <a:gd name="T3" fmla="*/ 513 h 13067"/>
              <a:gd name="T4" fmla="*/ 513 w 13067"/>
              <a:gd name="T5" fmla="*/ 3989 h 13067"/>
              <a:gd name="T6" fmla="*/ 513 w 13067"/>
              <a:gd name="T7" fmla="*/ 9077 h 13067"/>
              <a:gd name="T8" fmla="*/ 3989 w 13067"/>
              <a:gd name="T9" fmla="*/ 12553 h 13067"/>
              <a:gd name="T10" fmla="*/ 9077 w 13067"/>
              <a:gd name="T11" fmla="*/ 12553 h 13067"/>
              <a:gd name="T12" fmla="*/ 12553 w 13067"/>
              <a:gd name="T13" fmla="*/ 9077 h 13067"/>
              <a:gd name="T14" fmla="*/ 12553 w 13067"/>
              <a:gd name="T15" fmla="*/ 3989 h 13067"/>
              <a:gd name="T16" fmla="*/ 11975 w 13067"/>
              <a:gd name="T17" fmla="*/ 6001 h 13067"/>
              <a:gd name="T18" fmla="*/ 9805 w 13067"/>
              <a:gd name="T19" fmla="*/ 3680 h 13067"/>
              <a:gd name="T20" fmla="*/ 11975 w 13067"/>
              <a:gd name="T21" fmla="*/ 6001 h 13067"/>
              <a:gd name="T22" fmla="*/ 7417 w 13067"/>
              <a:gd name="T23" fmla="*/ 1616 h 13067"/>
              <a:gd name="T24" fmla="*/ 8385 w 13067"/>
              <a:gd name="T25" fmla="*/ 2920 h 13067"/>
              <a:gd name="T26" fmla="*/ 7065 w 13067"/>
              <a:gd name="T27" fmla="*/ 1399 h 13067"/>
              <a:gd name="T28" fmla="*/ 4796 w 13067"/>
              <a:gd name="T29" fmla="*/ 2688 h 13067"/>
              <a:gd name="T30" fmla="*/ 5999 w 13067"/>
              <a:gd name="T31" fmla="*/ 1397 h 13067"/>
              <a:gd name="T32" fmla="*/ 4677 w 13067"/>
              <a:gd name="T33" fmla="*/ 2920 h 13067"/>
              <a:gd name="T34" fmla="*/ 4179 w 13067"/>
              <a:gd name="T35" fmla="*/ 4391 h 13067"/>
              <a:gd name="T36" fmla="*/ 6000 w 13067"/>
              <a:gd name="T37" fmla="*/ 4129 h 13067"/>
              <a:gd name="T38" fmla="*/ 3960 w 13067"/>
              <a:gd name="T39" fmla="*/ 6000 h 13067"/>
              <a:gd name="T40" fmla="*/ 6000 w 13067"/>
              <a:gd name="T41" fmla="*/ 7068 h 13067"/>
              <a:gd name="T42" fmla="*/ 4303 w 13067"/>
              <a:gd name="T43" fmla="*/ 9132 h 13067"/>
              <a:gd name="T44" fmla="*/ 3961 w 13067"/>
              <a:gd name="T45" fmla="*/ 7068 h 13067"/>
              <a:gd name="T46" fmla="*/ 6000 w 13067"/>
              <a:gd name="T47" fmla="*/ 10007 h 13067"/>
              <a:gd name="T48" fmla="*/ 5648 w 13067"/>
              <a:gd name="T49" fmla="*/ 11429 h 13067"/>
              <a:gd name="T50" fmla="*/ 4689 w 13067"/>
              <a:gd name="T51" fmla="*/ 10147 h 13067"/>
              <a:gd name="T52" fmla="*/ 8269 w 13067"/>
              <a:gd name="T53" fmla="*/ 10357 h 13067"/>
              <a:gd name="T54" fmla="*/ 7068 w 13067"/>
              <a:gd name="T55" fmla="*/ 11647 h 13067"/>
              <a:gd name="T56" fmla="*/ 8377 w 13067"/>
              <a:gd name="T57" fmla="*/ 10145 h 13067"/>
              <a:gd name="T58" fmla="*/ 8887 w 13067"/>
              <a:gd name="T59" fmla="*/ 8655 h 13067"/>
              <a:gd name="T60" fmla="*/ 7067 w 13067"/>
              <a:gd name="T61" fmla="*/ 8939 h 13067"/>
              <a:gd name="T62" fmla="*/ 9104 w 13067"/>
              <a:gd name="T63" fmla="*/ 7068 h 13067"/>
              <a:gd name="T64" fmla="*/ 7067 w 13067"/>
              <a:gd name="T65" fmla="*/ 6001 h 13067"/>
              <a:gd name="T66" fmla="*/ 8769 w 13067"/>
              <a:gd name="T67" fmla="*/ 3935 h 13067"/>
              <a:gd name="T68" fmla="*/ 9105 w 13067"/>
              <a:gd name="T69" fmla="*/ 6000 h 13067"/>
              <a:gd name="T70" fmla="*/ 7067 w 13067"/>
              <a:gd name="T71" fmla="*/ 6001 h 13067"/>
              <a:gd name="T72" fmla="*/ 9447 w 13067"/>
              <a:gd name="T73" fmla="*/ 2673 h 13067"/>
              <a:gd name="T74" fmla="*/ 8825 w 13067"/>
              <a:gd name="T75" fmla="*/ 1569 h 13067"/>
              <a:gd name="T76" fmla="*/ 4240 w 13067"/>
              <a:gd name="T77" fmla="*/ 1571 h 13067"/>
              <a:gd name="T78" fmla="*/ 3620 w 13067"/>
              <a:gd name="T79" fmla="*/ 2675 h 13067"/>
              <a:gd name="T80" fmla="*/ 4240 w 13067"/>
              <a:gd name="T81" fmla="*/ 1571 h 13067"/>
              <a:gd name="T82" fmla="*/ 3260 w 13067"/>
              <a:gd name="T83" fmla="*/ 3679 h 13067"/>
              <a:gd name="T84" fmla="*/ 1092 w 13067"/>
              <a:gd name="T85" fmla="*/ 6000 h 13067"/>
              <a:gd name="T86" fmla="*/ 1092 w 13067"/>
              <a:gd name="T87" fmla="*/ 7068 h 13067"/>
              <a:gd name="T88" fmla="*/ 3265 w 13067"/>
              <a:gd name="T89" fmla="*/ 9388 h 13067"/>
              <a:gd name="T90" fmla="*/ 1092 w 13067"/>
              <a:gd name="T91" fmla="*/ 7068 h 13067"/>
              <a:gd name="T92" fmla="*/ 3627 w 13067"/>
              <a:gd name="T93" fmla="*/ 10392 h 13067"/>
              <a:gd name="T94" fmla="*/ 4264 w 13067"/>
              <a:gd name="T95" fmla="*/ 11511 h 13067"/>
              <a:gd name="T96" fmla="*/ 8800 w 13067"/>
              <a:gd name="T97" fmla="*/ 11511 h 13067"/>
              <a:gd name="T98" fmla="*/ 9439 w 13067"/>
              <a:gd name="T99" fmla="*/ 10392 h 13067"/>
              <a:gd name="T100" fmla="*/ 8800 w 13067"/>
              <a:gd name="T101" fmla="*/ 11511 h 13067"/>
              <a:gd name="T102" fmla="*/ 9799 w 13067"/>
              <a:gd name="T103" fmla="*/ 9387 h 13067"/>
              <a:gd name="T104" fmla="*/ 11973 w 13067"/>
              <a:gd name="T105" fmla="*/ 7068 h 1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67" h="13067">
                <a:moveTo>
                  <a:pt x="11153" y="1915"/>
                </a:moveTo>
                <a:cubicBezTo>
                  <a:pt x="10553" y="1315"/>
                  <a:pt x="9855" y="844"/>
                  <a:pt x="9077" y="515"/>
                </a:cubicBezTo>
                <a:cubicBezTo>
                  <a:pt x="8271" y="173"/>
                  <a:pt x="7415" y="0"/>
                  <a:pt x="6533" y="0"/>
                </a:cubicBezTo>
                <a:cubicBezTo>
                  <a:pt x="5652" y="0"/>
                  <a:pt x="4796" y="173"/>
                  <a:pt x="3989" y="513"/>
                </a:cubicBezTo>
                <a:cubicBezTo>
                  <a:pt x="3211" y="843"/>
                  <a:pt x="2512" y="1313"/>
                  <a:pt x="1913" y="1913"/>
                </a:cubicBezTo>
                <a:cubicBezTo>
                  <a:pt x="1313" y="2513"/>
                  <a:pt x="843" y="3212"/>
                  <a:pt x="513" y="3989"/>
                </a:cubicBezTo>
                <a:cubicBezTo>
                  <a:pt x="172" y="4796"/>
                  <a:pt x="0" y="5651"/>
                  <a:pt x="0" y="6533"/>
                </a:cubicBezTo>
                <a:cubicBezTo>
                  <a:pt x="0" y="7416"/>
                  <a:pt x="173" y="8271"/>
                  <a:pt x="513" y="9077"/>
                </a:cubicBezTo>
                <a:cubicBezTo>
                  <a:pt x="843" y="9856"/>
                  <a:pt x="1313" y="10555"/>
                  <a:pt x="1913" y="11153"/>
                </a:cubicBezTo>
                <a:cubicBezTo>
                  <a:pt x="2513" y="11753"/>
                  <a:pt x="3212" y="12224"/>
                  <a:pt x="3989" y="12553"/>
                </a:cubicBezTo>
                <a:cubicBezTo>
                  <a:pt x="4796" y="12895"/>
                  <a:pt x="5651" y="13067"/>
                  <a:pt x="6533" y="13067"/>
                </a:cubicBezTo>
                <a:cubicBezTo>
                  <a:pt x="7416" y="13067"/>
                  <a:pt x="8271" y="12893"/>
                  <a:pt x="9077" y="12553"/>
                </a:cubicBezTo>
                <a:cubicBezTo>
                  <a:pt x="9856" y="12224"/>
                  <a:pt x="10555" y="11753"/>
                  <a:pt x="11153" y="11153"/>
                </a:cubicBezTo>
                <a:cubicBezTo>
                  <a:pt x="11753" y="10553"/>
                  <a:pt x="12224" y="9855"/>
                  <a:pt x="12553" y="9077"/>
                </a:cubicBezTo>
                <a:cubicBezTo>
                  <a:pt x="12895" y="8271"/>
                  <a:pt x="13067" y="7416"/>
                  <a:pt x="13067" y="6533"/>
                </a:cubicBezTo>
                <a:cubicBezTo>
                  <a:pt x="13067" y="5651"/>
                  <a:pt x="12893" y="4796"/>
                  <a:pt x="12553" y="3989"/>
                </a:cubicBezTo>
                <a:cubicBezTo>
                  <a:pt x="12224" y="3212"/>
                  <a:pt x="11753" y="2513"/>
                  <a:pt x="11153" y="1915"/>
                </a:cubicBezTo>
                <a:close/>
                <a:moveTo>
                  <a:pt x="11975" y="6001"/>
                </a:moveTo>
                <a:lnTo>
                  <a:pt x="10173" y="6001"/>
                </a:lnTo>
                <a:cubicBezTo>
                  <a:pt x="10136" y="5184"/>
                  <a:pt x="10011" y="4399"/>
                  <a:pt x="9805" y="3680"/>
                </a:cubicBezTo>
                <a:cubicBezTo>
                  <a:pt x="10201" y="3557"/>
                  <a:pt x="10568" y="3413"/>
                  <a:pt x="10903" y="3248"/>
                </a:cubicBezTo>
                <a:cubicBezTo>
                  <a:pt x="11492" y="4029"/>
                  <a:pt x="11875" y="4973"/>
                  <a:pt x="11975" y="6001"/>
                </a:cubicBezTo>
                <a:close/>
                <a:moveTo>
                  <a:pt x="7067" y="1399"/>
                </a:moveTo>
                <a:cubicBezTo>
                  <a:pt x="7185" y="1453"/>
                  <a:pt x="7301" y="1525"/>
                  <a:pt x="7417" y="1616"/>
                </a:cubicBezTo>
                <a:cubicBezTo>
                  <a:pt x="7727" y="1859"/>
                  <a:pt x="8020" y="2229"/>
                  <a:pt x="8268" y="2688"/>
                </a:cubicBezTo>
                <a:cubicBezTo>
                  <a:pt x="8308" y="2763"/>
                  <a:pt x="8348" y="2840"/>
                  <a:pt x="8385" y="2920"/>
                </a:cubicBezTo>
                <a:cubicBezTo>
                  <a:pt x="7963" y="2992"/>
                  <a:pt x="7519" y="3040"/>
                  <a:pt x="7065" y="3061"/>
                </a:cubicBezTo>
                <a:lnTo>
                  <a:pt x="7065" y="1399"/>
                </a:lnTo>
                <a:lnTo>
                  <a:pt x="7067" y="1399"/>
                </a:lnTo>
                <a:close/>
                <a:moveTo>
                  <a:pt x="4796" y="2688"/>
                </a:moveTo>
                <a:cubicBezTo>
                  <a:pt x="5044" y="2228"/>
                  <a:pt x="5339" y="1857"/>
                  <a:pt x="5647" y="1616"/>
                </a:cubicBezTo>
                <a:cubicBezTo>
                  <a:pt x="5763" y="1525"/>
                  <a:pt x="5880" y="1452"/>
                  <a:pt x="5999" y="1397"/>
                </a:cubicBezTo>
                <a:lnTo>
                  <a:pt x="5999" y="3061"/>
                </a:lnTo>
                <a:cubicBezTo>
                  <a:pt x="5544" y="3040"/>
                  <a:pt x="5100" y="2993"/>
                  <a:pt x="4677" y="2920"/>
                </a:cubicBezTo>
                <a:cubicBezTo>
                  <a:pt x="4717" y="2841"/>
                  <a:pt x="4756" y="2764"/>
                  <a:pt x="4796" y="2688"/>
                </a:cubicBezTo>
                <a:close/>
                <a:moveTo>
                  <a:pt x="4179" y="4391"/>
                </a:moveTo>
                <a:cubicBezTo>
                  <a:pt x="4215" y="4235"/>
                  <a:pt x="4253" y="4083"/>
                  <a:pt x="4296" y="3935"/>
                </a:cubicBezTo>
                <a:cubicBezTo>
                  <a:pt x="4843" y="4040"/>
                  <a:pt x="5413" y="4104"/>
                  <a:pt x="6000" y="4129"/>
                </a:cubicBezTo>
                <a:lnTo>
                  <a:pt x="6000" y="6000"/>
                </a:lnTo>
                <a:lnTo>
                  <a:pt x="3960" y="6000"/>
                </a:lnTo>
                <a:cubicBezTo>
                  <a:pt x="3988" y="5445"/>
                  <a:pt x="4061" y="4905"/>
                  <a:pt x="4179" y="4391"/>
                </a:cubicBezTo>
                <a:close/>
                <a:moveTo>
                  <a:pt x="6000" y="7068"/>
                </a:moveTo>
                <a:lnTo>
                  <a:pt x="6000" y="8939"/>
                </a:lnTo>
                <a:cubicBezTo>
                  <a:pt x="5416" y="8963"/>
                  <a:pt x="4848" y="9028"/>
                  <a:pt x="4303" y="9132"/>
                </a:cubicBezTo>
                <a:cubicBezTo>
                  <a:pt x="4257" y="8977"/>
                  <a:pt x="4216" y="8819"/>
                  <a:pt x="4179" y="8655"/>
                </a:cubicBezTo>
                <a:cubicBezTo>
                  <a:pt x="4063" y="8148"/>
                  <a:pt x="3991" y="7616"/>
                  <a:pt x="3961" y="7068"/>
                </a:cubicBezTo>
                <a:lnTo>
                  <a:pt x="6000" y="7068"/>
                </a:lnTo>
                <a:close/>
                <a:moveTo>
                  <a:pt x="6000" y="10007"/>
                </a:moveTo>
                <a:lnTo>
                  <a:pt x="6000" y="11648"/>
                </a:lnTo>
                <a:cubicBezTo>
                  <a:pt x="5881" y="11593"/>
                  <a:pt x="5764" y="11521"/>
                  <a:pt x="5648" y="11429"/>
                </a:cubicBezTo>
                <a:cubicBezTo>
                  <a:pt x="5339" y="11187"/>
                  <a:pt x="5045" y="10816"/>
                  <a:pt x="4797" y="10357"/>
                </a:cubicBezTo>
                <a:cubicBezTo>
                  <a:pt x="4760" y="10289"/>
                  <a:pt x="4724" y="10219"/>
                  <a:pt x="4689" y="10147"/>
                </a:cubicBezTo>
                <a:cubicBezTo>
                  <a:pt x="5108" y="10075"/>
                  <a:pt x="5549" y="10028"/>
                  <a:pt x="6000" y="10007"/>
                </a:cubicBezTo>
                <a:close/>
                <a:moveTo>
                  <a:pt x="8269" y="10357"/>
                </a:moveTo>
                <a:cubicBezTo>
                  <a:pt x="8021" y="10817"/>
                  <a:pt x="7727" y="11188"/>
                  <a:pt x="7419" y="11429"/>
                </a:cubicBezTo>
                <a:cubicBezTo>
                  <a:pt x="7303" y="11520"/>
                  <a:pt x="7185" y="11592"/>
                  <a:pt x="7068" y="11647"/>
                </a:cubicBezTo>
                <a:lnTo>
                  <a:pt x="7068" y="10007"/>
                </a:lnTo>
                <a:cubicBezTo>
                  <a:pt x="7519" y="10028"/>
                  <a:pt x="7959" y="10075"/>
                  <a:pt x="8377" y="10145"/>
                </a:cubicBezTo>
                <a:cubicBezTo>
                  <a:pt x="8341" y="10217"/>
                  <a:pt x="8307" y="10288"/>
                  <a:pt x="8269" y="10357"/>
                </a:cubicBezTo>
                <a:close/>
                <a:moveTo>
                  <a:pt x="8887" y="8655"/>
                </a:moveTo>
                <a:cubicBezTo>
                  <a:pt x="8849" y="8819"/>
                  <a:pt x="8808" y="8977"/>
                  <a:pt x="8763" y="9132"/>
                </a:cubicBezTo>
                <a:cubicBezTo>
                  <a:pt x="8219" y="9028"/>
                  <a:pt x="7651" y="8964"/>
                  <a:pt x="7067" y="8939"/>
                </a:cubicBezTo>
                <a:lnTo>
                  <a:pt x="7067" y="7068"/>
                </a:lnTo>
                <a:lnTo>
                  <a:pt x="9104" y="7068"/>
                </a:lnTo>
                <a:cubicBezTo>
                  <a:pt x="9076" y="7615"/>
                  <a:pt x="9003" y="8147"/>
                  <a:pt x="8887" y="8655"/>
                </a:cubicBezTo>
                <a:close/>
                <a:moveTo>
                  <a:pt x="7067" y="6001"/>
                </a:moveTo>
                <a:lnTo>
                  <a:pt x="7067" y="4129"/>
                </a:lnTo>
                <a:cubicBezTo>
                  <a:pt x="7652" y="4105"/>
                  <a:pt x="8223" y="4040"/>
                  <a:pt x="8769" y="3935"/>
                </a:cubicBezTo>
                <a:cubicBezTo>
                  <a:pt x="8812" y="4083"/>
                  <a:pt x="8852" y="4235"/>
                  <a:pt x="8887" y="4391"/>
                </a:cubicBezTo>
                <a:cubicBezTo>
                  <a:pt x="9004" y="4905"/>
                  <a:pt x="9077" y="5444"/>
                  <a:pt x="9105" y="6000"/>
                </a:cubicBezTo>
                <a:lnTo>
                  <a:pt x="7067" y="6000"/>
                </a:lnTo>
                <a:lnTo>
                  <a:pt x="7067" y="6001"/>
                </a:lnTo>
                <a:close/>
                <a:moveTo>
                  <a:pt x="10140" y="2425"/>
                </a:moveTo>
                <a:cubicBezTo>
                  <a:pt x="9923" y="2517"/>
                  <a:pt x="9691" y="2600"/>
                  <a:pt x="9447" y="2673"/>
                </a:cubicBezTo>
                <a:cubicBezTo>
                  <a:pt x="9372" y="2503"/>
                  <a:pt x="9293" y="2339"/>
                  <a:pt x="9208" y="2181"/>
                </a:cubicBezTo>
                <a:cubicBezTo>
                  <a:pt x="9088" y="1960"/>
                  <a:pt x="8961" y="1756"/>
                  <a:pt x="8825" y="1569"/>
                </a:cubicBezTo>
                <a:cubicBezTo>
                  <a:pt x="9305" y="1791"/>
                  <a:pt x="9747" y="2080"/>
                  <a:pt x="10140" y="2425"/>
                </a:cubicBezTo>
                <a:close/>
                <a:moveTo>
                  <a:pt x="4240" y="1571"/>
                </a:moveTo>
                <a:cubicBezTo>
                  <a:pt x="4105" y="1757"/>
                  <a:pt x="3977" y="1961"/>
                  <a:pt x="3859" y="2183"/>
                </a:cubicBezTo>
                <a:cubicBezTo>
                  <a:pt x="3773" y="2340"/>
                  <a:pt x="3695" y="2504"/>
                  <a:pt x="3620" y="2675"/>
                </a:cubicBezTo>
                <a:cubicBezTo>
                  <a:pt x="3376" y="2601"/>
                  <a:pt x="3145" y="2519"/>
                  <a:pt x="2928" y="2427"/>
                </a:cubicBezTo>
                <a:cubicBezTo>
                  <a:pt x="3319" y="2081"/>
                  <a:pt x="3760" y="1792"/>
                  <a:pt x="4240" y="1571"/>
                </a:cubicBezTo>
                <a:close/>
                <a:moveTo>
                  <a:pt x="2164" y="3248"/>
                </a:moveTo>
                <a:cubicBezTo>
                  <a:pt x="2497" y="3413"/>
                  <a:pt x="2864" y="3557"/>
                  <a:pt x="3260" y="3679"/>
                </a:cubicBezTo>
                <a:cubicBezTo>
                  <a:pt x="3055" y="4397"/>
                  <a:pt x="2929" y="5183"/>
                  <a:pt x="2892" y="6000"/>
                </a:cubicBezTo>
                <a:lnTo>
                  <a:pt x="1092" y="6000"/>
                </a:lnTo>
                <a:cubicBezTo>
                  <a:pt x="1192" y="4973"/>
                  <a:pt x="1576" y="4029"/>
                  <a:pt x="2164" y="3248"/>
                </a:cubicBezTo>
                <a:close/>
                <a:moveTo>
                  <a:pt x="1092" y="7068"/>
                </a:moveTo>
                <a:lnTo>
                  <a:pt x="2893" y="7068"/>
                </a:lnTo>
                <a:cubicBezTo>
                  <a:pt x="2932" y="7885"/>
                  <a:pt x="3060" y="8671"/>
                  <a:pt x="3265" y="9388"/>
                </a:cubicBezTo>
                <a:cubicBezTo>
                  <a:pt x="2867" y="9511"/>
                  <a:pt x="2499" y="9655"/>
                  <a:pt x="2163" y="9821"/>
                </a:cubicBezTo>
                <a:cubicBezTo>
                  <a:pt x="1576" y="9039"/>
                  <a:pt x="1192" y="8095"/>
                  <a:pt x="1092" y="7068"/>
                </a:cubicBezTo>
                <a:close/>
                <a:moveTo>
                  <a:pt x="2927" y="10643"/>
                </a:moveTo>
                <a:cubicBezTo>
                  <a:pt x="3145" y="10549"/>
                  <a:pt x="3380" y="10465"/>
                  <a:pt x="3627" y="10392"/>
                </a:cubicBezTo>
                <a:cubicBezTo>
                  <a:pt x="3699" y="10555"/>
                  <a:pt x="3775" y="10712"/>
                  <a:pt x="3857" y="10864"/>
                </a:cubicBezTo>
                <a:cubicBezTo>
                  <a:pt x="3984" y="11099"/>
                  <a:pt x="4120" y="11315"/>
                  <a:pt x="4264" y="11511"/>
                </a:cubicBezTo>
                <a:cubicBezTo>
                  <a:pt x="3776" y="11287"/>
                  <a:pt x="3327" y="10993"/>
                  <a:pt x="2927" y="10643"/>
                </a:cubicBezTo>
                <a:close/>
                <a:moveTo>
                  <a:pt x="8800" y="11511"/>
                </a:moveTo>
                <a:cubicBezTo>
                  <a:pt x="8945" y="11315"/>
                  <a:pt x="9081" y="11099"/>
                  <a:pt x="9208" y="10864"/>
                </a:cubicBezTo>
                <a:cubicBezTo>
                  <a:pt x="9289" y="10713"/>
                  <a:pt x="9367" y="10555"/>
                  <a:pt x="9439" y="10392"/>
                </a:cubicBezTo>
                <a:cubicBezTo>
                  <a:pt x="9687" y="10467"/>
                  <a:pt x="9921" y="10551"/>
                  <a:pt x="10140" y="10644"/>
                </a:cubicBezTo>
                <a:cubicBezTo>
                  <a:pt x="9740" y="10993"/>
                  <a:pt x="9289" y="11287"/>
                  <a:pt x="8800" y="11511"/>
                </a:cubicBezTo>
                <a:close/>
                <a:moveTo>
                  <a:pt x="10903" y="9820"/>
                </a:moveTo>
                <a:cubicBezTo>
                  <a:pt x="10567" y="9655"/>
                  <a:pt x="10199" y="9509"/>
                  <a:pt x="9799" y="9387"/>
                </a:cubicBezTo>
                <a:cubicBezTo>
                  <a:pt x="10005" y="8669"/>
                  <a:pt x="10132" y="7884"/>
                  <a:pt x="10171" y="7068"/>
                </a:cubicBezTo>
                <a:lnTo>
                  <a:pt x="11973" y="7068"/>
                </a:lnTo>
                <a:cubicBezTo>
                  <a:pt x="11875" y="8095"/>
                  <a:pt x="11492" y="9039"/>
                  <a:pt x="10903" y="9820"/>
                </a:cubicBezTo>
                <a:close/>
              </a:path>
            </a:pathLst>
          </a:custGeom>
          <a:solidFill>
            <a:srgbClr val="8BB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5" name="move-arrows_84181">
            <a:extLst>
              <a:ext uri="{FF2B5EF4-FFF2-40B4-BE49-F238E27FC236}">
                <a16:creationId xmlns:a16="http://schemas.microsoft.com/office/drawing/2014/main" id="{BCC95553-D744-4A04-B5AA-16E78BF6B435}"/>
              </a:ext>
            </a:extLst>
          </p:cNvPr>
          <p:cNvSpPr/>
          <p:nvPr/>
        </p:nvSpPr>
        <p:spPr>
          <a:xfrm>
            <a:off x="7770590" y="1913178"/>
            <a:ext cx="1291618" cy="1289662"/>
          </a:xfrm>
          <a:custGeom>
            <a:avLst/>
            <a:gdLst>
              <a:gd name="T0" fmla="*/ 6533 w 6624"/>
              <a:gd name="T1" fmla="*/ 3133 h 6624"/>
              <a:gd name="T2" fmla="*/ 4960 w 6624"/>
              <a:gd name="T3" fmla="*/ 2057 h 6624"/>
              <a:gd name="T4" fmla="*/ 4720 w 6624"/>
              <a:gd name="T5" fmla="*/ 2043 h 6624"/>
              <a:gd name="T6" fmla="*/ 4596 w 6624"/>
              <a:gd name="T7" fmla="*/ 2248 h 6624"/>
              <a:gd name="T8" fmla="*/ 4596 w 6624"/>
              <a:gd name="T9" fmla="*/ 2668 h 6624"/>
              <a:gd name="T10" fmla="*/ 3956 w 6624"/>
              <a:gd name="T11" fmla="*/ 2668 h 6624"/>
              <a:gd name="T12" fmla="*/ 3955 w 6624"/>
              <a:gd name="T13" fmla="*/ 2027 h 6624"/>
              <a:gd name="T14" fmla="*/ 4376 w 6624"/>
              <a:gd name="T15" fmla="*/ 2027 h 6624"/>
              <a:gd name="T16" fmla="*/ 4581 w 6624"/>
              <a:gd name="T17" fmla="*/ 1902 h 6624"/>
              <a:gd name="T18" fmla="*/ 4566 w 6624"/>
              <a:gd name="T19" fmla="*/ 1663 h 6624"/>
              <a:gd name="T20" fmla="*/ 3475 w 6624"/>
              <a:gd name="T21" fmla="*/ 89 h 6624"/>
              <a:gd name="T22" fmla="*/ 3304 w 6624"/>
              <a:gd name="T23" fmla="*/ 0 h 6624"/>
              <a:gd name="T24" fmla="*/ 3134 w 6624"/>
              <a:gd name="T25" fmla="*/ 90 h 6624"/>
              <a:gd name="T26" fmla="*/ 2057 w 6624"/>
              <a:gd name="T27" fmla="*/ 1664 h 6624"/>
              <a:gd name="T28" fmla="*/ 2043 w 6624"/>
              <a:gd name="T29" fmla="*/ 1903 h 6624"/>
              <a:gd name="T30" fmla="*/ 2248 w 6624"/>
              <a:gd name="T31" fmla="*/ 2027 h 6624"/>
              <a:gd name="T32" fmla="*/ 2668 w 6624"/>
              <a:gd name="T33" fmla="*/ 2027 h 6624"/>
              <a:gd name="T34" fmla="*/ 2668 w 6624"/>
              <a:gd name="T35" fmla="*/ 2668 h 6624"/>
              <a:gd name="T36" fmla="*/ 2027 w 6624"/>
              <a:gd name="T37" fmla="*/ 2668 h 6624"/>
              <a:gd name="T38" fmla="*/ 2027 w 6624"/>
              <a:gd name="T39" fmla="*/ 2248 h 6624"/>
              <a:gd name="T40" fmla="*/ 1903 w 6624"/>
              <a:gd name="T41" fmla="*/ 2043 h 6624"/>
              <a:gd name="T42" fmla="*/ 1664 w 6624"/>
              <a:gd name="T43" fmla="*/ 2057 h 6624"/>
              <a:gd name="T44" fmla="*/ 90 w 6624"/>
              <a:gd name="T45" fmla="*/ 3133 h 6624"/>
              <a:gd name="T46" fmla="*/ 0 w 6624"/>
              <a:gd name="T47" fmla="*/ 3304 h 6624"/>
              <a:gd name="T48" fmla="*/ 89 w 6624"/>
              <a:gd name="T49" fmla="*/ 3475 h 6624"/>
              <a:gd name="T50" fmla="*/ 1663 w 6624"/>
              <a:gd name="T51" fmla="*/ 4566 h 6624"/>
              <a:gd name="T52" fmla="*/ 1902 w 6624"/>
              <a:gd name="T53" fmla="*/ 4581 h 6624"/>
              <a:gd name="T54" fmla="*/ 2027 w 6624"/>
              <a:gd name="T55" fmla="*/ 4376 h 6624"/>
              <a:gd name="T56" fmla="*/ 2027 w 6624"/>
              <a:gd name="T57" fmla="*/ 3955 h 6624"/>
              <a:gd name="T58" fmla="*/ 2668 w 6624"/>
              <a:gd name="T59" fmla="*/ 3956 h 6624"/>
              <a:gd name="T60" fmla="*/ 2668 w 6624"/>
              <a:gd name="T61" fmla="*/ 4596 h 6624"/>
              <a:gd name="T62" fmla="*/ 2248 w 6624"/>
              <a:gd name="T63" fmla="*/ 4596 h 6624"/>
              <a:gd name="T64" fmla="*/ 2043 w 6624"/>
              <a:gd name="T65" fmla="*/ 4720 h 6624"/>
              <a:gd name="T66" fmla="*/ 2057 w 6624"/>
              <a:gd name="T67" fmla="*/ 4960 h 6624"/>
              <a:gd name="T68" fmla="*/ 3134 w 6624"/>
              <a:gd name="T69" fmla="*/ 6533 h 6624"/>
              <a:gd name="T70" fmla="*/ 3304 w 6624"/>
              <a:gd name="T71" fmla="*/ 6624 h 6624"/>
              <a:gd name="T72" fmla="*/ 3475 w 6624"/>
              <a:gd name="T73" fmla="*/ 6534 h 6624"/>
              <a:gd name="T74" fmla="*/ 4566 w 6624"/>
              <a:gd name="T75" fmla="*/ 4961 h 6624"/>
              <a:gd name="T76" fmla="*/ 4581 w 6624"/>
              <a:gd name="T77" fmla="*/ 4721 h 6624"/>
              <a:gd name="T78" fmla="*/ 4376 w 6624"/>
              <a:gd name="T79" fmla="*/ 4597 h 6624"/>
              <a:gd name="T80" fmla="*/ 3955 w 6624"/>
              <a:gd name="T81" fmla="*/ 4597 h 6624"/>
              <a:gd name="T82" fmla="*/ 3956 w 6624"/>
              <a:gd name="T83" fmla="*/ 3956 h 6624"/>
              <a:gd name="T84" fmla="*/ 4597 w 6624"/>
              <a:gd name="T85" fmla="*/ 3955 h 6624"/>
              <a:gd name="T86" fmla="*/ 4597 w 6624"/>
              <a:gd name="T87" fmla="*/ 4376 h 6624"/>
              <a:gd name="T88" fmla="*/ 4721 w 6624"/>
              <a:gd name="T89" fmla="*/ 4581 h 6624"/>
              <a:gd name="T90" fmla="*/ 4961 w 6624"/>
              <a:gd name="T91" fmla="*/ 4566 h 6624"/>
              <a:gd name="T92" fmla="*/ 6534 w 6624"/>
              <a:gd name="T93" fmla="*/ 3475 h 6624"/>
              <a:gd name="T94" fmla="*/ 6624 w 6624"/>
              <a:gd name="T95" fmla="*/ 3304 h 6624"/>
              <a:gd name="T96" fmla="*/ 6533 w 6624"/>
              <a:gd name="T97" fmla="*/ 3133 h 6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24" h="6624">
                <a:moveTo>
                  <a:pt x="6533" y="3133"/>
                </a:moveTo>
                <a:lnTo>
                  <a:pt x="4960" y="2057"/>
                </a:lnTo>
                <a:cubicBezTo>
                  <a:pt x="4889" y="2008"/>
                  <a:pt x="4796" y="2003"/>
                  <a:pt x="4720" y="2043"/>
                </a:cubicBezTo>
                <a:cubicBezTo>
                  <a:pt x="4644" y="2083"/>
                  <a:pt x="4596" y="2162"/>
                  <a:pt x="4596" y="2248"/>
                </a:cubicBezTo>
                <a:lnTo>
                  <a:pt x="4596" y="2668"/>
                </a:lnTo>
                <a:lnTo>
                  <a:pt x="3956" y="2668"/>
                </a:lnTo>
                <a:lnTo>
                  <a:pt x="3955" y="2027"/>
                </a:lnTo>
                <a:lnTo>
                  <a:pt x="4376" y="2027"/>
                </a:lnTo>
                <a:cubicBezTo>
                  <a:pt x="4462" y="2027"/>
                  <a:pt x="4541" y="1979"/>
                  <a:pt x="4581" y="1902"/>
                </a:cubicBezTo>
                <a:cubicBezTo>
                  <a:pt x="4621" y="1826"/>
                  <a:pt x="4615" y="1734"/>
                  <a:pt x="4566" y="1663"/>
                </a:cubicBezTo>
                <a:lnTo>
                  <a:pt x="3475" y="89"/>
                </a:lnTo>
                <a:cubicBezTo>
                  <a:pt x="3436" y="33"/>
                  <a:pt x="3372" y="0"/>
                  <a:pt x="3304" y="0"/>
                </a:cubicBezTo>
                <a:cubicBezTo>
                  <a:pt x="3236" y="0"/>
                  <a:pt x="3172" y="34"/>
                  <a:pt x="3134" y="90"/>
                </a:cubicBezTo>
                <a:lnTo>
                  <a:pt x="2057" y="1664"/>
                </a:lnTo>
                <a:cubicBezTo>
                  <a:pt x="2008" y="1735"/>
                  <a:pt x="2003" y="1827"/>
                  <a:pt x="2043" y="1903"/>
                </a:cubicBezTo>
                <a:cubicBezTo>
                  <a:pt x="2083" y="1980"/>
                  <a:pt x="2162" y="2027"/>
                  <a:pt x="2248" y="2027"/>
                </a:cubicBezTo>
                <a:lnTo>
                  <a:pt x="2668" y="2027"/>
                </a:lnTo>
                <a:lnTo>
                  <a:pt x="2668" y="2668"/>
                </a:lnTo>
                <a:lnTo>
                  <a:pt x="2027" y="2668"/>
                </a:lnTo>
                <a:lnTo>
                  <a:pt x="2027" y="2248"/>
                </a:lnTo>
                <a:cubicBezTo>
                  <a:pt x="2027" y="2162"/>
                  <a:pt x="1980" y="2083"/>
                  <a:pt x="1903" y="2043"/>
                </a:cubicBezTo>
                <a:cubicBezTo>
                  <a:pt x="1827" y="2003"/>
                  <a:pt x="1735" y="2008"/>
                  <a:pt x="1664" y="2057"/>
                </a:cubicBezTo>
                <a:lnTo>
                  <a:pt x="90" y="3133"/>
                </a:lnTo>
                <a:cubicBezTo>
                  <a:pt x="34" y="3172"/>
                  <a:pt x="0" y="3236"/>
                  <a:pt x="0" y="3304"/>
                </a:cubicBezTo>
                <a:cubicBezTo>
                  <a:pt x="0" y="3372"/>
                  <a:pt x="33" y="3436"/>
                  <a:pt x="89" y="3475"/>
                </a:cubicBezTo>
                <a:lnTo>
                  <a:pt x="1663" y="4566"/>
                </a:lnTo>
                <a:cubicBezTo>
                  <a:pt x="1734" y="4615"/>
                  <a:pt x="1826" y="4621"/>
                  <a:pt x="1902" y="4581"/>
                </a:cubicBezTo>
                <a:cubicBezTo>
                  <a:pt x="1979" y="4541"/>
                  <a:pt x="2027" y="4462"/>
                  <a:pt x="2027" y="4376"/>
                </a:cubicBezTo>
                <a:lnTo>
                  <a:pt x="2027" y="3955"/>
                </a:lnTo>
                <a:lnTo>
                  <a:pt x="2668" y="3956"/>
                </a:lnTo>
                <a:lnTo>
                  <a:pt x="2668" y="4596"/>
                </a:lnTo>
                <a:lnTo>
                  <a:pt x="2248" y="4596"/>
                </a:lnTo>
                <a:cubicBezTo>
                  <a:pt x="2162" y="4596"/>
                  <a:pt x="2083" y="4644"/>
                  <a:pt x="2043" y="4720"/>
                </a:cubicBezTo>
                <a:cubicBezTo>
                  <a:pt x="2003" y="4797"/>
                  <a:pt x="2008" y="4889"/>
                  <a:pt x="2057" y="4960"/>
                </a:cubicBezTo>
                <a:lnTo>
                  <a:pt x="3134" y="6533"/>
                </a:lnTo>
                <a:cubicBezTo>
                  <a:pt x="3172" y="6590"/>
                  <a:pt x="3236" y="6623"/>
                  <a:pt x="3304" y="6624"/>
                </a:cubicBezTo>
                <a:cubicBezTo>
                  <a:pt x="3372" y="6624"/>
                  <a:pt x="3436" y="6590"/>
                  <a:pt x="3475" y="6534"/>
                </a:cubicBezTo>
                <a:lnTo>
                  <a:pt x="4566" y="4961"/>
                </a:lnTo>
                <a:cubicBezTo>
                  <a:pt x="4615" y="4890"/>
                  <a:pt x="4621" y="4798"/>
                  <a:pt x="4581" y="4721"/>
                </a:cubicBezTo>
                <a:cubicBezTo>
                  <a:pt x="4541" y="4645"/>
                  <a:pt x="4462" y="4597"/>
                  <a:pt x="4376" y="4597"/>
                </a:cubicBezTo>
                <a:lnTo>
                  <a:pt x="3955" y="4597"/>
                </a:lnTo>
                <a:lnTo>
                  <a:pt x="3956" y="3956"/>
                </a:lnTo>
                <a:lnTo>
                  <a:pt x="4597" y="3955"/>
                </a:lnTo>
                <a:lnTo>
                  <a:pt x="4597" y="4376"/>
                </a:lnTo>
                <a:cubicBezTo>
                  <a:pt x="4597" y="4462"/>
                  <a:pt x="4645" y="4541"/>
                  <a:pt x="4721" y="4581"/>
                </a:cubicBezTo>
                <a:cubicBezTo>
                  <a:pt x="4798" y="4621"/>
                  <a:pt x="4890" y="4615"/>
                  <a:pt x="4961" y="4566"/>
                </a:cubicBezTo>
                <a:lnTo>
                  <a:pt x="6534" y="3475"/>
                </a:lnTo>
                <a:cubicBezTo>
                  <a:pt x="6590" y="3436"/>
                  <a:pt x="6624" y="3372"/>
                  <a:pt x="6624" y="3304"/>
                </a:cubicBezTo>
                <a:cubicBezTo>
                  <a:pt x="6623" y="3236"/>
                  <a:pt x="6590" y="3172"/>
                  <a:pt x="6533" y="3133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7" name="magnifying-tool_17150">
            <a:extLst>
              <a:ext uri="{FF2B5EF4-FFF2-40B4-BE49-F238E27FC236}">
                <a16:creationId xmlns:a16="http://schemas.microsoft.com/office/drawing/2014/main" id="{DF8E4BD2-6F13-4868-A819-2F0375EBA341}"/>
              </a:ext>
            </a:extLst>
          </p:cNvPr>
          <p:cNvSpPr/>
          <p:nvPr/>
        </p:nvSpPr>
        <p:spPr>
          <a:xfrm>
            <a:off x="8619812" y="3524702"/>
            <a:ext cx="1081597" cy="1081478"/>
          </a:xfrm>
          <a:custGeom>
            <a:avLst/>
            <a:gdLst>
              <a:gd name="T0" fmla="*/ 3742 w 4437"/>
              <a:gd name="T1" fmla="*/ 4256 h 4443"/>
              <a:gd name="T2" fmla="*/ 2622 w 4437"/>
              <a:gd name="T3" fmla="*/ 3136 h 4443"/>
              <a:gd name="T4" fmla="*/ 2226 w 4437"/>
              <a:gd name="T5" fmla="*/ 3066 h 4443"/>
              <a:gd name="T6" fmla="*/ 593 w 4437"/>
              <a:gd name="T7" fmla="*/ 2740 h 4443"/>
              <a:gd name="T8" fmla="*/ 593 w 4437"/>
              <a:gd name="T9" fmla="*/ 593 h 4443"/>
              <a:gd name="T10" fmla="*/ 2741 w 4437"/>
              <a:gd name="T11" fmla="*/ 593 h 4443"/>
              <a:gd name="T12" fmla="*/ 3073 w 4437"/>
              <a:gd name="T13" fmla="*/ 2240 h 4443"/>
              <a:gd name="T14" fmla="*/ 3135 w 4437"/>
              <a:gd name="T15" fmla="*/ 2633 h 4443"/>
              <a:gd name="T16" fmla="*/ 4250 w 4437"/>
              <a:gd name="T17" fmla="*/ 3748 h 4443"/>
              <a:gd name="T18" fmla="*/ 4188 w 4437"/>
              <a:gd name="T19" fmla="*/ 4203 h 4443"/>
              <a:gd name="T20" fmla="*/ 3742 w 4437"/>
              <a:gd name="T21" fmla="*/ 4256 h 4443"/>
              <a:gd name="T22" fmla="*/ 2366 w 4437"/>
              <a:gd name="T23" fmla="*/ 951 h 4443"/>
              <a:gd name="T24" fmla="*/ 958 w 4437"/>
              <a:gd name="T25" fmla="*/ 951 h 4443"/>
              <a:gd name="T26" fmla="*/ 958 w 4437"/>
              <a:gd name="T27" fmla="*/ 2360 h 4443"/>
              <a:gd name="T28" fmla="*/ 2366 w 4437"/>
              <a:gd name="T29" fmla="*/ 2360 h 4443"/>
              <a:gd name="T30" fmla="*/ 2366 w 4437"/>
              <a:gd name="T31" fmla="*/ 951 h 4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7" h="4443">
                <a:moveTo>
                  <a:pt x="3742" y="4256"/>
                </a:moveTo>
                <a:lnTo>
                  <a:pt x="2622" y="3136"/>
                </a:lnTo>
                <a:cubicBezTo>
                  <a:pt x="2526" y="3040"/>
                  <a:pt x="2353" y="3019"/>
                  <a:pt x="2226" y="3066"/>
                </a:cubicBezTo>
                <a:cubicBezTo>
                  <a:pt x="1675" y="3270"/>
                  <a:pt x="989" y="3175"/>
                  <a:pt x="593" y="2740"/>
                </a:cubicBezTo>
                <a:cubicBezTo>
                  <a:pt x="0" y="2147"/>
                  <a:pt x="0" y="1186"/>
                  <a:pt x="593" y="593"/>
                </a:cubicBezTo>
                <a:cubicBezTo>
                  <a:pt x="1186" y="0"/>
                  <a:pt x="2148" y="0"/>
                  <a:pt x="2741" y="593"/>
                </a:cubicBezTo>
                <a:cubicBezTo>
                  <a:pt x="3187" y="1038"/>
                  <a:pt x="3297" y="1691"/>
                  <a:pt x="3073" y="2240"/>
                </a:cubicBezTo>
                <a:cubicBezTo>
                  <a:pt x="3021" y="2366"/>
                  <a:pt x="3039" y="2537"/>
                  <a:pt x="3135" y="2633"/>
                </a:cubicBezTo>
                <a:lnTo>
                  <a:pt x="4250" y="3748"/>
                </a:lnTo>
                <a:cubicBezTo>
                  <a:pt x="4437" y="3935"/>
                  <a:pt x="4305" y="4086"/>
                  <a:pt x="4188" y="4203"/>
                </a:cubicBezTo>
                <a:cubicBezTo>
                  <a:pt x="4071" y="4320"/>
                  <a:pt x="3929" y="4443"/>
                  <a:pt x="3742" y="4256"/>
                </a:cubicBezTo>
                <a:close/>
                <a:moveTo>
                  <a:pt x="2366" y="951"/>
                </a:moveTo>
                <a:cubicBezTo>
                  <a:pt x="1978" y="562"/>
                  <a:pt x="1347" y="562"/>
                  <a:pt x="958" y="951"/>
                </a:cubicBezTo>
                <a:cubicBezTo>
                  <a:pt x="569" y="1340"/>
                  <a:pt x="569" y="1971"/>
                  <a:pt x="958" y="2360"/>
                </a:cubicBezTo>
                <a:cubicBezTo>
                  <a:pt x="1347" y="2749"/>
                  <a:pt x="1978" y="2749"/>
                  <a:pt x="2366" y="2360"/>
                </a:cubicBezTo>
                <a:cubicBezTo>
                  <a:pt x="2756" y="1971"/>
                  <a:pt x="2756" y="1340"/>
                  <a:pt x="2366" y="951"/>
                </a:cubicBezTo>
                <a:close/>
              </a:path>
            </a:pathLst>
          </a:custGeom>
          <a:solidFill>
            <a:srgbClr val="8BB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8" name="iconfont-11592-5504460">
            <a:extLst>
              <a:ext uri="{FF2B5EF4-FFF2-40B4-BE49-F238E27FC236}">
                <a16:creationId xmlns:a16="http://schemas.microsoft.com/office/drawing/2014/main" id="{F838AD36-8787-46BC-B308-5BF1933CEBF2}"/>
              </a:ext>
            </a:extLst>
          </p:cNvPr>
          <p:cNvSpPr/>
          <p:nvPr/>
        </p:nvSpPr>
        <p:spPr>
          <a:xfrm>
            <a:off x="8075655" y="5166167"/>
            <a:ext cx="1102113" cy="1102113"/>
          </a:xfrm>
          <a:custGeom>
            <a:avLst/>
            <a:gdLst>
              <a:gd name="T0" fmla="*/ 2667 w 11734"/>
              <a:gd name="T1" fmla="*/ 5867 h 11734"/>
              <a:gd name="T2" fmla="*/ 9067 w 11734"/>
              <a:gd name="T3" fmla="*/ 5867 h 11734"/>
              <a:gd name="T4" fmla="*/ 5867 w 11734"/>
              <a:gd name="T5" fmla="*/ 8000 h 11734"/>
              <a:gd name="T6" fmla="*/ 5867 w 11734"/>
              <a:gd name="T7" fmla="*/ 3734 h 11734"/>
              <a:gd name="T8" fmla="*/ 5867 w 11734"/>
              <a:gd name="T9" fmla="*/ 8000 h 11734"/>
              <a:gd name="T10" fmla="*/ 5867 w 11734"/>
              <a:gd name="T11" fmla="*/ 0 h 11734"/>
              <a:gd name="T12" fmla="*/ 6400 w 11734"/>
              <a:gd name="T13" fmla="*/ 1600 h 11734"/>
              <a:gd name="T14" fmla="*/ 5334 w 11734"/>
              <a:gd name="T15" fmla="*/ 1600 h 11734"/>
              <a:gd name="T16" fmla="*/ 5334 w 11734"/>
              <a:gd name="T17" fmla="*/ 10134 h 11734"/>
              <a:gd name="T18" fmla="*/ 6400 w 11734"/>
              <a:gd name="T19" fmla="*/ 10134 h 11734"/>
              <a:gd name="T20" fmla="*/ 5867 w 11734"/>
              <a:gd name="T21" fmla="*/ 11734 h 11734"/>
              <a:gd name="T22" fmla="*/ 5334 w 11734"/>
              <a:gd name="T23" fmla="*/ 10134 h 11734"/>
              <a:gd name="T24" fmla="*/ 0 w 11734"/>
              <a:gd name="T25" fmla="*/ 5867 h 11734"/>
              <a:gd name="T26" fmla="*/ 1600 w 11734"/>
              <a:gd name="T27" fmla="*/ 5334 h 11734"/>
              <a:gd name="T28" fmla="*/ 1600 w 11734"/>
              <a:gd name="T29" fmla="*/ 6400 h 11734"/>
              <a:gd name="T30" fmla="*/ 10134 w 11734"/>
              <a:gd name="T31" fmla="*/ 6400 h 11734"/>
              <a:gd name="T32" fmla="*/ 10134 w 11734"/>
              <a:gd name="T33" fmla="*/ 5334 h 11734"/>
              <a:gd name="T34" fmla="*/ 11734 w 11734"/>
              <a:gd name="T35" fmla="*/ 5867 h 11734"/>
              <a:gd name="T36" fmla="*/ 10134 w 11734"/>
              <a:gd name="T37" fmla="*/ 6400 h 11734"/>
              <a:gd name="T38" fmla="*/ 1496 w 11734"/>
              <a:gd name="T39" fmla="*/ 1496 h 11734"/>
              <a:gd name="T40" fmla="*/ 3044 w 11734"/>
              <a:gd name="T41" fmla="*/ 2290 h 11734"/>
              <a:gd name="T42" fmla="*/ 2290 w 11734"/>
              <a:gd name="T43" fmla="*/ 3044 h 11734"/>
              <a:gd name="T44" fmla="*/ 8690 w 11734"/>
              <a:gd name="T45" fmla="*/ 9444 h 11734"/>
              <a:gd name="T46" fmla="*/ 9444 w 11734"/>
              <a:gd name="T47" fmla="*/ 8690 h 11734"/>
              <a:gd name="T48" fmla="*/ 10238 w 11734"/>
              <a:gd name="T49" fmla="*/ 10238 h 11734"/>
              <a:gd name="T50" fmla="*/ 8690 w 11734"/>
              <a:gd name="T51" fmla="*/ 9444 h 11734"/>
              <a:gd name="T52" fmla="*/ 1496 w 11734"/>
              <a:gd name="T53" fmla="*/ 10238 h 11734"/>
              <a:gd name="T54" fmla="*/ 2290 w 11734"/>
              <a:gd name="T55" fmla="*/ 8690 h 11734"/>
              <a:gd name="T56" fmla="*/ 3044 w 11734"/>
              <a:gd name="T57" fmla="*/ 9444 h 11734"/>
              <a:gd name="T58" fmla="*/ 9444 w 11734"/>
              <a:gd name="T59" fmla="*/ 3044 h 11734"/>
              <a:gd name="T60" fmla="*/ 8690 w 11734"/>
              <a:gd name="T61" fmla="*/ 2290 h 11734"/>
              <a:gd name="T62" fmla="*/ 10238 w 11734"/>
              <a:gd name="T63" fmla="*/ 1496 h 11734"/>
              <a:gd name="T64" fmla="*/ 9444 w 11734"/>
              <a:gd name="T65" fmla="*/ 3044 h 1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34" h="11734">
                <a:moveTo>
                  <a:pt x="5867" y="9067"/>
                </a:moveTo>
                <a:cubicBezTo>
                  <a:pt x="4100" y="9067"/>
                  <a:pt x="2667" y="7634"/>
                  <a:pt x="2667" y="5867"/>
                </a:cubicBezTo>
                <a:cubicBezTo>
                  <a:pt x="2667" y="4100"/>
                  <a:pt x="4100" y="2667"/>
                  <a:pt x="5867" y="2667"/>
                </a:cubicBezTo>
                <a:cubicBezTo>
                  <a:pt x="7634" y="2667"/>
                  <a:pt x="9067" y="4100"/>
                  <a:pt x="9067" y="5867"/>
                </a:cubicBezTo>
                <a:cubicBezTo>
                  <a:pt x="9067" y="7634"/>
                  <a:pt x="7634" y="9067"/>
                  <a:pt x="5867" y="9067"/>
                </a:cubicBezTo>
                <a:close/>
                <a:moveTo>
                  <a:pt x="5867" y="8000"/>
                </a:moveTo>
                <a:cubicBezTo>
                  <a:pt x="7045" y="8000"/>
                  <a:pt x="8000" y="7045"/>
                  <a:pt x="8000" y="5867"/>
                </a:cubicBezTo>
                <a:cubicBezTo>
                  <a:pt x="8000" y="4689"/>
                  <a:pt x="7045" y="3734"/>
                  <a:pt x="5867" y="3734"/>
                </a:cubicBezTo>
                <a:cubicBezTo>
                  <a:pt x="4689" y="3734"/>
                  <a:pt x="3734" y="4689"/>
                  <a:pt x="3734" y="5867"/>
                </a:cubicBezTo>
                <a:cubicBezTo>
                  <a:pt x="3734" y="7045"/>
                  <a:pt x="4689" y="8000"/>
                  <a:pt x="5867" y="8000"/>
                </a:cubicBezTo>
                <a:close/>
                <a:moveTo>
                  <a:pt x="5334" y="534"/>
                </a:moveTo>
                <a:cubicBezTo>
                  <a:pt x="5334" y="239"/>
                  <a:pt x="5572" y="0"/>
                  <a:pt x="5867" y="0"/>
                </a:cubicBezTo>
                <a:cubicBezTo>
                  <a:pt x="6162" y="0"/>
                  <a:pt x="6400" y="239"/>
                  <a:pt x="6400" y="534"/>
                </a:cubicBezTo>
                <a:lnTo>
                  <a:pt x="6400" y="1600"/>
                </a:lnTo>
                <a:cubicBezTo>
                  <a:pt x="6400" y="1895"/>
                  <a:pt x="6162" y="2134"/>
                  <a:pt x="5867" y="2134"/>
                </a:cubicBezTo>
                <a:cubicBezTo>
                  <a:pt x="5572" y="2134"/>
                  <a:pt x="5334" y="1895"/>
                  <a:pt x="5334" y="1600"/>
                </a:cubicBezTo>
                <a:lnTo>
                  <a:pt x="5334" y="534"/>
                </a:lnTo>
                <a:close/>
                <a:moveTo>
                  <a:pt x="5334" y="10134"/>
                </a:moveTo>
                <a:cubicBezTo>
                  <a:pt x="5334" y="9839"/>
                  <a:pt x="5572" y="9600"/>
                  <a:pt x="5867" y="9600"/>
                </a:cubicBezTo>
                <a:cubicBezTo>
                  <a:pt x="6162" y="9600"/>
                  <a:pt x="6400" y="9839"/>
                  <a:pt x="6400" y="10134"/>
                </a:cubicBezTo>
                <a:lnTo>
                  <a:pt x="6400" y="11200"/>
                </a:lnTo>
                <a:cubicBezTo>
                  <a:pt x="6400" y="11495"/>
                  <a:pt x="6162" y="11734"/>
                  <a:pt x="5867" y="11734"/>
                </a:cubicBezTo>
                <a:cubicBezTo>
                  <a:pt x="5572" y="11734"/>
                  <a:pt x="5334" y="11495"/>
                  <a:pt x="5334" y="11200"/>
                </a:cubicBezTo>
                <a:lnTo>
                  <a:pt x="5334" y="10134"/>
                </a:lnTo>
                <a:close/>
                <a:moveTo>
                  <a:pt x="534" y="6400"/>
                </a:moveTo>
                <a:cubicBezTo>
                  <a:pt x="239" y="6400"/>
                  <a:pt x="0" y="6162"/>
                  <a:pt x="0" y="5867"/>
                </a:cubicBezTo>
                <a:cubicBezTo>
                  <a:pt x="0" y="5572"/>
                  <a:pt x="239" y="5334"/>
                  <a:pt x="534" y="5334"/>
                </a:cubicBezTo>
                <a:lnTo>
                  <a:pt x="1600" y="5334"/>
                </a:lnTo>
                <a:cubicBezTo>
                  <a:pt x="1895" y="5334"/>
                  <a:pt x="2134" y="5572"/>
                  <a:pt x="2134" y="5867"/>
                </a:cubicBezTo>
                <a:cubicBezTo>
                  <a:pt x="2134" y="6162"/>
                  <a:pt x="1895" y="6400"/>
                  <a:pt x="1600" y="6400"/>
                </a:cubicBezTo>
                <a:lnTo>
                  <a:pt x="534" y="6400"/>
                </a:lnTo>
                <a:close/>
                <a:moveTo>
                  <a:pt x="10134" y="6400"/>
                </a:moveTo>
                <a:cubicBezTo>
                  <a:pt x="9839" y="6400"/>
                  <a:pt x="9600" y="6162"/>
                  <a:pt x="9600" y="5867"/>
                </a:cubicBezTo>
                <a:cubicBezTo>
                  <a:pt x="9600" y="5572"/>
                  <a:pt x="9839" y="5334"/>
                  <a:pt x="10134" y="5334"/>
                </a:cubicBezTo>
                <a:lnTo>
                  <a:pt x="11200" y="5334"/>
                </a:lnTo>
                <a:cubicBezTo>
                  <a:pt x="11495" y="5334"/>
                  <a:pt x="11734" y="5572"/>
                  <a:pt x="11734" y="5867"/>
                </a:cubicBezTo>
                <a:cubicBezTo>
                  <a:pt x="11734" y="6162"/>
                  <a:pt x="11495" y="6400"/>
                  <a:pt x="11200" y="6400"/>
                </a:cubicBezTo>
                <a:lnTo>
                  <a:pt x="10134" y="6400"/>
                </a:lnTo>
                <a:close/>
                <a:moveTo>
                  <a:pt x="1490" y="2244"/>
                </a:moveTo>
                <a:cubicBezTo>
                  <a:pt x="1288" y="2035"/>
                  <a:pt x="1291" y="1702"/>
                  <a:pt x="1496" y="1496"/>
                </a:cubicBezTo>
                <a:cubicBezTo>
                  <a:pt x="1702" y="1291"/>
                  <a:pt x="2035" y="1288"/>
                  <a:pt x="2244" y="1490"/>
                </a:cubicBezTo>
                <a:lnTo>
                  <a:pt x="3044" y="2290"/>
                </a:lnTo>
                <a:cubicBezTo>
                  <a:pt x="3246" y="2499"/>
                  <a:pt x="3243" y="2832"/>
                  <a:pt x="3038" y="3038"/>
                </a:cubicBezTo>
                <a:cubicBezTo>
                  <a:pt x="2832" y="3243"/>
                  <a:pt x="2499" y="3246"/>
                  <a:pt x="2290" y="3044"/>
                </a:cubicBezTo>
                <a:lnTo>
                  <a:pt x="1490" y="2244"/>
                </a:lnTo>
                <a:close/>
                <a:moveTo>
                  <a:pt x="8690" y="9444"/>
                </a:moveTo>
                <a:cubicBezTo>
                  <a:pt x="8488" y="9235"/>
                  <a:pt x="8491" y="8902"/>
                  <a:pt x="8696" y="8696"/>
                </a:cubicBezTo>
                <a:cubicBezTo>
                  <a:pt x="8902" y="8491"/>
                  <a:pt x="9235" y="8488"/>
                  <a:pt x="9444" y="8690"/>
                </a:cubicBezTo>
                <a:lnTo>
                  <a:pt x="10244" y="9490"/>
                </a:lnTo>
                <a:cubicBezTo>
                  <a:pt x="10446" y="9699"/>
                  <a:pt x="10443" y="10032"/>
                  <a:pt x="10238" y="10238"/>
                </a:cubicBezTo>
                <a:cubicBezTo>
                  <a:pt x="10032" y="10443"/>
                  <a:pt x="9699" y="10446"/>
                  <a:pt x="9490" y="10244"/>
                </a:cubicBezTo>
                <a:lnTo>
                  <a:pt x="8690" y="9444"/>
                </a:lnTo>
                <a:close/>
                <a:moveTo>
                  <a:pt x="2244" y="10244"/>
                </a:moveTo>
                <a:cubicBezTo>
                  <a:pt x="2035" y="10446"/>
                  <a:pt x="1702" y="10443"/>
                  <a:pt x="1496" y="10238"/>
                </a:cubicBezTo>
                <a:cubicBezTo>
                  <a:pt x="1291" y="10032"/>
                  <a:pt x="1288" y="9699"/>
                  <a:pt x="1490" y="9490"/>
                </a:cubicBezTo>
                <a:lnTo>
                  <a:pt x="2290" y="8690"/>
                </a:lnTo>
                <a:cubicBezTo>
                  <a:pt x="2499" y="8488"/>
                  <a:pt x="2832" y="8491"/>
                  <a:pt x="3038" y="8696"/>
                </a:cubicBezTo>
                <a:cubicBezTo>
                  <a:pt x="3243" y="8902"/>
                  <a:pt x="3246" y="9235"/>
                  <a:pt x="3044" y="9444"/>
                </a:cubicBezTo>
                <a:lnTo>
                  <a:pt x="2244" y="10244"/>
                </a:lnTo>
                <a:close/>
                <a:moveTo>
                  <a:pt x="9444" y="3044"/>
                </a:moveTo>
                <a:cubicBezTo>
                  <a:pt x="9235" y="3246"/>
                  <a:pt x="8902" y="3243"/>
                  <a:pt x="8696" y="3038"/>
                </a:cubicBezTo>
                <a:cubicBezTo>
                  <a:pt x="8491" y="2832"/>
                  <a:pt x="8488" y="2499"/>
                  <a:pt x="8690" y="2290"/>
                </a:cubicBezTo>
                <a:lnTo>
                  <a:pt x="9490" y="1490"/>
                </a:lnTo>
                <a:cubicBezTo>
                  <a:pt x="9699" y="1288"/>
                  <a:pt x="10032" y="1291"/>
                  <a:pt x="10238" y="1496"/>
                </a:cubicBezTo>
                <a:cubicBezTo>
                  <a:pt x="10443" y="1702"/>
                  <a:pt x="10446" y="2035"/>
                  <a:pt x="10244" y="2244"/>
                </a:cubicBezTo>
                <a:lnTo>
                  <a:pt x="9444" y="3044"/>
                </a:lnTo>
                <a:close/>
              </a:path>
            </a:pathLst>
          </a:custGeom>
          <a:solidFill>
            <a:srgbClr val="317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A9A9421-CA65-460F-B784-66388D35C40F}"/>
              </a:ext>
            </a:extLst>
          </p:cNvPr>
          <p:cNvGrpSpPr/>
          <p:nvPr/>
        </p:nvGrpSpPr>
        <p:grpSpPr>
          <a:xfrm>
            <a:off x="4659564" y="2635355"/>
            <a:ext cx="1151740" cy="808688"/>
            <a:chOff x="4410158" y="3649782"/>
            <a:chExt cx="993061" cy="601337"/>
          </a:xfrm>
        </p:grpSpPr>
        <p:cxnSp>
          <p:nvCxnSpPr>
            <p:cNvPr id="61" name="Straight Connector 24">
              <a:extLst>
                <a:ext uri="{FF2B5EF4-FFF2-40B4-BE49-F238E27FC236}">
                  <a16:creationId xmlns:a16="http://schemas.microsoft.com/office/drawing/2014/main" id="{F07C8717-2BD6-4FB2-9DEF-B8579CCEA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3215" y="3681098"/>
              <a:ext cx="0" cy="570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5">
              <a:extLst>
                <a:ext uri="{FF2B5EF4-FFF2-40B4-BE49-F238E27FC236}">
                  <a16:creationId xmlns:a16="http://schemas.microsoft.com/office/drawing/2014/main" id="{B3EA4D7C-39B0-4390-9B71-0F7B6C5293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158" y="3649782"/>
              <a:ext cx="993061" cy="1988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4D737BF-D7E9-487B-BE3C-915D6062C39C}"/>
              </a:ext>
            </a:extLst>
          </p:cNvPr>
          <p:cNvGrpSpPr/>
          <p:nvPr/>
        </p:nvGrpSpPr>
        <p:grpSpPr>
          <a:xfrm>
            <a:off x="6429616" y="5354932"/>
            <a:ext cx="1543826" cy="551929"/>
            <a:chOff x="7606045" y="5636395"/>
            <a:chExt cx="1063045" cy="551929"/>
          </a:xfrm>
        </p:grpSpPr>
        <p:cxnSp>
          <p:nvCxnSpPr>
            <p:cNvPr id="76" name="Straight Connector 24">
              <a:extLst>
                <a:ext uri="{FF2B5EF4-FFF2-40B4-BE49-F238E27FC236}">
                  <a16:creationId xmlns:a16="http://schemas.microsoft.com/office/drawing/2014/main" id="{E7CA55F1-6A55-4CC4-A298-DD228EC84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6045" y="5636395"/>
              <a:ext cx="0" cy="55192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25">
              <a:extLst>
                <a:ext uri="{FF2B5EF4-FFF2-40B4-BE49-F238E27FC236}">
                  <a16:creationId xmlns:a16="http://schemas.microsoft.com/office/drawing/2014/main" id="{BDD6FBCB-36EB-4A38-A70D-9784050EC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9825" y="6183843"/>
              <a:ext cx="1049265" cy="448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4EF94018-27E4-4AEA-BEC3-D6004A89BFC8}"/>
              </a:ext>
            </a:extLst>
          </p:cNvPr>
          <p:cNvSpPr txBox="1"/>
          <p:nvPr/>
        </p:nvSpPr>
        <p:spPr>
          <a:xfrm>
            <a:off x="9347287" y="5462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光照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FBBE49D9-CF78-4EFD-B0F0-4E43525E8ED3}"/>
              </a:ext>
            </a:extLst>
          </p:cNvPr>
          <p:cNvCxnSpPr>
            <a:cxnSpLocks/>
          </p:cNvCxnSpPr>
          <p:nvPr/>
        </p:nvCxnSpPr>
        <p:spPr>
          <a:xfrm flipV="1">
            <a:off x="6096001" y="2152650"/>
            <a:ext cx="0" cy="12913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rowser_87266">
            <a:extLst>
              <a:ext uri="{FF2B5EF4-FFF2-40B4-BE49-F238E27FC236}">
                <a16:creationId xmlns:a16="http://schemas.microsoft.com/office/drawing/2014/main" id="{CA580571-6E44-4A15-86B0-733335A2FBF1}"/>
              </a:ext>
            </a:extLst>
          </p:cNvPr>
          <p:cNvSpPr/>
          <p:nvPr/>
        </p:nvSpPr>
        <p:spPr>
          <a:xfrm rot="21286969">
            <a:off x="3334463" y="2111039"/>
            <a:ext cx="1208137" cy="1102113"/>
          </a:xfrm>
          <a:custGeom>
            <a:avLst/>
            <a:gdLst>
              <a:gd name="connsiteX0" fmla="*/ 187622 w 605638"/>
              <a:gd name="connsiteY0" fmla="*/ 165500 h 552489"/>
              <a:gd name="connsiteX1" fmla="*/ 276992 w 605638"/>
              <a:gd name="connsiteY1" fmla="*/ 208281 h 552489"/>
              <a:gd name="connsiteX2" fmla="*/ 414300 w 605638"/>
              <a:gd name="connsiteY2" fmla="*/ 286370 h 552489"/>
              <a:gd name="connsiteX3" fmla="*/ 417554 w 605638"/>
              <a:gd name="connsiteY3" fmla="*/ 305540 h 552489"/>
              <a:gd name="connsiteX4" fmla="*/ 411372 w 605638"/>
              <a:gd name="connsiteY4" fmla="*/ 317237 h 552489"/>
              <a:gd name="connsiteX5" fmla="*/ 246624 w 605638"/>
              <a:gd name="connsiteY5" fmla="*/ 413847 h 552489"/>
              <a:gd name="connsiteX6" fmla="*/ 229596 w 605638"/>
              <a:gd name="connsiteY6" fmla="*/ 425544 h 552489"/>
              <a:gd name="connsiteX7" fmla="*/ 209531 w 605638"/>
              <a:gd name="connsiteY7" fmla="*/ 436591 h 552489"/>
              <a:gd name="connsiteX8" fmla="*/ 198902 w 605638"/>
              <a:gd name="connsiteY8" fmla="*/ 440707 h 552489"/>
              <a:gd name="connsiteX9" fmla="*/ 198468 w 605638"/>
              <a:gd name="connsiteY9" fmla="*/ 441573 h 552489"/>
              <a:gd name="connsiteX10" fmla="*/ 197058 w 605638"/>
              <a:gd name="connsiteY10" fmla="*/ 443089 h 552489"/>
              <a:gd name="connsiteX11" fmla="*/ 187839 w 605638"/>
              <a:gd name="connsiteY11" fmla="*/ 446339 h 552489"/>
              <a:gd name="connsiteX12" fmla="*/ 174933 w 605638"/>
              <a:gd name="connsiteY12" fmla="*/ 434208 h 552489"/>
              <a:gd name="connsiteX13" fmla="*/ 175258 w 605638"/>
              <a:gd name="connsiteY13" fmla="*/ 433775 h 552489"/>
              <a:gd name="connsiteX14" fmla="*/ 184694 w 605638"/>
              <a:gd name="connsiteY14" fmla="*/ 322111 h 552489"/>
              <a:gd name="connsiteX15" fmla="*/ 180898 w 605638"/>
              <a:gd name="connsiteY15" fmla="*/ 175898 h 552489"/>
              <a:gd name="connsiteX16" fmla="*/ 183718 w 605638"/>
              <a:gd name="connsiteY16" fmla="*/ 169724 h 552489"/>
              <a:gd name="connsiteX17" fmla="*/ 187622 w 605638"/>
              <a:gd name="connsiteY17" fmla="*/ 165500 h 552489"/>
              <a:gd name="connsiteX18" fmla="*/ 41527 w 605638"/>
              <a:gd name="connsiteY18" fmla="*/ 119854 h 552489"/>
              <a:gd name="connsiteX19" fmla="*/ 41419 w 605638"/>
              <a:gd name="connsiteY19" fmla="*/ 122128 h 552489"/>
              <a:gd name="connsiteX20" fmla="*/ 40226 w 605638"/>
              <a:gd name="connsiteY20" fmla="*/ 179088 h 552489"/>
              <a:gd name="connsiteX21" fmla="*/ 40985 w 605638"/>
              <a:gd name="connsiteY21" fmla="*/ 432481 h 552489"/>
              <a:gd name="connsiteX22" fmla="*/ 42395 w 605638"/>
              <a:gd name="connsiteY22" fmla="*/ 471248 h 552489"/>
              <a:gd name="connsiteX23" fmla="*/ 119828 w 605638"/>
              <a:gd name="connsiteY23" fmla="*/ 512181 h 552489"/>
              <a:gd name="connsiteX24" fmla="*/ 253222 w 605638"/>
              <a:gd name="connsiteY24" fmla="*/ 511747 h 552489"/>
              <a:gd name="connsiteX25" fmla="*/ 536602 w 605638"/>
              <a:gd name="connsiteY25" fmla="*/ 510448 h 552489"/>
              <a:gd name="connsiteX26" fmla="*/ 553846 w 605638"/>
              <a:gd name="connsiteY26" fmla="*/ 261495 h 552489"/>
              <a:gd name="connsiteX27" fmla="*/ 564040 w 605638"/>
              <a:gd name="connsiteY27" fmla="*/ 131333 h 552489"/>
              <a:gd name="connsiteX28" fmla="*/ 41527 w 605638"/>
              <a:gd name="connsiteY28" fmla="*/ 119854 h 552489"/>
              <a:gd name="connsiteX29" fmla="*/ 531505 w 605638"/>
              <a:gd name="connsiteY29" fmla="*/ 58672 h 552489"/>
              <a:gd name="connsiteX30" fmla="*/ 513611 w 605638"/>
              <a:gd name="connsiteY30" fmla="*/ 76972 h 552489"/>
              <a:gd name="connsiteX31" fmla="*/ 550484 w 605638"/>
              <a:gd name="connsiteY31" fmla="*/ 76431 h 552489"/>
              <a:gd name="connsiteX32" fmla="*/ 531505 w 605638"/>
              <a:gd name="connsiteY32" fmla="*/ 58672 h 552489"/>
              <a:gd name="connsiteX33" fmla="*/ 455644 w 605638"/>
              <a:gd name="connsiteY33" fmla="*/ 52405 h 552489"/>
              <a:gd name="connsiteX34" fmla="*/ 446914 w 605638"/>
              <a:gd name="connsiteY34" fmla="*/ 65169 h 552489"/>
              <a:gd name="connsiteX35" fmla="*/ 466543 w 605638"/>
              <a:gd name="connsiteY35" fmla="*/ 84336 h 552489"/>
              <a:gd name="connsiteX36" fmla="*/ 471207 w 605638"/>
              <a:gd name="connsiteY36" fmla="*/ 57589 h 552489"/>
              <a:gd name="connsiteX37" fmla="*/ 455644 w 605638"/>
              <a:gd name="connsiteY37" fmla="*/ 52405 h 552489"/>
              <a:gd name="connsiteX38" fmla="*/ 398328 w 605638"/>
              <a:gd name="connsiteY38" fmla="*/ 48601 h 552489"/>
              <a:gd name="connsiteX39" fmla="*/ 372300 w 605638"/>
              <a:gd name="connsiteY39" fmla="*/ 54990 h 552489"/>
              <a:gd name="connsiteX40" fmla="*/ 389869 w 605638"/>
              <a:gd name="connsiteY40" fmla="*/ 78705 h 552489"/>
              <a:gd name="connsiteX41" fmla="*/ 408739 w 605638"/>
              <a:gd name="connsiteY41" fmla="*/ 64627 h 552489"/>
              <a:gd name="connsiteX42" fmla="*/ 398328 w 605638"/>
              <a:gd name="connsiteY42" fmla="*/ 48601 h 552489"/>
              <a:gd name="connsiteX43" fmla="*/ 500312 w 605638"/>
              <a:gd name="connsiteY43" fmla="*/ 20 h 552489"/>
              <a:gd name="connsiteX44" fmla="*/ 584537 w 605638"/>
              <a:gd name="connsiteY44" fmla="*/ 16006 h 552489"/>
              <a:gd name="connsiteX45" fmla="*/ 594298 w 605638"/>
              <a:gd name="connsiteY45" fmla="*/ 33007 h 552489"/>
              <a:gd name="connsiteX46" fmla="*/ 594298 w 605638"/>
              <a:gd name="connsiteY46" fmla="*/ 37772 h 552489"/>
              <a:gd name="connsiteX47" fmla="*/ 599612 w 605638"/>
              <a:gd name="connsiteY47" fmla="*/ 45677 h 552489"/>
              <a:gd name="connsiteX48" fmla="*/ 594948 w 605638"/>
              <a:gd name="connsiteY48" fmla="*/ 224785 h 552489"/>
              <a:gd name="connsiteX49" fmla="*/ 601564 w 605638"/>
              <a:gd name="connsiteY49" fmla="*/ 444717 h 552489"/>
              <a:gd name="connsiteX50" fmla="*/ 555256 w 605638"/>
              <a:gd name="connsiteY50" fmla="*/ 543043 h 552489"/>
              <a:gd name="connsiteX51" fmla="*/ 539205 w 605638"/>
              <a:gd name="connsiteY51" fmla="*/ 551489 h 552489"/>
              <a:gd name="connsiteX52" fmla="*/ 253222 w 605638"/>
              <a:gd name="connsiteY52" fmla="*/ 548565 h 552489"/>
              <a:gd name="connsiteX53" fmla="*/ 24826 w 605638"/>
              <a:gd name="connsiteY53" fmla="*/ 542176 h 552489"/>
              <a:gd name="connsiteX54" fmla="*/ 12896 w 605638"/>
              <a:gd name="connsiteY54" fmla="*/ 530265 h 552489"/>
              <a:gd name="connsiteX55" fmla="*/ 7799 w 605638"/>
              <a:gd name="connsiteY55" fmla="*/ 479261 h 552489"/>
              <a:gd name="connsiteX56" fmla="*/ 7582 w 605638"/>
              <a:gd name="connsiteY56" fmla="*/ 181578 h 552489"/>
              <a:gd name="connsiteX57" fmla="*/ 96945 w 605638"/>
              <a:gd name="connsiteY57" fmla="*/ 6260 h 552489"/>
              <a:gd name="connsiteX58" fmla="*/ 412427 w 605638"/>
              <a:gd name="connsiteY58" fmla="*/ 4419 h 552489"/>
              <a:gd name="connsiteX59" fmla="*/ 500312 w 605638"/>
              <a:gd name="connsiteY59" fmla="*/ 20 h 5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5638" h="552489">
                <a:moveTo>
                  <a:pt x="187622" y="165500"/>
                </a:moveTo>
                <a:cubicBezTo>
                  <a:pt x="214412" y="154778"/>
                  <a:pt x="255626" y="195068"/>
                  <a:pt x="276992" y="208281"/>
                </a:cubicBezTo>
                <a:cubicBezTo>
                  <a:pt x="322002" y="235899"/>
                  <a:pt x="367880" y="261243"/>
                  <a:pt x="414300" y="286370"/>
                </a:cubicBezTo>
                <a:cubicBezTo>
                  <a:pt x="422977" y="291027"/>
                  <a:pt x="422326" y="299800"/>
                  <a:pt x="417554" y="305540"/>
                </a:cubicBezTo>
                <a:cubicBezTo>
                  <a:pt x="417663" y="309764"/>
                  <a:pt x="416036" y="314097"/>
                  <a:pt x="411372" y="317237"/>
                </a:cubicBezTo>
                <a:cubicBezTo>
                  <a:pt x="359420" y="352329"/>
                  <a:pt x="303347" y="384929"/>
                  <a:pt x="246624" y="413847"/>
                </a:cubicBezTo>
                <a:cubicBezTo>
                  <a:pt x="241309" y="418396"/>
                  <a:pt x="234910" y="422186"/>
                  <a:pt x="229596" y="425544"/>
                </a:cubicBezTo>
                <a:cubicBezTo>
                  <a:pt x="223088" y="429659"/>
                  <a:pt x="216472" y="433342"/>
                  <a:pt x="209531" y="436591"/>
                </a:cubicBezTo>
                <a:cubicBezTo>
                  <a:pt x="208230" y="437133"/>
                  <a:pt x="203024" y="439624"/>
                  <a:pt x="198902" y="440707"/>
                </a:cubicBezTo>
                <a:cubicBezTo>
                  <a:pt x="198685" y="441032"/>
                  <a:pt x="198685" y="441356"/>
                  <a:pt x="198468" y="441573"/>
                </a:cubicBezTo>
                <a:cubicBezTo>
                  <a:pt x="198034" y="442115"/>
                  <a:pt x="197601" y="442548"/>
                  <a:pt x="197058" y="443089"/>
                </a:cubicBezTo>
                <a:cubicBezTo>
                  <a:pt x="194455" y="445797"/>
                  <a:pt x="191093" y="446447"/>
                  <a:pt x="187839" y="446339"/>
                </a:cubicBezTo>
                <a:cubicBezTo>
                  <a:pt x="181223" y="448613"/>
                  <a:pt x="172330" y="441790"/>
                  <a:pt x="174933" y="434208"/>
                </a:cubicBezTo>
                <a:cubicBezTo>
                  <a:pt x="175041" y="434100"/>
                  <a:pt x="175150" y="433992"/>
                  <a:pt x="175258" y="433775"/>
                </a:cubicBezTo>
                <a:cubicBezTo>
                  <a:pt x="167883" y="402258"/>
                  <a:pt x="183609" y="354928"/>
                  <a:pt x="184694" y="322111"/>
                </a:cubicBezTo>
                <a:cubicBezTo>
                  <a:pt x="186212" y="273482"/>
                  <a:pt x="182850" y="224636"/>
                  <a:pt x="180898" y="175898"/>
                </a:cubicBezTo>
                <a:cubicBezTo>
                  <a:pt x="180790" y="173190"/>
                  <a:pt x="181983" y="171132"/>
                  <a:pt x="183718" y="169724"/>
                </a:cubicBezTo>
                <a:cubicBezTo>
                  <a:pt x="184152" y="167883"/>
                  <a:pt x="185562" y="166258"/>
                  <a:pt x="187622" y="165500"/>
                </a:cubicBezTo>
                <a:close/>
                <a:moveTo>
                  <a:pt x="41527" y="119854"/>
                </a:moveTo>
                <a:cubicBezTo>
                  <a:pt x="41527" y="120720"/>
                  <a:pt x="41419" y="121370"/>
                  <a:pt x="41419" y="122128"/>
                </a:cubicBezTo>
                <a:cubicBezTo>
                  <a:pt x="41527" y="141187"/>
                  <a:pt x="41094" y="160137"/>
                  <a:pt x="40226" y="179088"/>
                </a:cubicBezTo>
                <a:cubicBezTo>
                  <a:pt x="46299" y="263444"/>
                  <a:pt x="48143" y="349641"/>
                  <a:pt x="40985" y="432481"/>
                </a:cubicBezTo>
                <a:cubicBezTo>
                  <a:pt x="42070" y="445367"/>
                  <a:pt x="42503" y="458253"/>
                  <a:pt x="42395" y="471248"/>
                </a:cubicBezTo>
                <a:cubicBezTo>
                  <a:pt x="58446" y="507849"/>
                  <a:pt x="84257" y="521493"/>
                  <a:pt x="119828" y="512181"/>
                </a:cubicBezTo>
                <a:cubicBezTo>
                  <a:pt x="160497" y="520194"/>
                  <a:pt x="211577" y="511856"/>
                  <a:pt x="253222" y="511747"/>
                </a:cubicBezTo>
                <a:cubicBezTo>
                  <a:pt x="347682" y="511423"/>
                  <a:pt x="442142" y="510123"/>
                  <a:pt x="536602" y="510448"/>
                </a:cubicBezTo>
                <a:cubicBezTo>
                  <a:pt x="576837" y="482943"/>
                  <a:pt x="552761" y="295172"/>
                  <a:pt x="553846" y="261495"/>
                </a:cubicBezTo>
                <a:cubicBezTo>
                  <a:pt x="555364" y="217963"/>
                  <a:pt x="559594" y="174648"/>
                  <a:pt x="564040" y="131333"/>
                </a:cubicBezTo>
                <a:cubicBezTo>
                  <a:pt x="396593" y="140862"/>
                  <a:pt x="209408" y="145302"/>
                  <a:pt x="41527" y="119854"/>
                </a:cubicBezTo>
                <a:close/>
                <a:moveTo>
                  <a:pt x="531505" y="58672"/>
                </a:moveTo>
                <a:cubicBezTo>
                  <a:pt x="520768" y="58455"/>
                  <a:pt x="512526" y="66035"/>
                  <a:pt x="513611" y="76972"/>
                </a:cubicBezTo>
                <a:cubicBezTo>
                  <a:pt x="515346" y="94515"/>
                  <a:pt x="538446" y="89317"/>
                  <a:pt x="550484" y="76431"/>
                </a:cubicBezTo>
                <a:cubicBezTo>
                  <a:pt x="547772" y="67226"/>
                  <a:pt x="542567" y="58996"/>
                  <a:pt x="531505" y="58672"/>
                </a:cubicBezTo>
                <a:close/>
                <a:moveTo>
                  <a:pt x="455644" y="52405"/>
                </a:moveTo>
                <a:cubicBezTo>
                  <a:pt x="450574" y="53663"/>
                  <a:pt x="446643" y="57914"/>
                  <a:pt x="446914" y="65169"/>
                </a:cubicBezTo>
                <a:cubicBezTo>
                  <a:pt x="447348" y="75023"/>
                  <a:pt x="456241" y="85094"/>
                  <a:pt x="466543" y="84336"/>
                </a:cubicBezTo>
                <a:cubicBezTo>
                  <a:pt x="471857" y="75673"/>
                  <a:pt x="480642" y="68093"/>
                  <a:pt x="471207" y="57589"/>
                </a:cubicBezTo>
                <a:cubicBezTo>
                  <a:pt x="466923" y="52879"/>
                  <a:pt x="460714" y="51146"/>
                  <a:pt x="455644" y="52405"/>
                </a:cubicBezTo>
                <a:close/>
                <a:moveTo>
                  <a:pt x="398328" y="48601"/>
                </a:moveTo>
                <a:cubicBezTo>
                  <a:pt x="389978" y="50550"/>
                  <a:pt x="377506" y="47518"/>
                  <a:pt x="372300" y="54990"/>
                </a:cubicBezTo>
                <a:cubicBezTo>
                  <a:pt x="364383" y="66143"/>
                  <a:pt x="381518" y="76322"/>
                  <a:pt x="389869" y="78705"/>
                </a:cubicBezTo>
                <a:cubicBezTo>
                  <a:pt x="401148" y="81953"/>
                  <a:pt x="411884" y="77947"/>
                  <a:pt x="408739" y="64627"/>
                </a:cubicBezTo>
                <a:cubicBezTo>
                  <a:pt x="407221" y="58022"/>
                  <a:pt x="403208" y="52932"/>
                  <a:pt x="398328" y="48601"/>
                </a:cubicBezTo>
                <a:close/>
                <a:moveTo>
                  <a:pt x="500312" y="20"/>
                </a:moveTo>
                <a:cubicBezTo>
                  <a:pt x="529878" y="-291"/>
                  <a:pt x="558834" y="2795"/>
                  <a:pt x="584537" y="16006"/>
                </a:cubicBezTo>
                <a:cubicBezTo>
                  <a:pt x="590610" y="19147"/>
                  <a:pt x="594298" y="26294"/>
                  <a:pt x="594298" y="33007"/>
                </a:cubicBezTo>
                <a:cubicBezTo>
                  <a:pt x="594298" y="34632"/>
                  <a:pt x="594298" y="36148"/>
                  <a:pt x="594298" y="37772"/>
                </a:cubicBezTo>
                <a:cubicBezTo>
                  <a:pt x="596683" y="39396"/>
                  <a:pt x="598636" y="41887"/>
                  <a:pt x="599612" y="45677"/>
                </a:cubicBezTo>
                <a:cubicBezTo>
                  <a:pt x="613927" y="105668"/>
                  <a:pt x="598744" y="163927"/>
                  <a:pt x="594948" y="224785"/>
                </a:cubicBezTo>
                <a:cubicBezTo>
                  <a:pt x="590285" y="299287"/>
                  <a:pt x="600588" y="370757"/>
                  <a:pt x="601564" y="444717"/>
                </a:cubicBezTo>
                <a:cubicBezTo>
                  <a:pt x="602106" y="486408"/>
                  <a:pt x="595816" y="538928"/>
                  <a:pt x="555256" y="543043"/>
                </a:cubicBezTo>
                <a:cubicBezTo>
                  <a:pt x="552002" y="547916"/>
                  <a:pt x="546905" y="551489"/>
                  <a:pt x="539205" y="551489"/>
                </a:cubicBezTo>
                <a:cubicBezTo>
                  <a:pt x="443877" y="551164"/>
                  <a:pt x="348550" y="549432"/>
                  <a:pt x="253222" y="548565"/>
                </a:cubicBezTo>
                <a:cubicBezTo>
                  <a:pt x="181536" y="547916"/>
                  <a:pt x="94017" y="561235"/>
                  <a:pt x="24826" y="542176"/>
                </a:cubicBezTo>
                <a:cubicBezTo>
                  <a:pt x="19187" y="540552"/>
                  <a:pt x="14306" y="536004"/>
                  <a:pt x="12896" y="530265"/>
                </a:cubicBezTo>
                <a:cubicBezTo>
                  <a:pt x="8775" y="513805"/>
                  <a:pt x="7474" y="496587"/>
                  <a:pt x="7799" y="479261"/>
                </a:cubicBezTo>
                <a:cubicBezTo>
                  <a:pt x="-877" y="382560"/>
                  <a:pt x="1835" y="281095"/>
                  <a:pt x="7582" y="181578"/>
                </a:cubicBezTo>
                <a:cubicBezTo>
                  <a:pt x="-7058" y="91916"/>
                  <a:pt x="-11071" y="8209"/>
                  <a:pt x="96945" y="6260"/>
                </a:cubicBezTo>
                <a:cubicBezTo>
                  <a:pt x="202033" y="4203"/>
                  <a:pt x="307339" y="5827"/>
                  <a:pt x="412427" y="4419"/>
                </a:cubicBezTo>
                <a:cubicBezTo>
                  <a:pt x="440570" y="4040"/>
                  <a:pt x="470746" y="331"/>
                  <a:pt x="500312" y="20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58375C-1549-4EF1-BCE1-84EA1AF5C591}"/>
              </a:ext>
            </a:extLst>
          </p:cNvPr>
          <p:cNvSpPr txBox="1"/>
          <p:nvPr/>
        </p:nvSpPr>
        <p:spPr>
          <a:xfrm>
            <a:off x="2344999" y="2009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动画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9" name="iconfont-11745-5853846">
            <a:extLst>
              <a:ext uri="{FF2B5EF4-FFF2-40B4-BE49-F238E27FC236}">
                <a16:creationId xmlns:a16="http://schemas.microsoft.com/office/drawing/2014/main" id="{BE408230-E8D9-416A-A3AA-11457BECCC53}"/>
              </a:ext>
            </a:extLst>
          </p:cNvPr>
          <p:cNvSpPr/>
          <p:nvPr/>
        </p:nvSpPr>
        <p:spPr>
          <a:xfrm>
            <a:off x="5600717" y="922355"/>
            <a:ext cx="990566" cy="990823"/>
          </a:xfrm>
          <a:custGeom>
            <a:avLst/>
            <a:gdLst>
              <a:gd name="T0" fmla="*/ 4000 w 8000"/>
              <a:gd name="T1" fmla="*/ 8000 h 8000"/>
              <a:gd name="T2" fmla="*/ 0 w 8000"/>
              <a:gd name="T3" fmla="*/ 4000 h 8000"/>
              <a:gd name="T4" fmla="*/ 4000 w 8000"/>
              <a:gd name="T5" fmla="*/ 0 h 8000"/>
              <a:gd name="T6" fmla="*/ 8000 w 8000"/>
              <a:gd name="T7" fmla="*/ 4000 h 8000"/>
              <a:gd name="T8" fmla="*/ 4000 w 8000"/>
              <a:gd name="T9" fmla="*/ 8000 h 8000"/>
              <a:gd name="T10" fmla="*/ 1867 w 8000"/>
              <a:gd name="T11" fmla="*/ 4800 h 8000"/>
              <a:gd name="T12" fmla="*/ 2667 w 8000"/>
              <a:gd name="T13" fmla="*/ 4000 h 8000"/>
              <a:gd name="T14" fmla="*/ 1867 w 8000"/>
              <a:gd name="T15" fmla="*/ 3200 h 8000"/>
              <a:gd name="T16" fmla="*/ 1067 w 8000"/>
              <a:gd name="T17" fmla="*/ 4000 h 8000"/>
              <a:gd name="T18" fmla="*/ 1867 w 8000"/>
              <a:gd name="T19" fmla="*/ 4800 h 8000"/>
              <a:gd name="T20" fmla="*/ 4000 w 8000"/>
              <a:gd name="T21" fmla="*/ 4800 h 8000"/>
              <a:gd name="T22" fmla="*/ 4800 w 8000"/>
              <a:gd name="T23" fmla="*/ 4000 h 8000"/>
              <a:gd name="T24" fmla="*/ 4000 w 8000"/>
              <a:gd name="T25" fmla="*/ 3200 h 8000"/>
              <a:gd name="T26" fmla="*/ 3200 w 8000"/>
              <a:gd name="T27" fmla="*/ 4000 h 8000"/>
              <a:gd name="T28" fmla="*/ 4000 w 8000"/>
              <a:gd name="T29" fmla="*/ 4800 h 8000"/>
              <a:gd name="T30" fmla="*/ 6133 w 8000"/>
              <a:gd name="T31" fmla="*/ 4800 h 8000"/>
              <a:gd name="T32" fmla="*/ 6933 w 8000"/>
              <a:gd name="T33" fmla="*/ 4000 h 8000"/>
              <a:gd name="T34" fmla="*/ 6133 w 8000"/>
              <a:gd name="T35" fmla="*/ 3200 h 8000"/>
              <a:gd name="T36" fmla="*/ 5333 w 8000"/>
              <a:gd name="T37" fmla="*/ 4000 h 8000"/>
              <a:gd name="T38" fmla="*/ 6133 w 8000"/>
              <a:gd name="T39" fmla="*/ 4800 h 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00" h="8000">
                <a:moveTo>
                  <a:pt x="4000" y="8000"/>
                </a:moveTo>
                <a:cubicBezTo>
                  <a:pt x="1791" y="8000"/>
                  <a:pt x="0" y="6209"/>
                  <a:pt x="0" y="4000"/>
                </a:cubicBezTo>
                <a:cubicBezTo>
                  <a:pt x="0" y="1791"/>
                  <a:pt x="1791" y="0"/>
                  <a:pt x="4000" y="0"/>
                </a:cubicBezTo>
                <a:cubicBezTo>
                  <a:pt x="6209" y="0"/>
                  <a:pt x="8000" y="1791"/>
                  <a:pt x="8000" y="4000"/>
                </a:cubicBezTo>
                <a:cubicBezTo>
                  <a:pt x="8000" y="6209"/>
                  <a:pt x="6209" y="8000"/>
                  <a:pt x="4000" y="8000"/>
                </a:cubicBezTo>
                <a:close/>
                <a:moveTo>
                  <a:pt x="1867" y="4800"/>
                </a:moveTo>
                <a:cubicBezTo>
                  <a:pt x="2308" y="4800"/>
                  <a:pt x="2667" y="4442"/>
                  <a:pt x="2667" y="4000"/>
                </a:cubicBezTo>
                <a:cubicBezTo>
                  <a:pt x="2667" y="3558"/>
                  <a:pt x="2308" y="3200"/>
                  <a:pt x="1867" y="3200"/>
                </a:cubicBezTo>
                <a:cubicBezTo>
                  <a:pt x="1425" y="3200"/>
                  <a:pt x="1067" y="3558"/>
                  <a:pt x="1067" y="4000"/>
                </a:cubicBezTo>
                <a:cubicBezTo>
                  <a:pt x="1067" y="4442"/>
                  <a:pt x="1425" y="4800"/>
                  <a:pt x="1867" y="4800"/>
                </a:cubicBezTo>
                <a:close/>
                <a:moveTo>
                  <a:pt x="4000" y="4800"/>
                </a:moveTo>
                <a:cubicBezTo>
                  <a:pt x="4442" y="4800"/>
                  <a:pt x="4800" y="4442"/>
                  <a:pt x="4800" y="4000"/>
                </a:cubicBezTo>
                <a:cubicBezTo>
                  <a:pt x="4800" y="3558"/>
                  <a:pt x="4442" y="3200"/>
                  <a:pt x="4000" y="3200"/>
                </a:cubicBezTo>
                <a:cubicBezTo>
                  <a:pt x="3558" y="3200"/>
                  <a:pt x="3200" y="3558"/>
                  <a:pt x="3200" y="4000"/>
                </a:cubicBezTo>
                <a:cubicBezTo>
                  <a:pt x="3200" y="4442"/>
                  <a:pt x="3558" y="4800"/>
                  <a:pt x="4000" y="4800"/>
                </a:cubicBezTo>
                <a:close/>
                <a:moveTo>
                  <a:pt x="6133" y="4800"/>
                </a:moveTo>
                <a:cubicBezTo>
                  <a:pt x="6575" y="4800"/>
                  <a:pt x="6933" y="4442"/>
                  <a:pt x="6933" y="4000"/>
                </a:cubicBezTo>
                <a:cubicBezTo>
                  <a:pt x="6933" y="3558"/>
                  <a:pt x="6575" y="3200"/>
                  <a:pt x="6133" y="3200"/>
                </a:cubicBezTo>
                <a:cubicBezTo>
                  <a:pt x="5692" y="3200"/>
                  <a:pt x="5333" y="3558"/>
                  <a:pt x="5333" y="4000"/>
                </a:cubicBezTo>
                <a:cubicBezTo>
                  <a:pt x="5333" y="4442"/>
                  <a:pt x="5692" y="4800"/>
                  <a:pt x="6133" y="4800"/>
                </a:cubicBezTo>
                <a:close/>
              </a:path>
            </a:pathLst>
          </a:cu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9D59F1-5995-43D5-AFCD-6FF9FFFD566F}"/>
              </a:ext>
            </a:extLst>
          </p:cNvPr>
          <p:cNvSpPr txBox="1"/>
          <p:nvPr/>
        </p:nvSpPr>
        <p:spPr>
          <a:xfrm>
            <a:off x="6449628" y="5633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其他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47B5E8D2-345B-4479-9D97-404F4A52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DE6"/>
              </a:clrFrom>
              <a:clrTo>
                <a:srgbClr val="ECED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11" y="-157162"/>
            <a:ext cx="7703250" cy="717232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3B863F8-0361-40DE-AE47-67DB67E9F5CB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6A51BDB-2C50-4844-92F5-8A69C2D16B6E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9D85F0B-8302-4AA1-BCDD-B6D538FB859F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CAABD8-9A12-430D-8625-03733ADE0F6E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E81C483-18F6-4F30-A343-86B1FB48C132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5C4487F-6CA8-4933-9593-A8A727337CEB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3" name="文本框 58">
            <a:extLst>
              <a:ext uri="{FF2B5EF4-FFF2-40B4-BE49-F238E27FC236}">
                <a16:creationId xmlns:a16="http://schemas.microsoft.com/office/drawing/2014/main" id="{BBA57CAC-7F56-4560-A068-604C63C8DA7A}"/>
              </a:ext>
            </a:extLst>
          </p:cNvPr>
          <p:cNvSpPr txBox="1"/>
          <p:nvPr/>
        </p:nvSpPr>
        <p:spPr>
          <a:xfrm>
            <a:off x="836671" y="4511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程序结构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34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768550" y="4879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主要工具库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3" name="1"/>
          <p:cNvGrpSpPr>
            <a:grpSpLocks noChangeAspect="1"/>
          </p:cNvGrpSpPr>
          <p:nvPr/>
        </p:nvGrpSpPr>
        <p:grpSpPr>
          <a:xfrm>
            <a:off x="4257909" y="1981200"/>
            <a:ext cx="3575456" cy="3616326"/>
            <a:chOff x="3998951" y="1520788"/>
            <a:chExt cx="4098472" cy="4145322"/>
          </a:xfrm>
        </p:grpSpPr>
        <p:grpSp>
          <p:nvGrpSpPr>
            <p:cNvPr id="8" name="Group 33"/>
            <p:cNvGrpSpPr/>
            <p:nvPr/>
          </p:nvGrpSpPr>
          <p:grpSpPr>
            <a:xfrm>
              <a:off x="3998951" y="1520788"/>
              <a:ext cx="1792706" cy="1837213"/>
              <a:chOff x="2792646" y="1157288"/>
              <a:chExt cx="1576154" cy="1615284"/>
            </a:xfrm>
          </p:grpSpPr>
          <p:sp>
            <p:nvSpPr>
              <p:cNvPr id="38" name="Freeform: Shape 34"/>
              <p:cNvSpPr/>
              <p:nvPr/>
            </p:nvSpPr>
            <p:spPr bwMode="auto">
              <a:xfrm>
                <a:off x="2803525" y="1207297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35"/>
              <p:cNvSpPr/>
              <p:nvPr/>
            </p:nvSpPr>
            <p:spPr bwMode="auto">
              <a:xfrm>
                <a:off x="2792646" y="1157288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rgbClr val="2E4A4E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Three.js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36"/>
            <p:cNvGrpSpPr/>
            <p:nvPr/>
          </p:nvGrpSpPr>
          <p:grpSpPr>
            <a:xfrm>
              <a:off x="6317091" y="1520788"/>
              <a:ext cx="1780332" cy="1837213"/>
              <a:chOff x="4830763" y="1157288"/>
              <a:chExt cx="1565275" cy="1615284"/>
            </a:xfrm>
          </p:grpSpPr>
          <p:sp>
            <p:nvSpPr>
              <p:cNvPr id="36" name="Freeform: Shape 37"/>
              <p:cNvSpPr/>
              <p:nvPr/>
            </p:nvSpPr>
            <p:spPr bwMode="auto">
              <a:xfrm>
                <a:off x="4830763" y="1207297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8"/>
              <p:cNvSpPr/>
              <p:nvPr/>
            </p:nvSpPr>
            <p:spPr bwMode="auto">
              <a:xfrm>
                <a:off x="4830763" y="1157288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rgbClr val="BA764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"/>
                    <a:ea typeface="微软雅黑"/>
                    <a:cs typeface="+mn-cs"/>
                  </a:rPr>
                  <a:t>dat.gui.min.js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39"/>
            <p:cNvGrpSpPr/>
            <p:nvPr/>
          </p:nvGrpSpPr>
          <p:grpSpPr>
            <a:xfrm>
              <a:off x="6304717" y="3826552"/>
              <a:ext cx="1792700" cy="1839558"/>
              <a:chOff x="4819888" y="3184525"/>
              <a:chExt cx="1576150" cy="1617345"/>
            </a:xfrm>
          </p:grpSpPr>
          <p:sp>
            <p:nvSpPr>
              <p:cNvPr id="34" name="Freeform: Shape 40"/>
              <p:cNvSpPr/>
              <p:nvPr/>
            </p:nvSpPr>
            <p:spPr bwMode="auto">
              <a:xfrm>
                <a:off x="4830763" y="3236595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41"/>
              <p:cNvSpPr/>
              <p:nvPr/>
            </p:nvSpPr>
            <p:spPr bwMode="auto">
              <a:xfrm>
                <a:off x="4819888" y="3184525"/>
                <a:ext cx="1565275" cy="1565275"/>
              </a:xfrm>
              <a:custGeom>
                <a:avLst/>
                <a:gdLst/>
                <a:ahLst/>
                <a:cxnLst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</a:cxnLst>
                <a:rect l="0" t="0" r="r" b="b"/>
                <a:pathLst>
                  <a:path w="922" h="922">
                    <a:moveTo>
                      <a:pt x="490" y="16"/>
                    </a:move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lnTo>
                      <a:pt x="490" y="16"/>
                    </a:lnTo>
                    <a:close/>
                  </a:path>
                </a:pathLst>
              </a:custGeom>
              <a:solidFill>
                <a:srgbClr val="2E4A4E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42"/>
            <p:cNvGrpSpPr/>
            <p:nvPr/>
          </p:nvGrpSpPr>
          <p:grpSpPr>
            <a:xfrm>
              <a:off x="4011325" y="3826552"/>
              <a:ext cx="1780332" cy="1839558"/>
              <a:chOff x="2803525" y="3184525"/>
              <a:chExt cx="1565275" cy="1617345"/>
            </a:xfrm>
          </p:grpSpPr>
          <p:sp>
            <p:nvSpPr>
              <p:cNvPr id="32" name="Freeform: Shape 43"/>
              <p:cNvSpPr/>
              <p:nvPr/>
            </p:nvSpPr>
            <p:spPr bwMode="auto">
              <a:xfrm>
                <a:off x="2803525" y="3236595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44"/>
              <p:cNvSpPr/>
              <p:nvPr/>
            </p:nvSpPr>
            <p:spPr bwMode="auto">
              <a:xfrm>
                <a:off x="2803525" y="3184525"/>
                <a:ext cx="1565275" cy="1565275"/>
              </a:xfrm>
              <a:custGeom>
                <a:avLst/>
                <a:gdLst/>
                <a:ahLst/>
                <a:cxnLst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</a:cxnLst>
                <a:rect l="0" t="0" r="r" b="b"/>
                <a:pathLst>
                  <a:path w="922" h="922">
                    <a:moveTo>
                      <a:pt x="906" y="432"/>
                    </a:move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lose/>
                  </a:path>
                </a:pathLst>
              </a:custGeom>
              <a:solidFill>
                <a:srgbClr val="BA764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"/>
                    <a:ea typeface="微软雅黑"/>
                    <a:cs typeface="+mn-cs"/>
                  </a:rPr>
                  <a:t>stats.min.js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527075" y="2333140"/>
            <a:ext cx="3893783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提供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3D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的场景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scene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、平面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plane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、相机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camera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、光照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light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、 渲染器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renderer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和各种模型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geometry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B125293-0169-431B-8F47-6D175583CC68}"/>
              </a:ext>
            </a:extLst>
          </p:cNvPr>
          <p:cNvSpPr/>
          <p:nvPr/>
        </p:nvSpPr>
        <p:spPr>
          <a:xfrm>
            <a:off x="8102321" y="4573784"/>
            <a:ext cx="2854804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鼠标轨迹球跟踪控制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63AD437-C062-4183-86A6-F28FB240B390}"/>
              </a:ext>
            </a:extLst>
          </p:cNvPr>
          <p:cNvSpPr/>
          <p:nvPr/>
        </p:nvSpPr>
        <p:spPr>
          <a:xfrm>
            <a:off x="8102321" y="2085365"/>
            <a:ext cx="3784879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一个轻量级的图形用户界面库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(GUI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组件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，使用这个库可以很容易地创建出能够改变代码变量的界面组件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DC617A-E047-4168-86C2-DE49B4FD9121}"/>
              </a:ext>
            </a:extLst>
          </p:cNvPr>
          <p:cNvSpPr/>
          <p:nvPr/>
        </p:nvSpPr>
        <p:spPr>
          <a:xfrm>
            <a:off x="2507255" y="4573784"/>
            <a:ext cx="1778344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实时监测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fps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1F0036-D13B-4FF8-8AB8-3BF64CCB1519}"/>
              </a:ext>
            </a:extLst>
          </p:cNvPr>
          <p:cNvSpPr txBox="1"/>
          <p:nvPr/>
        </p:nvSpPr>
        <p:spPr>
          <a:xfrm>
            <a:off x="6361466" y="4496502"/>
            <a:ext cx="1390650" cy="64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TrackBallControls.js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9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"/>
          <p:cNvGrpSpPr>
            <a:grpSpLocks noChangeAspect="1"/>
          </p:cNvGrpSpPr>
          <p:nvPr/>
        </p:nvGrpSpPr>
        <p:grpSpPr>
          <a:xfrm>
            <a:off x="371475" y="1713757"/>
            <a:ext cx="11820526" cy="4846747"/>
            <a:chOff x="371476" y="1618203"/>
            <a:chExt cx="11820525" cy="4125881"/>
          </a:xfrm>
        </p:grpSpPr>
        <p:sp>
          <p:nvSpPr>
            <p:cNvPr id="6" name="矩形 5"/>
            <p:cNvSpPr/>
            <p:nvPr/>
          </p:nvSpPr>
          <p:spPr>
            <a:xfrm>
              <a:off x="371476" y="1618203"/>
              <a:ext cx="11101387" cy="4031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356477" y="552806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572501" y="1618203"/>
              <a:ext cx="3619500" cy="4031873"/>
            </a:xfrm>
            <a:prstGeom prst="rect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27075" y="1895032"/>
            <a:ext cx="9917394" cy="44781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部分代码：</a:t>
            </a:r>
            <a:endParaRPr kumimoji="0" lang="en-US" altLang="zh-CN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function initSilkwarm(){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var eyeGeometry = new THREE.SphereGeometry(0.7*size,10,10);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var eyeMaterial = new THREE.MeshLambertMaterial({color: eyecolor,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wireframe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: eyewire});</a:t>
            </a: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eye1 = new THREE.Mesh(eyeGeometry, eyeMaterial);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eye1.position.set(-10*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size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+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left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,5+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up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,-1.0*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size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+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inside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scene.add(eye1);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var sphereGeometry = new THREE.SphereGeometry(3*size,10,10);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var sphereMaterial1 = new THREE.MeshLambertMaterial({color: bodycolor1,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wireframe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: bodywire1});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sphere = new THREE.Mesh(sphereGeometry, sphereMaterial1);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sphere.position.set(-7*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size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+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left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,4+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up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,0+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inside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scene.add(sphere);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group = new THREE.Group();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group.add(eye1);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group.add(sphere);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scene.add(group);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}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1" name="文本框 58"/>
          <p:cNvSpPr txBox="1"/>
          <p:nvPr/>
        </p:nvSpPr>
        <p:spPr>
          <a:xfrm>
            <a:off x="835225" y="530736"/>
            <a:ext cx="6022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功能实现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—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微软雅黑"/>
                <a:cs typeface="+mn-ea"/>
                <a:sym typeface="+mn-lt"/>
              </a:rPr>
              <a:t>动物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模型的绘制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291CF3-2212-4A46-A76C-3B15C694D9C2}"/>
              </a:ext>
            </a:extLst>
          </p:cNvPr>
          <p:cNvSpPr txBox="1"/>
          <p:nvPr/>
        </p:nvSpPr>
        <p:spPr>
          <a:xfrm>
            <a:off x="8856234" y="1971976"/>
            <a:ext cx="3130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initSilkwarm()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函数中，用较小的球体作为蚕的眼睛，用较大的球体作为蚕的身体，球体使用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three.js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库中的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THREE.SphereGeometry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绘制。其中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wireframe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设置了模型的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线框结构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；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size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是可根据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gui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界面中的控件进行控制该蚕整体的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大小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将构建好的模型添加到一个组里，方便后续对整体的控制。</a:t>
            </a:r>
          </a:p>
        </p:txBody>
      </p:sp>
    </p:spTree>
    <p:extLst>
      <p:ext uri="{BB962C8B-B14F-4D97-AF65-F5344CB8AC3E}">
        <p14:creationId xmlns:p14="http://schemas.microsoft.com/office/powerpoint/2010/main" val="34545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"/>
          <p:cNvGrpSpPr>
            <a:grpSpLocks noChangeAspect="1"/>
          </p:cNvGrpSpPr>
          <p:nvPr/>
        </p:nvGrpSpPr>
        <p:grpSpPr>
          <a:xfrm>
            <a:off x="371475" y="1713757"/>
            <a:ext cx="11820526" cy="5144243"/>
            <a:chOff x="371476" y="1618203"/>
            <a:chExt cx="11820525" cy="4125881"/>
          </a:xfrm>
        </p:grpSpPr>
        <p:sp>
          <p:nvSpPr>
            <p:cNvPr id="6" name="矩形 5"/>
            <p:cNvSpPr/>
            <p:nvPr/>
          </p:nvSpPr>
          <p:spPr>
            <a:xfrm>
              <a:off x="371476" y="1618203"/>
              <a:ext cx="11101387" cy="403187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356477" y="5528060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572501" y="1618203"/>
              <a:ext cx="3619500" cy="4031873"/>
            </a:xfrm>
            <a:prstGeom prst="rect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19137" y="1667102"/>
            <a:ext cx="4348163" cy="51706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function KeyUse(){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document.onkeydown = function(event){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switch(event.keyCode){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case 37: //left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left-=moving;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case 38: //up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up+=moving;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case 39: //right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left+=moving;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case 40: //down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up-=moving;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case 73://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inside-=moving;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case 79:// 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inside+=moving;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    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}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1" name="文本框 58"/>
          <p:cNvSpPr txBox="1"/>
          <p:nvPr/>
        </p:nvSpPr>
        <p:spPr>
          <a:xfrm>
            <a:off x="835225" y="530736"/>
            <a:ext cx="6022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功能实现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—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微软雅黑"/>
                <a:cs typeface="+mn-cs"/>
              </a:rPr>
              <a:t>平移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291CF3-2212-4A46-A76C-3B15C694D9C2}"/>
              </a:ext>
            </a:extLst>
          </p:cNvPr>
          <p:cNvSpPr txBox="1"/>
          <p:nvPr/>
        </p:nvSpPr>
        <p:spPr>
          <a:xfrm>
            <a:off x="8678738" y="2770513"/>
            <a:ext cx="3619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KeyUse()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函数使用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document.onkeydown = function(event){}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检测键盘的点击事件，再将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KeyUse()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函数应用于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initSilkwarm()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函数中，随着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render()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的不断重复绘制完成移动控制。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随后在控制面板中给出交互控制移动的提示。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BA2174-D372-414A-9D0C-7254C3277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8"/>
                    </a14:imgEffect>
                    <a14:imgEffect>
                      <a14:saturation sat="90000"/>
                    </a14:imgEffect>
                  </a14:imgLayer>
                </a14:imgProps>
              </a:ext>
            </a:extLst>
          </a:blip>
          <a:srcRect l="1509"/>
          <a:stretch/>
        </p:blipFill>
        <p:spPr>
          <a:xfrm>
            <a:off x="4756641" y="3942480"/>
            <a:ext cx="2678718" cy="2496836"/>
          </a:xfrm>
          <a:prstGeom prst="rect">
            <a:avLst/>
          </a:prstGeom>
          <a:effectLst>
            <a:outerShdw blurRad="114300" dist="50800" dir="5400000" algn="ctr" rotWithShape="0">
              <a:schemeClr val="tx1"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0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600;#25208;#132286;#68142;#68142;#40374;#28467;#400129;#44880;#401578;#369018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1194</Words>
  <Application>Microsoft Office PowerPoint</Application>
  <PresentationFormat>宽屏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Helvetica Neue</vt:lpstr>
      <vt:lpstr>包图简圆体</vt:lpstr>
      <vt:lpstr>等线</vt:lpstr>
      <vt:lpstr>等线 Light</vt:lpstr>
      <vt:lpstr>微软雅黑</vt:lpstr>
      <vt:lpstr>Arial</vt:lpstr>
      <vt:lpstr>Consolas</vt:lpstr>
      <vt:lpstr>Office 主题​​</vt:lpstr>
      <vt:lpstr>第一PPT，www.1ppt.com​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嘉欣</dc:creator>
  <cp:lastModifiedBy>黄 嘉欣</cp:lastModifiedBy>
  <cp:revision>10</cp:revision>
  <dcterms:created xsi:type="dcterms:W3CDTF">2021-12-23T06:18:33Z</dcterms:created>
  <dcterms:modified xsi:type="dcterms:W3CDTF">2021-12-30T06:44:52Z</dcterms:modified>
</cp:coreProperties>
</file>