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7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72" r:id="rId6"/>
    <p:sldId id="296" r:id="rId7"/>
    <p:sldId id="298" r:id="rId8"/>
    <p:sldId id="300" r:id="rId9"/>
    <p:sldId id="282" r:id="rId10"/>
    <p:sldId id="299" r:id="rId11"/>
    <p:sldId id="301" r:id="rId12"/>
    <p:sldId id="294" r:id="rId13"/>
    <p:sldId id="281" r:id="rId14"/>
    <p:sldId id="303" r:id="rId15"/>
    <p:sldId id="304" r:id="rId16"/>
    <p:sldId id="280" r:id="rId17"/>
    <p:sldId id="305" r:id="rId18"/>
    <p:sldId id="308" r:id="rId19"/>
    <p:sldId id="286" r:id="rId20"/>
    <p:sldId id="309" r:id="rId21"/>
    <p:sldId id="264"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80.xml"/><Relationship Id="rId27" Type="http://schemas.openxmlformats.org/officeDocument/2006/relationships/customXml" Target="../customXml/item1.xml"/><Relationship Id="rId26" Type="http://schemas.openxmlformats.org/officeDocument/2006/relationships/customXmlProps" Target="../customXml/itemProps7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lvl="0"/>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lvl="0"/>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pPr lvl="0"/>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lvl="0"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idx="10"/>
          </p:nvPr>
        </p:nvSpPr>
        <p:spPr>
          <a:prstGeom prst="rect">
            <a:avLst/>
          </a:prstGeom>
        </p:spPr>
        <p:txBody>
          <a:bodyPr/>
          <a:lstStyle/>
          <a:p>
            <a:fld id="{E64274E1-2B66-4351-8142-5119AD2A4B4B}" type="datetimeFigureOut">
              <a:rPr lang="zh-CN" altLang="en-US"/>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B041F291-A423-43FB-8E56-70A6CD893662}"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idx="1"/>
          </p:nvPr>
        </p:nvSpPr>
        <p:spPr>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idx="10"/>
          </p:nvPr>
        </p:nvSpPr>
        <p:spPr>
          <a:prstGeom prst="rect">
            <a:avLst/>
          </a:prstGeom>
        </p:spPr>
        <p:txBody>
          <a:bodyPr/>
          <a:lstStyle/>
          <a:p>
            <a:fld id="{48DF0723-C91C-4551-8543-BDC191C1B145}" type="datetimeFigureOut">
              <a:rPr lang="zh-CN" altLang="en-US"/>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C085D67D-B3E0-4812-8143-0AB16AC8B6E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idx="10"/>
          </p:nvPr>
        </p:nvSpPr>
        <p:spPr>
          <a:prstGeom prst="rect">
            <a:avLst/>
          </a:prstGeom>
        </p:spPr>
        <p:txBody>
          <a:bodyPr/>
          <a:lstStyle/>
          <a:p>
            <a:fld id="{EBAE13DF-B20C-489A-814D-B0576A585020}" type="datetimeFigureOut">
              <a:rPr lang="zh-CN" altLang="en-US"/>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0DB026FB-15CB-4B4B-91C7-EEEAFF7D1EE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idx="10"/>
          </p:nvPr>
        </p:nvSpPr>
        <p:spPr>
          <a:prstGeom prst="rect">
            <a:avLst/>
          </a:prstGeom>
        </p:spPr>
        <p:txBody>
          <a:bodyPr/>
          <a:lstStyle/>
          <a:p>
            <a:fld id="{4DFD28C3-C80E-401A-A2ED-D1D0DC2E2227}" type="datetimeFigureOut">
              <a:rPr lang="zh-CN" altLang="en-US"/>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BCBAC217-6733-4241-BB77-C8EACE31076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lvl="0">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idx="10"/>
          </p:nvPr>
        </p:nvSpPr>
        <p:spPr>
          <a:prstGeom prst="rect">
            <a:avLst/>
          </a:prstGeom>
        </p:spPr>
        <p:txBody>
          <a:bodyPr/>
          <a:lstStyle/>
          <a:p>
            <a:fld id="{25D56DCB-A818-4386-B99A-95AEBD2058F5}" type="datetimeFigureOut">
              <a:rPr lang="zh-CN" altLang="en-US"/>
            </a:fld>
            <a:endParaRPr lang="zh-CN" altLang="en-US"/>
          </a:p>
        </p:txBody>
      </p:sp>
      <p:sp>
        <p:nvSpPr>
          <p:cNvPr id="5" name="页脚占位符 4"/>
          <p:cNvSpPr>
            <a:spLocks noGrp="1"/>
          </p:cNvSpPr>
          <p:nvPr>
            <p:ph type="ftr" idx="11"/>
          </p:nvPr>
        </p:nvSpPr>
        <p:spPr>
          <a:prstGeom prst="rect">
            <a:avLst/>
          </a:prstGeom>
        </p:spPr>
        <p:txBody>
          <a:bodyPr/>
          <a:lstStyle/>
          <a:p>
            <a:endParaRPr lang="zh-CN" altLang="en-US"/>
          </a:p>
        </p:txBody>
      </p:sp>
      <p:sp>
        <p:nvSpPr>
          <p:cNvPr id="6" name="灯片编号占位符 5"/>
          <p:cNvSpPr>
            <a:spLocks noGrp="1"/>
          </p:cNvSpPr>
          <p:nvPr>
            <p:ph type="sldNum" idx="12"/>
          </p:nvPr>
        </p:nvSpPr>
        <p:spPr>
          <a:prstGeom prst="rect">
            <a:avLst/>
          </a:prstGeom>
        </p:spPr>
        <p:txBody>
          <a:bodyPr/>
          <a:lstStyle/>
          <a:p>
            <a:fld id="{B3E91688-4F20-4158-86D3-0CCF23BD96BA}"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idx="10"/>
          </p:nvPr>
        </p:nvSpPr>
        <p:spPr>
          <a:prstGeom prst="rect">
            <a:avLst/>
          </a:prstGeom>
        </p:spPr>
        <p:txBody>
          <a:bodyPr/>
          <a:lstStyle/>
          <a:p>
            <a:fld id="{385AEBDA-E34E-485B-998E-16906107B43D}" type="datetimeFigureOut">
              <a:rPr lang="zh-CN" altLang="en-US"/>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F00BF22D-5CA1-42AF-874C-6529D14F02A3}"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4" name="内容占位符 3"/>
          <p:cNvSpPr>
            <a:spLocks noGrp="1"/>
          </p:cNvSpPr>
          <p:nvPr>
            <p:ph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idx="3"/>
          </p:nvPr>
        </p:nvSpPr>
        <p:spPr>
          <a:xfrm>
            <a:off x="6172200" y="1681163"/>
            <a:ext cx="5183188" cy="823912"/>
          </a:xfrm>
          <a:prstGeom prst="rect">
            <a:avLst/>
          </a:prstGeo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en-US"/>
              <a:t>单击此处编辑母版文本样式</a:t>
            </a:r>
            <a:endParaRPr lang="zh-CN" altLang="en-US"/>
          </a:p>
        </p:txBody>
      </p:sp>
      <p:sp>
        <p:nvSpPr>
          <p:cNvPr id="6" name="内容占位符 5"/>
          <p:cNvSpPr>
            <a:spLocks noGrp="1"/>
          </p:cNvSpPr>
          <p:nvPr>
            <p:ph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idx="10"/>
          </p:nvPr>
        </p:nvSpPr>
        <p:spPr>
          <a:prstGeom prst="rect">
            <a:avLst/>
          </a:prstGeom>
        </p:spPr>
        <p:txBody>
          <a:bodyPr/>
          <a:lstStyle/>
          <a:p>
            <a:fld id="{4CF98672-DB7D-4C01-824F-E9C137F9D45A}" type="datetimeFigureOut">
              <a:rPr lang="zh-CN" altLang="en-US"/>
            </a:fld>
            <a:endParaRPr lang="zh-CN" altLang="en-US"/>
          </a:p>
        </p:txBody>
      </p:sp>
      <p:sp>
        <p:nvSpPr>
          <p:cNvPr id="8" name="页脚占位符 7"/>
          <p:cNvSpPr>
            <a:spLocks noGrp="1"/>
          </p:cNvSpPr>
          <p:nvPr>
            <p:ph type="ftr" idx="11"/>
          </p:nvPr>
        </p:nvSpPr>
        <p:spPr>
          <a:prstGeom prst="rect">
            <a:avLst/>
          </a:prstGeom>
        </p:spPr>
        <p:txBody>
          <a:bodyPr/>
          <a:lstStyle/>
          <a:p>
            <a:endParaRPr lang="zh-CN" altLang="en-US"/>
          </a:p>
        </p:txBody>
      </p:sp>
      <p:sp>
        <p:nvSpPr>
          <p:cNvPr id="9" name="灯片编号占位符 8"/>
          <p:cNvSpPr>
            <a:spLocks noGrp="1"/>
          </p:cNvSpPr>
          <p:nvPr>
            <p:ph type="sldNum" idx="12"/>
          </p:nvPr>
        </p:nvSpPr>
        <p:spPr>
          <a:prstGeom prst="rect">
            <a:avLst/>
          </a:prstGeom>
        </p:spPr>
        <p:txBody>
          <a:bodyPr/>
          <a:lstStyle/>
          <a:p>
            <a:fld id="{311C1C80-637D-4BA1-A820-64DE2535265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idx="10"/>
          </p:nvPr>
        </p:nvSpPr>
        <p:spPr>
          <a:prstGeom prst="rect">
            <a:avLst/>
          </a:prstGeom>
        </p:spPr>
        <p:txBody>
          <a:bodyPr/>
          <a:lstStyle/>
          <a:p>
            <a:fld id="{B4CE14B6-11CB-4550-958C-B0BDB57B8985}" type="datetimeFigureOut">
              <a:rPr lang="zh-CN" altLang="en-US"/>
            </a:fld>
            <a:endParaRPr lang="zh-CN" altLang="en-US"/>
          </a:p>
        </p:txBody>
      </p:sp>
      <p:sp>
        <p:nvSpPr>
          <p:cNvPr id="4" name="页脚占位符 3"/>
          <p:cNvSpPr>
            <a:spLocks noGrp="1"/>
          </p:cNvSpPr>
          <p:nvPr>
            <p:ph type="ftr" idx="11"/>
          </p:nvPr>
        </p:nvSpPr>
        <p:spPr>
          <a:prstGeom prst="rect">
            <a:avLst/>
          </a:prstGeom>
        </p:spPr>
        <p:txBody>
          <a:bodyPr/>
          <a:lstStyle/>
          <a:p>
            <a:endParaRPr lang="zh-CN" altLang="en-US"/>
          </a:p>
        </p:txBody>
      </p:sp>
      <p:sp>
        <p:nvSpPr>
          <p:cNvPr id="5" name="灯片编号占位符 4"/>
          <p:cNvSpPr>
            <a:spLocks noGrp="1"/>
          </p:cNvSpPr>
          <p:nvPr>
            <p:ph type="sldNum" idx="12"/>
          </p:nvPr>
        </p:nvSpPr>
        <p:spPr>
          <a:prstGeom prst="rect">
            <a:avLst/>
          </a:prstGeom>
        </p:spPr>
        <p:txBody>
          <a:bodyPr/>
          <a:lstStyle/>
          <a:p>
            <a:fld id="{1FEF46CA-1F12-4FD4-B922-96C2F33FF80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a:prstGeom prst="rect">
            <a:avLst/>
          </a:prstGeom>
        </p:spPr>
        <p:txBody>
          <a:bodyPr/>
          <a:lstStyle/>
          <a:p>
            <a:fld id="{E9D1B721-998F-48EE-8D5D-A686829E3C94}" type="datetimeFigureOut">
              <a:rPr lang="zh-CN" altLang="en-US"/>
            </a:fld>
            <a:endParaRPr lang="zh-CN" altLang="en-US"/>
          </a:p>
        </p:txBody>
      </p:sp>
      <p:sp>
        <p:nvSpPr>
          <p:cNvPr id="3" name="页脚占位符 2"/>
          <p:cNvSpPr>
            <a:spLocks noGrp="1"/>
          </p:cNvSpPr>
          <p:nvPr>
            <p:ph type="ftr" idx="11"/>
          </p:nvPr>
        </p:nvSpPr>
        <p:spPr>
          <a:prstGeom prst="rect">
            <a:avLst/>
          </a:prstGeom>
        </p:spPr>
        <p:txBody>
          <a:bodyPr/>
          <a:lstStyle/>
          <a:p>
            <a:endParaRPr lang="zh-CN" altLang="en-US"/>
          </a:p>
        </p:txBody>
      </p:sp>
      <p:sp>
        <p:nvSpPr>
          <p:cNvPr id="4" name="灯片编号占位符 3"/>
          <p:cNvSpPr>
            <a:spLocks noGrp="1"/>
          </p:cNvSpPr>
          <p:nvPr>
            <p:ph type="sldNum" idx="12"/>
          </p:nvPr>
        </p:nvSpPr>
        <p:spPr>
          <a:prstGeom prst="rect">
            <a:avLst/>
          </a:prstGeom>
        </p:spPr>
        <p:txBody>
          <a:bodyPr/>
          <a:lstStyle/>
          <a:p>
            <a:fld id="{8A1A78F5-EA12-40D7-AA77-FE7956830733}"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prstGeom prst="rect">
            <a:avLst/>
          </a:prstGeom>
        </p:spPr>
        <p:txBody>
          <a:bodyPr/>
          <a:lstStyle/>
          <a:p>
            <a:fld id="{A27106CF-EA21-4A69-8A63-CE3C45E321C0}" type="datetimeFigureOut">
              <a:rPr lang="zh-CN" altLang="en-US"/>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2C9CDBBA-E065-4BDC-B77B-062595AE1AA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lvl="0">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ltLang="en-US"/>
          </a:p>
        </p:txBody>
      </p:sp>
      <p:sp>
        <p:nvSpPr>
          <p:cNvPr id="4" name="文本占位符 3"/>
          <p:cNvSpPr>
            <a:spLocks noGrp="1"/>
          </p:cNvSpPr>
          <p:nvPr>
            <p:ph type="body" idx="2"/>
          </p:nvPr>
        </p:nvSpPr>
        <p:spPr>
          <a:xfrm>
            <a:off x="839788" y="2057400"/>
            <a:ext cx="3932237" cy="3811588"/>
          </a:xfrm>
          <a:prstGeom prst="rect">
            <a:avLst/>
          </a:prstGeo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idx="10"/>
          </p:nvPr>
        </p:nvSpPr>
        <p:spPr>
          <a:prstGeom prst="rect">
            <a:avLst/>
          </a:prstGeom>
        </p:spPr>
        <p:txBody>
          <a:bodyPr/>
          <a:lstStyle/>
          <a:p>
            <a:fld id="{BD2A25F1-6246-4A38-995E-A766D8CA878A}" type="datetimeFigureOut">
              <a:rPr lang="zh-CN" altLang="en-US"/>
            </a:fld>
            <a:endParaRPr lang="zh-CN" altLang="en-US"/>
          </a:p>
        </p:txBody>
      </p:sp>
      <p:sp>
        <p:nvSpPr>
          <p:cNvPr id="6" name="页脚占位符 5"/>
          <p:cNvSpPr>
            <a:spLocks noGrp="1"/>
          </p:cNvSpPr>
          <p:nvPr>
            <p:ph type="ftr" idx="11"/>
          </p:nvPr>
        </p:nvSpPr>
        <p:spPr>
          <a:prstGeom prst="rect">
            <a:avLst/>
          </a:prstGeom>
        </p:spPr>
        <p:txBody>
          <a:bodyPr/>
          <a:lstStyle/>
          <a:p>
            <a:endParaRPr lang="zh-CN" altLang="en-US"/>
          </a:p>
        </p:txBody>
      </p:sp>
      <p:sp>
        <p:nvSpPr>
          <p:cNvPr id="7" name="灯片编号占位符 6"/>
          <p:cNvSpPr>
            <a:spLocks noGrp="1"/>
          </p:cNvSpPr>
          <p:nvPr>
            <p:ph type="sldNum" idx="12"/>
          </p:nvPr>
        </p:nvSpPr>
        <p:spPr>
          <a:prstGeom prst="rect">
            <a:avLst/>
          </a:prstGeom>
        </p:spPr>
        <p:txBody>
          <a:bodyPr/>
          <a:lstStyle/>
          <a:p>
            <a:fld id="{D1AC3F0E-1B72-4E10-8E21-DBE0ED2B3D60}"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1ADF27F4-065A-4F05-89E3-75DDD488C5C1}" type="datetimeFigureOut">
              <a:rPr lang="zh-CN" altLang="en-US"/>
            </a:fld>
            <a:endParaRPr lang="zh-CN" altLang="en-US"/>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ltLang="en-US"/>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4939ED2B-4420-4438-81E1-3AF5503D4A7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defTabSz="914400">
        <a:lnSpc>
          <a:spcPct val="90000"/>
        </a:lnSpc>
        <a:spcBef>
          <a:spcPct val="0"/>
        </a:spcBef>
        <a:buNone/>
        <a:defRPr sz="4400" kern="1200">
          <a:solidFill>
            <a:schemeClr val="tx1"/>
          </a:solidFill>
          <a:latin typeface="Calibri" panose="020F0502020204030204"/>
          <a:ea typeface="微软雅黑" panose="020B0503020204020204"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Calibri" panose="020F0502020204030204"/>
          <a:ea typeface="微软雅黑" panose="020B0503020204020204"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Calibri" panose="020F0502020204030204"/>
          <a:ea typeface="微软雅黑" panose="020B0503020204020204"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Calibri" panose="020F0502020204030204"/>
          <a:ea typeface="微软雅黑" panose="020B0503020204020204"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Calibri" panose="020F0502020204030204"/>
          <a:ea typeface="微软雅黑" panose="020B0503020204020204" charset="-122"/>
        </a:defRPr>
      </a:lvl9pPr>
    </p:bodyStyle>
    <p:other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78.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2.jpeg"/><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image" Target="../media/image1.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3" Type="http://schemas.openxmlformats.org/officeDocument/2006/relationships/slideLayout" Target="../slideLayouts/slideLayout6.xml"/><Relationship Id="rId22" Type="http://schemas.openxmlformats.org/officeDocument/2006/relationships/tags" Target="../tags/tag31.xml"/><Relationship Id="rId21" Type="http://schemas.openxmlformats.org/officeDocument/2006/relationships/image" Target="../media/image1.png"/><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2" Type="http://schemas.openxmlformats.org/officeDocument/2006/relationships/slideLayout" Target="../slideLayouts/slideLayout6.xml"/><Relationship Id="rId31" Type="http://schemas.openxmlformats.org/officeDocument/2006/relationships/tags" Target="../tags/tag61.xml"/><Relationship Id="rId30" Type="http://schemas.openxmlformats.org/officeDocument/2006/relationships/image" Target="../media/image1.png"/><Relationship Id="rId3" Type="http://schemas.openxmlformats.org/officeDocument/2006/relationships/tags" Target="../tags/tag34.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tags" Target="../tags/tag55.xml"/><Relationship Id="rId23" Type="http://schemas.openxmlformats.org/officeDocument/2006/relationships/tags" Target="../tags/tag54.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3.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3" Type="http://schemas.openxmlformats.org/officeDocument/2006/relationships/slideLayout" Target="../slideLayouts/slideLayout6.xml"/><Relationship Id="rId12" Type="http://schemas.openxmlformats.org/officeDocument/2006/relationships/tags" Target="../tags/tag72.xml"/><Relationship Id="rId11" Type="http://schemas.openxmlformats.org/officeDocument/2006/relationships/image" Target="../media/image1.png"/><Relationship Id="rId10" Type="http://schemas.openxmlformats.org/officeDocument/2006/relationships/tags" Target="../tags/tag71.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TOP-PPT-1"/>
          <p:cNvGrpSpPr/>
          <p:nvPr/>
        </p:nvGrpSpPr>
        <p:grpSpPr>
          <a:xfrm>
            <a:off x="8296909" y="0"/>
            <a:ext cx="3895091" cy="1971040"/>
            <a:chOff x="2667595" y="0"/>
            <a:chExt cx="9524405" cy="4819652"/>
          </a:xfrm>
        </p:grpSpPr>
        <p:sp>
          <p:nvSpPr>
            <p:cNvPr id="4" name="TOP-PPT-1-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5" name="TOP-PPT-1-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6" name="组合 5"/>
            <p:cNvGrpSpPr/>
            <p:nvPr/>
          </p:nvGrpSpPr>
          <p:grpSpPr>
            <a:xfrm>
              <a:off x="4900325" y="1"/>
              <a:ext cx="7291675" cy="4819651"/>
              <a:chOff x="4900325" y="1"/>
              <a:chExt cx="7291675" cy="4819651"/>
            </a:xfrm>
          </p:grpSpPr>
          <p:sp>
            <p:nvSpPr>
              <p:cNvPr id="7" name="TOP-PPT-1-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8" name="TOP-PPT-1-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10" name="TOP-PPT-2"/>
          <p:cNvGrpSpPr/>
          <p:nvPr/>
        </p:nvGrpSpPr>
        <p:grpSpPr>
          <a:xfrm flipH="1" flipV="1">
            <a:off x="0" y="4886960"/>
            <a:ext cx="3895091" cy="1971040"/>
            <a:chOff x="2667595" y="0"/>
            <a:chExt cx="9524405" cy="4819652"/>
          </a:xfrm>
        </p:grpSpPr>
        <p:sp>
          <p:nvSpPr>
            <p:cNvPr id="11" name="TOP-PPT-2-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2" name="TOP-PPT-2-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13" name="组合 12"/>
            <p:cNvGrpSpPr/>
            <p:nvPr/>
          </p:nvGrpSpPr>
          <p:grpSpPr>
            <a:xfrm>
              <a:off x="4900325" y="1"/>
              <a:ext cx="7291675" cy="4819651"/>
              <a:chOff x="4900325" y="1"/>
              <a:chExt cx="7291675" cy="4819651"/>
            </a:xfrm>
          </p:grpSpPr>
          <p:sp>
            <p:nvSpPr>
              <p:cNvPr id="14" name="TOP-PPT-2-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5" name="TOP-PPT-2-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17" name="TOP-PPT-4"/>
          <p:cNvSpPr txBox="1"/>
          <p:nvPr/>
        </p:nvSpPr>
        <p:spPr>
          <a:xfrm>
            <a:off x="1268095" y="2555875"/>
            <a:ext cx="9655810" cy="922020"/>
          </a:xfrm>
          <a:prstGeom prst="rect">
            <a:avLst/>
          </a:prstGeom>
          <a:noFill/>
        </p:spPr>
        <p:txBody>
          <a:bodyPr wrap="square">
            <a:spAutoFit/>
          </a:bodyPr>
          <a:lstStyle/>
          <a:p>
            <a:pPr lvl="0" algn="ctr"/>
            <a:r>
              <a:rPr lang="zh-CN" altLang="en-US" sz="5400" b="1" dirty="0">
                <a:solidFill>
                  <a:srgbClr val="595959"/>
                </a:solidFill>
                <a:latin typeface="微软雅黑" panose="020B0503020204020204" charset="-122"/>
                <a:ea typeface="微软雅黑" panose="020B0503020204020204" charset="-122"/>
                <a:sym typeface="+mn-ea"/>
              </a:rPr>
              <a:t>重构原则与</a:t>
            </a:r>
            <a:r>
              <a:rPr lang="zh-CN" altLang="en-US" sz="5400" b="1">
                <a:solidFill>
                  <a:srgbClr val="595959"/>
                </a:solidFill>
                <a:latin typeface="微软雅黑" panose="020B0503020204020204" charset="-122"/>
                <a:ea typeface="微软雅黑" panose="020B0503020204020204" charset="-122"/>
              </a:rPr>
              <a:t>代码的坏味道</a:t>
            </a:r>
            <a:endParaRPr lang="zh-CN" altLang="en-US" sz="5400" b="1">
              <a:solidFill>
                <a:srgbClr val="595959"/>
              </a:solidFill>
              <a:latin typeface="微软雅黑" panose="020B0503020204020204" charset="-122"/>
              <a:ea typeface="微软雅黑" panose="020B0503020204020204" charset="-122"/>
            </a:endParaRPr>
          </a:p>
        </p:txBody>
      </p:sp>
      <p:cxnSp>
        <p:nvCxnSpPr>
          <p:cNvPr id="18" name="TOP-PPT-5"/>
          <p:cNvCxnSpPr/>
          <p:nvPr/>
        </p:nvCxnSpPr>
        <p:spPr>
          <a:xfrm>
            <a:off x="5222236" y="3602189"/>
            <a:ext cx="1828800" cy="0"/>
          </a:xfrm>
          <a:prstGeom prst="line">
            <a:avLst/>
          </a:prstGeom>
          <a:ln w="31750">
            <a:solidFill>
              <a:srgbClr val="03AB9E"/>
            </a:solidFill>
            <a:prstDash val="solid"/>
            <a:miter/>
          </a:ln>
        </p:spPr>
      </p:cxnSp>
      <p:sp>
        <p:nvSpPr>
          <p:cNvPr id="20" name="TOP-PPT-7"/>
          <p:cNvSpPr/>
          <p:nvPr/>
        </p:nvSpPr>
        <p:spPr>
          <a:xfrm>
            <a:off x="5052613" y="4886960"/>
            <a:ext cx="2168046" cy="489848"/>
          </a:xfrm>
          <a:prstGeom prst="roundRect">
            <a:avLst>
              <a:gd name="adj" fmla="val 50000"/>
            </a:avLst>
          </a:prstGeom>
          <a:solidFill>
            <a:srgbClr val="03AB9E"/>
          </a:solidFill>
          <a:ln>
            <a:noFill/>
          </a:ln>
        </p:spPr>
        <p:txBody>
          <a:bodyPr anchor="ctr"/>
          <a:lstStyle/>
          <a:p>
            <a:pPr lvl="0" algn="ctr"/>
            <a:r>
              <a:rPr lang="zh-CN" altLang="zh-CN" sz="1600">
                <a:solidFill>
                  <a:srgbClr val="FFFFFF"/>
                </a:solidFill>
                <a:latin typeface="微软雅黑" panose="020B0503020204020204" charset="-122"/>
                <a:ea typeface="微软雅黑" panose="020B0503020204020204" charset="-122"/>
              </a:rPr>
              <a:t>分享人：</a:t>
            </a:r>
            <a:r>
              <a:rPr lang="zh-CN" altLang="zh-CN" sz="1600">
                <a:solidFill>
                  <a:srgbClr val="FFFFFF"/>
                </a:solidFill>
                <a:latin typeface="微软雅黑" panose="020B0503020204020204" charset="-122"/>
                <a:ea typeface="微软雅黑" panose="020B0503020204020204" charset="-122"/>
              </a:rPr>
              <a:t>邓火荣</a:t>
            </a:r>
            <a:endParaRPr lang="zh-CN" altLang="zh-CN" sz="1600">
              <a:solidFill>
                <a:srgbClr val="FFFFFF"/>
              </a:solidFill>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rotWithShape="1">
          <a:blip r:embed="rId2" cstate="screen"/>
          <a:srcRect t="24407" b="29236"/>
          <a:stretch>
            <a:fillRect/>
          </a:stretch>
        </p:blipFill>
        <p:spPr>
          <a:xfrm>
            <a:off x="110274" y="102177"/>
            <a:ext cx="1832192" cy="600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0" grpId="0" animBg="1"/>
      <p:bldP spid="20"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2.2 </a:t>
            </a:r>
            <a:r>
              <a:rPr lang="zh-CN" altLang="en-US" sz="2800" b="1">
                <a:solidFill>
                  <a:srgbClr val="595959"/>
                </a:solidFill>
                <a:latin typeface="微软雅黑" panose="020B0503020204020204" charset="-122"/>
                <a:ea typeface="微软雅黑" panose="020B0503020204020204" charset="-122"/>
              </a:rPr>
              <a:t>过长</a:t>
            </a:r>
            <a:r>
              <a:rPr lang="zh-CN" altLang="en-US" sz="2800" b="1">
                <a:solidFill>
                  <a:srgbClr val="595959"/>
                </a:solidFill>
                <a:latin typeface="微软雅黑" panose="020B0503020204020204" charset="-122"/>
                <a:ea typeface="微软雅黑" panose="020B0503020204020204" charset="-122"/>
              </a:rPr>
              <a:t>函数</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2" name="TOP-PPT-2"/>
          <p:cNvSpPr txBox="1"/>
          <p:nvPr/>
        </p:nvSpPr>
        <p:spPr>
          <a:xfrm>
            <a:off x="655955" y="1003300"/>
            <a:ext cx="11270615" cy="1660525"/>
          </a:xfrm>
          <a:prstGeom prst="rect">
            <a:avLst/>
          </a:prstGeom>
          <a:noFill/>
        </p:spPr>
        <p:txBody>
          <a:bodyPr wrap="square"/>
          <a:lstStyle/>
          <a:p>
            <a:pPr marL="0" lvl="0" indent="0" algn="l">
              <a:lnSpc>
                <a:spcPct val="150000"/>
              </a:lnSpc>
            </a:pPr>
            <a:r>
              <a:rPr lang="zh-CN" altLang="en-US" sz="2400">
                <a:sym typeface="+mn-ea"/>
              </a:rPr>
              <a:t>原则：当感觉需要以注释来说明点什么的时候，就把需要说明的东西写进一个独立函数中并以其用途命名。关键不在于函数长度，而在于函数的实现是否能清晰地表达其</a:t>
            </a:r>
            <a:r>
              <a:rPr lang="zh-CN" altLang="en-US" sz="2400">
                <a:sym typeface="+mn-ea"/>
              </a:rPr>
              <a:t>意图</a:t>
            </a:r>
            <a:endParaRPr lang="zh-CN" altLang="en-US" sz="2400">
              <a:sym typeface="+mn-ea"/>
            </a:endParaRPr>
          </a:p>
        </p:txBody>
      </p:sp>
      <p:sp>
        <p:nvSpPr>
          <p:cNvPr id="5" name="文本框 4"/>
          <p:cNvSpPr txBox="1"/>
          <p:nvPr/>
        </p:nvSpPr>
        <p:spPr>
          <a:xfrm>
            <a:off x="856615" y="3261995"/>
            <a:ext cx="9778365" cy="2337435"/>
          </a:xfrm>
          <a:prstGeom prst="rect">
            <a:avLst/>
          </a:prstGeom>
          <a:noFill/>
        </p:spPr>
        <p:txBody>
          <a:bodyPr wrap="square" rtlCol="0">
            <a:noAutofit/>
          </a:bodyPr>
          <a:p>
            <a:pPr marL="285750" indent="-285750">
              <a:buFont typeface="Arial" panose="020B0604020202020204" pitchFamily="34" charset="0"/>
              <a:buChar char="•"/>
            </a:pPr>
            <a:r>
              <a:rPr lang="zh-CN" altLang="en-US"/>
              <a:t>大部分情况下要缩短函数只需要找到其中合适的部分提炼出来形成一个新</a:t>
            </a:r>
            <a:r>
              <a:rPr lang="zh-CN" altLang="en-US"/>
              <a:t>函数</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如果函数内有大量临时变量，他们会对提炼函数形成阻碍。最终提炼出来的新函数会出现很长的参数列，导致可读性几乎没有提升。这时可以通过【以查询代替临时变量】来消除这些临时</a:t>
            </a:r>
            <a:r>
              <a:rPr lang="zh-CN" altLang="en-US"/>
              <a:t>变量。</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如果这么做仍然有大量临时变量就应该使用【以函数对象取代</a:t>
            </a:r>
            <a:r>
              <a:rPr lang="zh-CN" altLang="en-US"/>
              <a:t>函数】</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spTree>
  </p:cSld>
  <p:clrMapOvr>
    <a:masterClrMapping/>
  </p:clrMapOvr>
  <p:timing>
    <p:tnLst>
      <p:par>
        <p:cTn id="1" dur="indefinite" restart="never" nodeType="tmRoot"/>
      </p:par>
    </p:tnLst>
    <p:bldLst>
      <p:bldP spid="2" grpId="1"/>
      <p:bldP spid="27"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2.2.1 </a:t>
            </a:r>
            <a:r>
              <a:rPr lang="zh-CN" altLang="en-US" sz="2800" b="1">
                <a:solidFill>
                  <a:srgbClr val="595959"/>
                </a:solidFill>
                <a:latin typeface="微软雅黑" panose="020B0503020204020204" charset="-122"/>
                <a:ea typeface="微软雅黑" panose="020B0503020204020204" charset="-122"/>
              </a:rPr>
              <a:t>以查询代替临时变量</a:t>
            </a:r>
            <a:r>
              <a:rPr lang="en-US" sz="2800" b="1">
                <a:solidFill>
                  <a:srgbClr val="595959"/>
                </a:solidFill>
                <a:latin typeface="微软雅黑" panose="020B0503020204020204" charset="-122"/>
                <a:ea typeface="微软雅黑" panose="020B0503020204020204" charset="-122"/>
              </a:rPr>
              <a:t> </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TOP-PPT-2"/>
          <p:cNvSpPr txBox="1"/>
          <p:nvPr/>
        </p:nvSpPr>
        <p:spPr>
          <a:xfrm>
            <a:off x="598805" y="1179830"/>
            <a:ext cx="10366375" cy="1273175"/>
          </a:xfrm>
          <a:prstGeom prst="rect">
            <a:avLst/>
          </a:prstGeom>
          <a:noFill/>
        </p:spPr>
        <p:txBody>
          <a:bodyPr wrap="square"/>
          <a:lstStyle/>
          <a:p>
            <a:pPr marL="0" lvl="0" indent="0" algn="l">
              <a:lnSpc>
                <a:spcPct val="15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临时变量的问题在于：他们是暂时的，而且只能在所属函数中使用。他们会驱使你写出更长的函数。如果把临时变量替换为一个查询，那么同一类中的所有函数都可以获得这份信息。这可以使这个类编写更清晰的</a:t>
            </a:r>
            <a:r>
              <a:rPr lang="zh-CN" altLang="en-US" dirty="0">
                <a:solidFill>
                  <a:schemeClr val="tx1"/>
                </a:solidFill>
                <a:latin typeface="+mn-ea"/>
                <a:cs typeface="+mn-ea"/>
                <a:sym typeface="+mn-ea"/>
              </a:rPr>
              <a:t>代码。</a:t>
            </a:r>
            <a:endParaRPr lang="zh-CN" altLang="en-US" dirty="0">
              <a:solidFill>
                <a:schemeClr val="tx1"/>
              </a:solidFill>
              <a:latin typeface="+mn-ea"/>
              <a:cs typeface="+mn-ea"/>
              <a:sym typeface="+mn-ea"/>
            </a:endParaRPr>
          </a:p>
        </p:txBody>
      </p:sp>
      <p:sp>
        <p:nvSpPr>
          <p:cNvPr id="6" name="文本框 5"/>
          <p:cNvSpPr txBox="1"/>
          <p:nvPr/>
        </p:nvSpPr>
        <p:spPr>
          <a:xfrm>
            <a:off x="598805" y="2719705"/>
            <a:ext cx="5949950" cy="368300"/>
          </a:xfrm>
          <a:prstGeom prst="rect">
            <a:avLst/>
          </a:prstGeom>
          <a:noFill/>
        </p:spPr>
        <p:txBody>
          <a:bodyPr wrap="square" rtlCol="0">
            <a:spAutoFit/>
          </a:bodyPr>
          <a:p>
            <a:r>
              <a:rPr lang="zh-CN" altLang="en-US" b="1"/>
              <a:t>做法：</a:t>
            </a:r>
            <a:r>
              <a:rPr lang="zh-CN" altLang="en-US"/>
              <a:t>将临时变量提炼出独立的取值函数</a:t>
            </a:r>
            <a:endParaRPr lang="zh-CN" altLang="en-US"/>
          </a:p>
        </p:txBody>
      </p:sp>
      <p:pic>
        <p:nvPicPr>
          <p:cNvPr id="7" name="图片 6"/>
          <p:cNvPicPr>
            <a:picLocks noChangeAspect="1"/>
          </p:cNvPicPr>
          <p:nvPr/>
        </p:nvPicPr>
        <p:blipFill>
          <a:blip r:embed="rId2"/>
          <a:stretch>
            <a:fillRect/>
          </a:stretch>
        </p:blipFill>
        <p:spPr>
          <a:xfrm>
            <a:off x="1123950" y="3514725"/>
            <a:ext cx="4145280" cy="1866900"/>
          </a:xfrm>
          <a:prstGeom prst="rect">
            <a:avLst/>
          </a:prstGeom>
        </p:spPr>
      </p:pic>
      <p:sp>
        <p:nvSpPr>
          <p:cNvPr id="8" name="右箭头 7"/>
          <p:cNvSpPr/>
          <p:nvPr/>
        </p:nvSpPr>
        <p:spPr>
          <a:xfrm>
            <a:off x="5871845" y="4128770"/>
            <a:ext cx="979170" cy="485775"/>
          </a:xfrm>
          <a:prstGeom prst="rightArrow">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3"/>
          <a:stretch>
            <a:fillRect/>
          </a:stretch>
        </p:blipFill>
        <p:spPr>
          <a:xfrm>
            <a:off x="7115175" y="3657600"/>
            <a:ext cx="2628900" cy="581025"/>
          </a:xfrm>
          <a:prstGeom prst="rect">
            <a:avLst/>
          </a:prstGeom>
        </p:spPr>
      </p:pic>
      <p:pic>
        <p:nvPicPr>
          <p:cNvPr id="10" name="图片 9"/>
          <p:cNvPicPr>
            <a:picLocks noChangeAspect="1"/>
          </p:cNvPicPr>
          <p:nvPr/>
        </p:nvPicPr>
        <p:blipFill>
          <a:blip r:embed="rId4"/>
          <a:stretch>
            <a:fillRect/>
          </a:stretch>
        </p:blipFill>
        <p:spPr>
          <a:xfrm>
            <a:off x="7115175" y="4238625"/>
            <a:ext cx="2628900" cy="971550"/>
          </a:xfrm>
          <a:prstGeom prst="rect">
            <a:avLst/>
          </a:prstGeom>
        </p:spPr>
      </p:pic>
      <p:sp>
        <p:nvSpPr>
          <p:cNvPr id="11" name="文本框 10"/>
          <p:cNvSpPr txBox="1"/>
          <p:nvPr/>
        </p:nvSpPr>
        <p:spPr>
          <a:xfrm>
            <a:off x="1123950" y="5674995"/>
            <a:ext cx="8619490" cy="645160"/>
          </a:xfrm>
          <a:prstGeom prst="rect">
            <a:avLst/>
          </a:prstGeom>
          <a:noFill/>
        </p:spPr>
        <p:txBody>
          <a:bodyPr wrap="square" rtlCol="0">
            <a:spAutoFit/>
          </a:bodyPr>
          <a:p>
            <a:r>
              <a:rPr lang="zh-CN" altLang="en-US"/>
              <a:t>只适用于那些只被计算一次且之后不再被修改的变量，对于经过复杂计算才能获得的临时</a:t>
            </a:r>
            <a:r>
              <a:rPr lang="zh-CN" altLang="en-US"/>
              <a:t>变量使用这个方法后会增加</a:t>
            </a:r>
            <a:r>
              <a:rPr lang="zh-CN" altLang="en-US"/>
              <a:t>计算量</a:t>
            </a:r>
            <a:endParaRPr lang="zh-CN" altLang="en-US"/>
          </a:p>
        </p:txBody>
      </p:sp>
    </p:spTree>
  </p:cSld>
  <p:clrMapOvr>
    <a:masterClrMapping/>
  </p:clrMapOvr>
  <p:timing>
    <p:tnLst>
      <p:par>
        <p:cTn id="1" dur="indefinite" restart="never" nodeType="tmRoot"/>
      </p:par>
    </p:tnLst>
    <p:bldLst>
      <p:bldP spid="27"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2.2.2 </a:t>
            </a:r>
            <a:r>
              <a:rPr lang="zh-CN" altLang="en-US" sz="2800" b="1">
                <a:solidFill>
                  <a:srgbClr val="595959"/>
                </a:solidFill>
                <a:latin typeface="微软雅黑" panose="020B0503020204020204" charset="-122"/>
                <a:ea typeface="微软雅黑" panose="020B0503020204020204" charset="-122"/>
              </a:rPr>
              <a:t>以函数对象取代函数</a:t>
            </a:r>
            <a:r>
              <a:rPr lang="en-US" sz="2800" b="1">
                <a:solidFill>
                  <a:srgbClr val="595959"/>
                </a:solidFill>
                <a:latin typeface="微软雅黑" panose="020B0503020204020204" charset="-122"/>
                <a:ea typeface="微软雅黑" panose="020B0503020204020204" charset="-122"/>
              </a:rPr>
              <a:t> </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TOP-PPT-2"/>
          <p:cNvSpPr txBox="1"/>
          <p:nvPr/>
        </p:nvSpPr>
        <p:spPr>
          <a:xfrm>
            <a:off x="598805" y="1179830"/>
            <a:ext cx="10366375" cy="1273175"/>
          </a:xfrm>
          <a:prstGeom prst="rect">
            <a:avLst/>
          </a:prstGeom>
          <a:noFill/>
        </p:spPr>
        <p:txBody>
          <a:bodyPr wrap="square"/>
          <a:lstStyle/>
          <a:p>
            <a:pPr marL="0" lvl="0" indent="0" algn="l">
              <a:lnSpc>
                <a:spcPct val="15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：临时变量会阻碍长函数的提炼，将所有临时变量变成函数对象的的字段可以消除所有临时变量，并且可以处理在函数中会被多次修改的</a:t>
            </a:r>
            <a:r>
              <a:rPr lang="zh-CN" altLang="en-US" dirty="0">
                <a:solidFill>
                  <a:schemeClr val="tx1"/>
                </a:solidFill>
                <a:latin typeface="+mn-ea"/>
                <a:cs typeface="+mn-ea"/>
                <a:sym typeface="+mn-ea"/>
              </a:rPr>
              <a:t>变量。</a:t>
            </a:r>
            <a:endParaRPr lang="zh-CN" altLang="en-US" dirty="0">
              <a:solidFill>
                <a:schemeClr val="tx1"/>
              </a:solidFill>
              <a:latin typeface="+mn-ea"/>
              <a:cs typeface="+mn-ea"/>
              <a:sym typeface="+mn-ea"/>
            </a:endParaRPr>
          </a:p>
        </p:txBody>
      </p:sp>
      <p:sp>
        <p:nvSpPr>
          <p:cNvPr id="7" name="文本框 6"/>
          <p:cNvSpPr txBox="1"/>
          <p:nvPr/>
        </p:nvSpPr>
        <p:spPr>
          <a:xfrm>
            <a:off x="598805" y="2319655"/>
            <a:ext cx="8168640" cy="645160"/>
          </a:xfrm>
          <a:prstGeom prst="rect">
            <a:avLst/>
          </a:prstGeom>
          <a:noFill/>
        </p:spPr>
        <p:txBody>
          <a:bodyPr wrap="square" rtlCol="0">
            <a:spAutoFit/>
          </a:bodyPr>
          <a:p>
            <a:r>
              <a:rPr lang="zh-CN" altLang="en-US" b="1"/>
              <a:t>做法：</a:t>
            </a:r>
            <a:r>
              <a:rPr lang="zh-CN" altLang="en-US"/>
              <a:t>将目标函数放进一个单独对象中，将局部变量改成对象内的字段，然后就可以在同一个对象中将大型函数分解为多个</a:t>
            </a:r>
            <a:r>
              <a:rPr lang="zh-CN" altLang="en-US"/>
              <a:t>小函数。</a:t>
            </a:r>
            <a:endParaRPr lang="zh-CN" altLang="en-US"/>
          </a:p>
        </p:txBody>
      </p:sp>
      <p:pic>
        <p:nvPicPr>
          <p:cNvPr id="9" name="F360BE8B-6686-4F3D-AEAF-501FE73E4058-2" descr="绘图1(1)"/>
          <p:cNvPicPr>
            <a:picLocks noChangeAspect="1"/>
          </p:cNvPicPr>
          <p:nvPr/>
        </p:nvPicPr>
        <p:blipFill>
          <a:blip r:embed="rId2"/>
          <a:stretch>
            <a:fillRect/>
          </a:stretch>
        </p:blipFill>
        <p:spPr>
          <a:xfrm>
            <a:off x="1337945" y="3305175"/>
            <a:ext cx="5123815" cy="1313815"/>
          </a:xfrm>
          <a:prstGeom prst="rect">
            <a:avLst/>
          </a:prstGeom>
        </p:spPr>
      </p:pic>
    </p:spTree>
  </p:cSld>
  <p:clrMapOvr>
    <a:masterClrMapping/>
  </p:clrMapOvr>
  <p:timing>
    <p:tnLst>
      <p:par>
        <p:cTn id="1" dur="indefinite" restart="never" nodeType="tmRoot"/>
      </p:par>
    </p:tnLst>
    <p:bldLst>
      <p:bldP spid="27"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2.3 </a:t>
            </a:r>
            <a:r>
              <a:rPr lang="zh-CN" altLang="en-US" sz="2800" b="1">
                <a:solidFill>
                  <a:srgbClr val="595959"/>
                </a:solidFill>
                <a:latin typeface="微软雅黑" panose="020B0503020204020204" charset="-122"/>
                <a:ea typeface="微软雅黑" panose="020B0503020204020204" charset="-122"/>
              </a:rPr>
              <a:t>过长参数列</a:t>
            </a:r>
            <a:r>
              <a:rPr lang="en-US" sz="2800" b="1">
                <a:solidFill>
                  <a:srgbClr val="595959"/>
                </a:solidFill>
                <a:latin typeface="微软雅黑" panose="020B0503020204020204" charset="-122"/>
                <a:ea typeface="微软雅黑" panose="020B0503020204020204" charset="-122"/>
              </a:rPr>
              <a:t> </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2" name="文本框 1"/>
          <p:cNvSpPr txBox="1"/>
          <p:nvPr/>
        </p:nvSpPr>
        <p:spPr>
          <a:xfrm>
            <a:off x="1024255" y="1256030"/>
            <a:ext cx="9209405" cy="1198880"/>
          </a:xfrm>
          <a:prstGeom prst="rect">
            <a:avLst/>
          </a:prstGeom>
          <a:noFill/>
        </p:spPr>
        <p:txBody>
          <a:bodyPr wrap="square" rtlCol="0">
            <a:spAutoFit/>
          </a:bodyPr>
          <a:p>
            <a:r>
              <a:rPr lang="zh-CN" altLang="en-US" sz="2400"/>
              <a:t>太长的参数列会难以理解，也不易使用。</a:t>
            </a:r>
            <a:r>
              <a:rPr lang="zh-CN" altLang="en-US" sz="2400">
                <a:sym typeface="+mn-ea"/>
              </a:rPr>
              <a:t>一旦需要更多数据就不得不修改它。需要对一个以可选参数结尾的函数新增一个必填参数时更是难以</a:t>
            </a:r>
            <a:r>
              <a:rPr lang="zh-CN" altLang="en-US" sz="2400">
                <a:sym typeface="+mn-ea"/>
              </a:rPr>
              <a:t>修改。</a:t>
            </a:r>
            <a:endParaRPr lang="zh-CN" altLang="en-US" sz="2400">
              <a:sym typeface="+mn-ea"/>
            </a:endParaRPr>
          </a:p>
        </p:txBody>
      </p:sp>
      <p:sp>
        <p:nvSpPr>
          <p:cNvPr id="4" name="文本框 3"/>
          <p:cNvSpPr txBox="1"/>
          <p:nvPr/>
        </p:nvSpPr>
        <p:spPr>
          <a:xfrm>
            <a:off x="1024255" y="2809875"/>
            <a:ext cx="8702675" cy="2306955"/>
          </a:xfrm>
          <a:prstGeom prst="rect">
            <a:avLst/>
          </a:prstGeom>
          <a:noFill/>
        </p:spPr>
        <p:txBody>
          <a:bodyPr wrap="square" rtlCol="0">
            <a:spAutoFit/>
          </a:bodyPr>
          <a:p>
            <a:pPr marL="285750" indent="-285750">
              <a:buFont typeface="Arial" panose="020B0604020202020204" pitchFamily="34" charset="0"/>
              <a:buChar char="•"/>
            </a:pPr>
            <a:r>
              <a:rPr lang="zh-CN" altLang="en-US"/>
              <a:t>如果向已有的对象发出一条请求就可以取代一个参数那么可以通过【以函数取代参数】处理。这里的已有对象可能是函数所属类的字段，或另一个参数</a:t>
            </a:r>
            <a:r>
              <a:rPr lang="zh-CN" altLang="en-US"/>
              <a:t>对象。</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如果参数中有多个参数来自同一个对象，可以使用【保持对象完整】即以整个对象作为参数传递以减少参数</a:t>
            </a:r>
            <a:r>
              <a:rPr lang="zh-CN" altLang="en-US"/>
              <a:t>数量。</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如果某些参数缺乏合理的对象归属，可以使用【引入参数对象】为他们制造出一个参数</a:t>
            </a:r>
            <a:r>
              <a:rPr lang="zh-CN" altLang="en-US"/>
              <a:t>对象。</a:t>
            </a:r>
            <a:endParaRPr lang="zh-CN" altLang="en-US"/>
          </a:p>
        </p:txBody>
      </p:sp>
    </p:spTree>
  </p:cSld>
  <p:clrMapOvr>
    <a:masterClrMapping/>
  </p:clrMapOvr>
  <p:timing>
    <p:tnLst>
      <p:par>
        <p:cTn id="1" dur="indefinite" restart="never" nodeType="tmRoot"/>
      </p:par>
    </p:tnLst>
    <p:bldLst>
      <p:bldP spid="27"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2.3.1 </a:t>
            </a:r>
            <a:r>
              <a:rPr lang="zh-CN" altLang="en-US" sz="2800" b="1">
                <a:solidFill>
                  <a:srgbClr val="595959"/>
                </a:solidFill>
                <a:latin typeface="微软雅黑" panose="020B0503020204020204" charset="-122"/>
                <a:ea typeface="微软雅黑" panose="020B0503020204020204" charset="-122"/>
              </a:rPr>
              <a:t>引入参数</a:t>
            </a:r>
            <a:r>
              <a:rPr lang="zh-CN" altLang="en-US" sz="2800" b="1">
                <a:solidFill>
                  <a:srgbClr val="595959"/>
                </a:solidFill>
                <a:latin typeface="微软雅黑" panose="020B0503020204020204" charset="-122"/>
                <a:ea typeface="微软雅黑" panose="020B0503020204020204" charset="-122"/>
              </a:rPr>
              <a:t>对象</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TOP-PPT-2"/>
          <p:cNvSpPr txBox="1"/>
          <p:nvPr/>
        </p:nvSpPr>
        <p:spPr>
          <a:xfrm>
            <a:off x="598805" y="1179830"/>
            <a:ext cx="10004425" cy="1273175"/>
          </a:xfrm>
          <a:prstGeom prst="rect">
            <a:avLst/>
          </a:prstGeom>
          <a:noFill/>
        </p:spPr>
        <p:txBody>
          <a:bodyPr wrap="square"/>
          <a:lstStyle/>
          <a:p>
            <a:pPr marL="0" lvl="0" indent="0" algn="l">
              <a:lnSpc>
                <a:spcPct val="13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有特定的一组参数总是一起被传递，这几个函数可能属于同一个类也可能不属于同一个类。我们可以用一个新对象包装这些数据，再以该对象取代他们，哪怕只是为了把这些数据组织在一起，这样做也是值得的。</a:t>
            </a:r>
            <a:endParaRPr lang="zh-CN" altLang="en-US" dirty="0">
              <a:solidFill>
                <a:schemeClr val="tx1"/>
              </a:solidFill>
              <a:latin typeface="+mn-ea"/>
              <a:cs typeface="+mn-ea"/>
              <a:sym typeface="+mn-ea"/>
            </a:endParaRPr>
          </a:p>
        </p:txBody>
      </p:sp>
      <p:sp>
        <p:nvSpPr>
          <p:cNvPr id="7" name="文本框 6"/>
          <p:cNvSpPr txBox="1"/>
          <p:nvPr/>
        </p:nvSpPr>
        <p:spPr>
          <a:xfrm>
            <a:off x="598805" y="2548255"/>
            <a:ext cx="8168640" cy="368300"/>
          </a:xfrm>
          <a:prstGeom prst="rect">
            <a:avLst/>
          </a:prstGeom>
          <a:noFill/>
        </p:spPr>
        <p:txBody>
          <a:bodyPr wrap="square" rtlCol="0">
            <a:spAutoFit/>
          </a:bodyPr>
          <a:p>
            <a:r>
              <a:rPr lang="zh-CN" altLang="en-US" b="1"/>
              <a:t>做法：</a:t>
            </a:r>
            <a:r>
              <a:rPr lang="zh-CN" altLang="en-US"/>
              <a:t>将这些参数组织成一个新对象，然后取代这些参数</a:t>
            </a:r>
            <a:endParaRPr lang="zh-CN" altLang="en-US"/>
          </a:p>
        </p:txBody>
      </p:sp>
      <p:pic>
        <p:nvPicPr>
          <p:cNvPr id="5" name="F360BE8B-6686-4F3D-AEAF-501FE73E4058-3" descr="绘图1(2)"/>
          <p:cNvPicPr>
            <a:picLocks noChangeAspect="1"/>
          </p:cNvPicPr>
          <p:nvPr/>
        </p:nvPicPr>
        <p:blipFill>
          <a:blip r:embed="rId2"/>
          <a:stretch>
            <a:fillRect/>
          </a:stretch>
        </p:blipFill>
        <p:spPr>
          <a:xfrm>
            <a:off x="2100580" y="3486150"/>
            <a:ext cx="6772910" cy="1676400"/>
          </a:xfrm>
          <a:prstGeom prst="rect">
            <a:avLst/>
          </a:prstGeom>
        </p:spPr>
      </p:pic>
      <p:sp>
        <p:nvSpPr>
          <p:cNvPr id="6" name="文本框 5"/>
          <p:cNvSpPr txBox="1"/>
          <p:nvPr/>
        </p:nvSpPr>
        <p:spPr>
          <a:xfrm>
            <a:off x="598805" y="5424170"/>
            <a:ext cx="9634855" cy="380365"/>
          </a:xfrm>
          <a:prstGeom prst="rect">
            <a:avLst/>
          </a:prstGeom>
          <a:noFill/>
        </p:spPr>
        <p:txBody>
          <a:bodyPr wrap="square" rtlCol="0">
            <a:noAutofit/>
          </a:bodyPr>
          <a:p>
            <a:r>
              <a:rPr lang="zh-CN" altLang="en-US" b="1"/>
              <a:t>注意事项：</a:t>
            </a:r>
            <a:endParaRPr lang="zh-CN" altLang="en-US" b="1"/>
          </a:p>
          <a:p>
            <a:endParaRPr lang="zh-CN" altLang="en-US" b="1"/>
          </a:p>
        </p:txBody>
      </p:sp>
      <p:sp>
        <p:nvSpPr>
          <p:cNvPr id="9" name="文本框 8"/>
          <p:cNvSpPr txBox="1"/>
          <p:nvPr/>
        </p:nvSpPr>
        <p:spPr>
          <a:xfrm>
            <a:off x="1337945" y="5805170"/>
            <a:ext cx="7350125" cy="922020"/>
          </a:xfrm>
          <a:prstGeom prst="rect">
            <a:avLst/>
          </a:prstGeom>
          <a:noFill/>
        </p:spPr>
        <p:txBody>
          <a:bodyPr wrap="square" rtlCol="0">
            <a:spAutoFit/>
          </a:bodyPr>
          <a:p>
            <a:r>
              <a:rPr lang="en-US" altLang="zh-CN">
                <a:sym typeface="+mn-ea"/>
              </a:rPr>
              <a:t>1</a:t>
            </a:r>
            <a:r>
              <a:rPr lang="zh-CN" altLang="en-US">
                <a:sym typeface="+mn-ea"/>
              </a:rPr>
              <a:t>、参数对象应具有明确的概念，避免将无关参数强行封装在一起。</a:t>
            </a:r>
            <a:endParaRPr lang="zh-CN" altLang="en-US">
              <a:sym typeface="+mn-ea"/>
            </a:endParaRPr>
          </a:p>
          <a:p>
            <a:r>
              <a:rPr lang="en-US" altLang="zh-CN">
                <a:sym typeface="+mn-ea"/>
              </a:rPr>
              <a:t>2</a:t>
            </a:r>
            <a:r>
              <a:rPr lang="zh-CN" altLang="en-US">
                <a:sym typeface="+mn-ea"/>
              </a:rPr>
              <a:t>、为参数对象起一个合适的名称，以便清晰表达其用途</a:t>
            </a:r>
            <a:endParaRPr lang="zh-CN" altLang="en-US"/>
          </a:p>
          <a:p>
            <a:endParaRPr lang="zh-CN" altLang="en-US"/>
          </a:p>
        </p:txBody>
      </p:sp>
    </p:spTree>
  </p:cSld>
  <p:clrMapOvr>
    <a:masterClrMapping/>
  </p:clrMapOvr>
  <p:timing>
    <p:tnLst>
      <p:par>
        <p:cTn id="1" dur="indefinite" restart="never" nodeType="tmRoot"/>
      </p:par>
    </p:tnLst>
    <p:bldLst>
      <p:bldP spid="27"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2.4 </a:t>
            </a:r>
            <a:r>
              <a:rPr lang="zh-CN" altLang="en-US" sz="2800" b="1">
                <a:solidFill>
                  <a:srgbClr val="595959"/>
                </a:solidFill>
                <a:latin typeface="微软雅黑" panose="020B0503020204020204" charset="-122"/>
                <a:ea typeface="微软雅黑" panose="020B0503020204020204" charset="-122"/>
              </a:rPr>
              <a:t>基本类型</a:t>
            </a:r>
            <a:r>
              <a:rPr lang="zh-CN" altLang="en-US" sz="2800" b="1">
                <a:solidFill>
                  <a:srgbClr val="595959"/>
                </a:solidFill>
                <a:latin typeface="微软雅黑" panose="020B0503020204020204" charset="-122"/>
                <a:ea typeface="微软雅黑" panose="020B0503020204020204" charset="-122"/>
              </a:rPr>
              <a:t>偏执</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文本框 3"/>
          <p:cNvSpPr txBox="1"/>
          <p:nvPr/>
        </p:nvSpPr>
        <p:spPr>
          <a:xfrm>
            <a:off x="1024255" y="1256030"/>
            <a:ext cx="9209405" cy="1308735"/>
          </a:xfrm>
          <a:prstGeom prst="rect">
            <a:avLst/>
          </a:prstGeom>
          <a:noFill/>
        </p:spPr>
        <p:txBody>
          <a:bodyPr wrap="square" rtlCol="0">
            <a:spAutoFit/>
          </a:bodyPr>
          <a:p>
            <a:pPr marL="0" lvl="0" indent="0" algn="l">
              <a:lnSpc>
                <a:spcPct val="110000"/>
              </a:lnSpc>
            </a:pPr>
            <a:r>
              <a:rPr lang="zh-CN" altLang="en-US" sz="2400" dirty="0">
                <a:latin typeface="+mn-ea"/>
                <a:cs typeface="+mn-ea"/>
                <a:sym typeface="+mn-ea"/>
              </a:rPr>
              <a:t>在编程中过度使用基本数据类型来表示复杂数据，而不使用自定义类型，类似坐标，范围等倾向于使用</a:t>
            </a:r>
            <a:r>
              <a:rPr lang="zh-CN" altLang="en-US" sz="2400" dirty="0">
                <a:latin typeface="+mn-ea"/>
                <a:cs typeface="+mn-ea"/>
                <a:sym typeface="+mn-ea"/>
              </a:rPr>
              <a:t>数组，这会导致代码可读性差和维护困难。</a:t>
            </a:r>
            <a:endParaRPr lang="zh-CN" altLang="en-US" sz="2400">
              <a:sym typeface="+mn-ea"/>
            </a:endParaRPr>
          </a:p>
        </p:txBody>
      </p:sp>
      <p:sp>
        <p:nvSpPr>
          <p:cNvPr id="5" name="文本框 4"/>
          <p:cNvSpPr txBox="1"/>
          <p:nvPr/>
        </p:nvSpPr>
        <p:spPr>
          <a:xfrm>
            <a:off x="1024255" y="2638425"/>
            <a:ext cx="8702675" cy="1476375"/>
          </a:xfrm>
          <a:prstGeom prst="rect">
            <a:avLst/>
          </a:prstGeom>
          <a:noFill/>
        </p:spPr>
        <p:txBody>
          <a:bodyPr wrap="square" rtlCol="0">
            <a:spAutoFit/>
          </a:bodyPr>
          <a:p>
            <a:pPr marL="285750" indent="-285750">
              <a:buFont typeface="Arial" panose="020B0604020202020204" pitchFamily="34" charset="0"/>
              <a:buChar char="•"/>
            </a:pPr>
            <a:r>
              <a:rPr lang="zh-CN" altLang="en-US"/>
              <a:t>像是由起始值和结束值组成的</a:t>
            </a:r>
            <a:r>
              <a:rPr lang="en-US" altLang="zh-CN"/>
              <a:t>range</a:t>
            </a:r>
            <a:r>
              <a:rPr lang="zh-CN" altLang="en-US"/>
              <a:t>类，可以运用【以对象取代数据值】，将原本单独存在的数据值替换为</a:t>
            </a:r>
            <a:r>
              <a:rPr lang="zh-CN" altLang="en-US"/>
              <a:t>对象。</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如果有一组应该总是被放在一起的字段，并且自己正在从数组中挑选字段，可运用【以对象取代</a:t>
            </a:r>
            <a:r>
              <a:rPr lang="zh-CN" altLang="en-US"/>
              <a:t>数组】</a:t>
            </a:r>
            <a:endParaRPr lang="zh-CN" altLang="en-US"/>
          </a:p>
        </p:txBody>
      </p:sp>
    </p:spTree>
  </p:cSld>
  <p:clrMapOvr>
    <a:masterClrMapping/>
  </p:clrMapOvr>
  <p:timing>
    <p:tnLst>
      <p:par>
        <p:cTn id="1" dur="indefinite" restart="never" nodeType="tmRoot"/>
      </p:par>
    </p:tnLst>
    <p:bldLst>
      <p:bldP spid="27"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2.4.1 </a:t>
            </a:r>
            <a:r>
              <a:rPr lang="zh-CN" altLang="en-US" sz="2800" b="1">
                <a:solidFill>
                  <a:srgbClr val="595959"/>
                </a:solidFill>
                <a:latin typeface="微软雅黑" panose="020B0503020204020204" charset="-122"/>
                <a:ea typeface="微软雅黑" panose="020B0503020204020204" charset="-122"/>
              </a:rPr>
              <a:t>以对象取代</a:t>
            </a:r>
            <a:r>
              <a:rPr lang="zh-CN" altLang="en-US" sz="2800" b="1">
                <a:solidFill>
                  <a:srgbClr val="595959"/>
                </a:solidFill>
                <a:latin typeface="微软雅黑" panose="020B0503020204020204" charset="-122"/>
                <a:ea typeface="微软雅黑" panose="020B0503020204020204" charset="-122"/>
              </a:rPr>
              <a:t>数组</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TOP-PPT-2"/>
          <p:cNvSpPr txBox="1"/>
          <p:nvPr/>
        </p:nvSpPr>
        <p:spPr>
          <a:xfrm>
            <a:off x="598805" y="1179830"/>
            <a:ext cx="10004425" cy="940435"/>
          </a:xfrm>
          <a:prstGeom prst="rect">
            <a:avLst/>
          </a:prstGeom>
          <a:noFill/>
        </p:spPr>
        <p:txBody>
          <a:bodyPr wrap="square"/>
          <a:lstStyle/>
          <a:p>
            <a:pPr marL="0" lvl="0" indent="0" algn="l">
              <a:lnSpc>
                <a:spcPct val="13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：当一个数组容纳了多种不同类型的数据，我们很难记住数组的第几个元素代表着什么样的约定。改用对象就可以用字段名称来传达这些</a:t>
            </a:r>
            <a:r>
              <a:rPr lang="zh-CN" altLang="en-US" dirty="0">
                <a:solidFill>
                  <a:schemeClr val="tx1"/>
                </a:solidFill>
                <a:latin typeface="+mn-ea"/>
                <a:cs typeface="+mn-ea"/>
                <a:sym typeface="+mn-ea"/>
              </a:rPr>
              <a:t>信息。</a:t>
            </a:r>
            <a:endParaRPr lang="zh-CN" altLang="en-US" dirty="0">
              <a:solidFill>
                <a:schemeClr val="tx1"/>
              </a:solidFill>
              <a:latin typeface="+mn-ea"/>
              <a:cs typeface="+mn-ea"/>
              <a:sym typeface="+mn-ea"/>
            </a:endParaRPr>
          </a:p>
        </p:txBody>
      </p:sp>
      <p:sp>
        <p:nvSpPr>
          <p:cNvPr id="7" name="文本框 6"/>
          <p:cNvSpPr txBox="1"/>
          <p:nvPr/>
        </p:nvSpPr>
        <p:spPr>
          <a:xfrm>
            <a:off x="598805" y="2548255"/>
            <a:ext cx="8168640" cy="368300"/>
          </a:xfrm>
          <a:prstGeom prst="rect">
            <a:avLst/>
          </a:prstGeom>
          <a:noFill/>
        </p:spPr>
        <p:txBody>
          <a:bodyPr wrap="square" rtlCol="0">
            <a:spAutoFit/>
          </a:bodyPr>
          <a:p>
            <a:r>
              <a:rPr lang="zh-CN" altLang="en-US" b="1"/>
              <a:t>做法：</a:t>
            </a:r>
            <a:r>
              <a:rPr lang="zh-CN" altLang="en-US"/>
              <a:t>以对象替换数组，对于数组中每个元素，以一个字段来表示</a:t>
            </a:r>
            <a:endParaRPr lang="zh-CN" altLang="en-US"/>
          </a:p>
        </p:txBody>
      </p:sp>
      <p:sp>
        <p:nvSpPr>
          <p:cNvPr id="8" name="右箭头 7"/>
          <p:cNvSpPr/>
          <p:nvPr/>
        </p:nvSpPr>
        <p:spPr>
          <a:xfrm>
            <a:off x="4835525" y="3429000"/>
            <a:ext cx="979170" cy="485775"/>
          </a:xfrm>
          <a:prstGeom prst="rightArrow">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3052445" y="3344545"/>
            <a:ext cx="1419225" cy="609600"/>
          </a:xfrm>
          <a:prstGeom prst="rect">
            <a:avLst/>
          </a:prstGeom>
        </p:spPr>
      </p:pic>
      <p:pic>
        <p:nvPicPr>
          <p:cNvPr id="9" name="图片 8"/>
          <p:cNvPicPr>
            <a:picLocks noChangeAspect="1"/>
          </p:cNvPicPr>
          <p:nvPr/>
        </p:nvPicPr>
        <p:blipFill>
          <a:blip r:embed="rId3"/>
          <a:stretch>
            <a:fillRect/>
          </a:stretch>
        </p:blipFill>
        <p:spPr>
          <a:xfrm>
            <a:off x="6178550" y="3344545"/>
            <a:ext cx="2181225" cy="638175"/>
          </a:xfrm>
          <a:prstGeom prst="rect">
            <a:avLst/>
          </a:prstGeom>
        </p:spPr>
      </p:pic>
    </p:spTree>
  </p:cSld>
  <p:clrMapOvr>
    <a:masterClrMapping/>
  </p:clrMapOvr>
  <p:timing>
    <p:tnLst>
      <p:par>
        <p:cTn id="1" dur="indefinite" restart="never" nodeType="tmRoot"/>
      </p:par>
    </p:tnLst>
    <p:bldLst>
      <p:bldP spid="27"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2.5</a:t>
            </a:r>
            <a:r>
              <a:rPr lang="en-US" sz="2800" b="1">
                <a:solidFill>
                  <a:srgbClr val="595959"/>
                </a:solidFill>
                <a:latin typeface="微软雅黑" panose="020B0503020204020204" charset="-122"/>
                <a:ea typeface="微软雅黑" panose="020B0503020204020204" charset="-122"/>
              </a:rPr>
              <a:t> </a:t>
            </a:r>
            <a:r>
              <a:rPr lang="zh-CN" altLang="en-US" sz="2800" b="1">
                <a:solidFill>
                  <a:srgbClr val="595959"/>
                </a:solidFill>
                <a:latin typeface="微软雅黑" panose="020B0503020204020204" charset="-122"/>
                <a:ea typeface="微软雅黑" panose="020B0503020204020204" charset="-122"/>
              </a:rPr>
              <a:t>重复的</a:t>
            </a:r>
            <a:r>
              <a:rPr lang="en-US" sz="2800" b="1">
                <a:solidFill>
                  <a:srgbClr val="595959"/>
                </a:solidFill>
                <a:latin typeface="微软雅黑" panose="020B0503020204020204" charset="-122"/>
                <a:ea typeface="微软雅黑" panose="020B0503020204020204" charset="-122"/>
              </a:rPr>
              <a:t>switch</a:t>
            </a:r>
            <a:r>
              <a:rPr lang="zh-CN" altLang="en-US" sz="2800" b="1">
                <a:solidFill>
                  <a:srgbClr val="595959"/>
                </a:solidFill>
                <a:latin typeface="微软雅黑" panose="020B0503020204020204" charset="-122"/>
                <a:ea typeface="微软雅黑" panose="020B0503020204020204" charset="-122"/>
              </a:rPr>
              <a:t>语句</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2" name="TOP-PPT-2"/>
          <p:cNvSpPr txBox="1"/>
          <p:nvPr/>
        </p:nvSpPr>
        <p:spPr>
          <a:xfrm>
            <a:off x="1023620" y="1183640"/>
            <a:ext cx="10845800" cy="1176020"/>
          </a:xfrm>
          <a:prstGeom prst="rect">
            <a:avLst/>
          </a:prstGeom>
          <a:noFill/>
        </p:spPr>
        <p:txBody>
          <a:bodyPr wrap="square"/>
          <a:lstStyle/>
          <a:p>
            <a:pPr marL="0" lvl="0" indent="0" algn="l">
              <a:lnSpc>
                <a:spcPct val="150000"/>
              </a:lnSpc>
            </a:pPr>
            <a:r>
              <a:rPr lang="en-US" altLang="zh-CN" sz="2400" dirty="0">
                <a:solidFill>
                  <a:schemeClr val="tx1"/>
                </a:solidFill>
                <a:latin typeface="+mn-ea"/>
                <a:cs typeface="+mn-ea"/>
                <a:sym typeface="+mn-ea"/>
              </a:rPr>
              <a:t>switch</a:t>
            </a:r>
            <a:r>
              <a:rPr lang="zh-CN" altLang="en-US" sz="2400" dirty="0">
                <a:solidFill>
                  <a:schemeClr val="tx1"/>
                </a:solidFill>
                <a:latin typeface="+mn-ea"/>
                <a:cs typeface="+mn-ea"/>
                <a:sym typeface="+mn-ea"/>
              </a:rPr>
              <a:t>语句的问题在于重复，同样的</a:t>
            </a:r>
            <a:r>
              <a:rPr lang="en-US" altLang="zh-CN" sz="2400" dirty="0">
                <a:solidFill>
                  <a:schemeClr val="tx1"/>
                </a:solidFill>
                <a:latin typeface="+mn-ea"/>
                <a:cs typeface="+mn-ea"/>
                <a:sym typeface="+mn-ea"/>
              </a:rPr>
              <a:t>switch</a:t>
            </a:r>
            <a:r>
              <a:rPr lang="zh-CN" altLang="en-US" sz="2400" dirty="0">
                <a:solidFill>
                  <a:schemeClr val="tx1"/>
                </a:solidFill>
                <a:latin typeface="+mn-ea"/>
                <a:cs typeface="+mn-ea"/>
                <a:sym typeface="+mn-ea"/>
              </a:rPr>
              <a:t>语句散布于不同</a:t>
            </a:r>
            <a:r>
              <a:rPr lang="zh-CN" altLang="en-US" sz="2400" dirty="0">
                <a:solidFill>
                  <a:schemeClr val="tx1"/>
                </a:solidFill>
                <a:latin typeface="+mn-ea"/>
                <a:cs typeface="+mn-ea"/>
                <a:sym typeface="+mn-ea"/>
              </a:rPr>
              <a:t>地点</a:t>
            </a:r>
            <a:endParaRPr lang="zh-CN" altLang="en-US" sz="2400" dirty="0">
              <a:solidFill>
                <a:schemeClr val="tx1"/>
              </a:solidFill>
              <a:latin typeface="+mn-ea"/>
              <a:cs typeface="+mn-ea"/>
              <a:sym typeface="+mn-ea"/>
            </a:endParaRPr>
          </a:p>
          <a:p>
            <a:pPr marL="0" lvl="0" indent="0" algn="l">
              <a:lnSpc>
                <a:spcPct val="150000"/>
              </a:lnSpc>
            </a:pPr>
            <a:r>
              <a:rPr lang="zh-CN" altLang="en-US" sz="2400" dirty="0">
                <a:solidFill>
                  <a:schemeClr val="tx1"/>
                </a:solidFill>
                <a:latin typeface="+mn-ea"/>
                <a:cs typeface="+mn-ea"/>
                <a:sym typeface="+mn-ea"/>
              </a:rPr>
              <a:t>如果要为它添加一个新的</a:t>
            </a:r>
            <a:r>
              <a:rPr lang="en-US" altLang="zh-CN" sz="2400" dirty="0">
                <a:solidFill>
                  <a:schemeClr val="tx1"/>
                </a:solidFill>
                <a:latin typeface="+mn-ea"/>
                <a:cs typeface="+mn-ea"/>
                <a:sym typeface="+mn-ea"/>
              </a:rPr>
              <a:t>case</a:t>
            </a:r>
            <a:r>
              <a:rPr lang="zh-CN" altLang="en-US" sz="2400" dirty="0">
                <a:solidFill>
                  <a:schemeClr val="tx1"/>
                </a:solidFill>
                <a:latin typeface="+mn-ea"/>
                <a:cs typeface="+mn-ea"/>
                <a:sym typeface="+mn-ea"/>
              </a:rPr>
              <a:t>子句就必须找到所有重复</a:t>
            </a:r>
            <a:r>
              <a:rPr lang="en-US" altLang="zh-CN" sz="2400" dirty="0">
                <a:solidFill>
                  <a:schemeClr val="tx1"/>
                </a:solidFill>
                <a:latin typeface="+mn-ea"/>
                <a:cs typeface="+mn-ea"/>
                <a:sym typeface="+mn-ea"/>
              </a:rPr>
              <a:t>switch</a:t>
            </a:r>
            <a:r>
              <a:rPr lang="zh-CN" altLang="en-US" sz="2400" dirty="0">
                <a:solidFill>
                  <a:schemeClr val="tx1"/>
                </a:solidFill>
                <a:latin typeface="+mn-ea"/>
                <a:cs typeface="+mn-ea"/>
                <a:sym typeface="+mn-ea"/>
              </a:rPr>
              <a:t>语句并修改</a:t>
            </a:r>
            <a:r>
              <a:rPr lang="zh-CN" altLang="en-US" sz="2400" dirty="0">
                <a:solidFill>
                  <a:schemeClr val="tx1"/>
                </a:solidFill>
                <a:latin typeface="+mn-ea"/>
                <a:cs typeface="+mn-ea"/>
                <a:sym typeface="+mn-ea"/>
              </a:rPr>
              <a:t>他们</a:t>
            </a:r>
            <a:endParaRPr lang="zh-CN" altLang="en-US" sz="2400" dirty="0">
              <a:solidFill>
                <a:schemeClr val="tx1"/>
              </a:solidFill>
              <a:latin typeface="+mn-ea"/>
              <a:cs typeface="+mn-ea"/>
              <a:sym typeface="+mn-ea"/>
            </a:endParaRPr>
          </a:p>
        </p:txBody>
      </p:sp>
      <p:sp>
        <p:nvSpPr>
          <p:cNvPr id="5" name="文本框 4"/>
          <p:cNvSpPr txBox="1"/>
          <p:nvPr/>
        </p:nvSpPr>
        <p:spPr>
          <a:xfrm>
            <a:off x="1014730" y="3143250"/>
            <a:ext cx="8702675" cy="2030095"/>
          </a:xfrm>
          <a:prstGeom prst="rect">
            <a:avLst/>
          </a:prstGeom>
          <a:noFill/>
        </p:spPr>
        <p:txBody>
          <a:bodyPr wrap="square" rtlCol="0">
            <a:spAutoFit/>
          </a:bodyPr>
          <a:p>
            <a:pPr marL="285750" indent="-285750">
              <a:buFont typeface="Arial" panose="020B0604020202020204" pitchFamily="34" charset="0"/>
              <a:buChar char="•"/>
            </a:pPr>
            <a:r>
              <a:rPr lang="zh-CN" altLang="en-US"/>
              <a:t>【以多态取代条件表达式】，以子类函数来取代分支</a:t>
            </a:r>
            <a:r>
              <a:rPr lang="zh-CN" altLang="en-US"/>
              <a:t>行为</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如果是单一函数中有些选择事例，且调用端已经明确类型码，可将各分支拆成独立函数，调用端直接</a:t>
            </a:r>
            <a:r>
              <a:rPr lang="zh-CN" altLang="en-US"/>
              <a:t>调用。</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用表驱动法也可以拆解</a:t>
            </a:r>
            <a:r>
              <a:rPr lang="en-US" altLang="zh-CN"/>
              <a:t>switch</a:t>
            </a:r>
            <a:r>
              <a:rPr lang="zh-CN" altLang="en-US"/>
              <a:t>语句</a:t>
            </a:r>
            <a:endParaRPr lang="zh-CN" altLang="en-US"/>
          </a:p>
          <a:p>
            <a:pPr marL="285750" indent="-285750">
              <a:buFont typeface="Arial" panose="020B0604020202020204" pitchFamily="34" charset="0"/>
              <a:buChar char="•"/>
            </a:pPr>
            <a:endParaRPr lang="zh-CN" altLang="en-US"/>
          </a:p>
        </p:txBody>
      </p:sp>
    </p:spTree>
  </p:cSld>
  <p:clrMapOvr>
    <a:masterClrMapping/>
  </p:clrMapOvr>
  <p:timing>
    <p:tnLst>
      <p:par>
        <p:cTn id="1" dur="indefinite" restart="never" nodeType="tmRoot"/>
      </p:par>
    </p:tnLst>
    <p:bldLst>
      <p:bldP spid="2" grpId="1"/>
      <p:bldP spid="27"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2.5.1 </a:t>
            </a:r>
            <a:r>
              <a:rPr lang="zh-CN" altLang="en-US" sz="2800" b="1">
                <a:solidFill>
                  <a:srgbClr val="595959"/>
                </a:solidFill>
                <a:latin typeface="微软雅黑" panose="020B0503020204020204" charset="-122"/>
                <a:ea typeface="微软雅黑" panose="020B0503020204020204" charset="-122"/>
              </a:rPr>
              <a:t>以多态取代条件</a:t>
            </a:r>
            <a:r>
              <a:rPr lang="zh-CN" altLang="en-US" sz="2800" b="1">
                <a:solidFill>
                  <a:srgbClr val="595959"/>
                </a:solidFill>
                <a:latin typeface="微软雅黑" panose="020B0503020204020204" charset="-122"/>
                <a:ea typeface="微软雅黑" panose="020B0503020204020204" charset="-122"/>
              </a:rPr>
              <a:t>表达式</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4" name="TOP-PPT-2"/>
          <p:cNvSpPr txBox="1"/>
          <p:nvPr/>
        </p:nvSpPr>
        <p:spPr>
          <a:xfrm>
            <a:off x="598805" y="1179830"/>
            <a:ext cx="10004425" cy="940435"/>
          </a:xfrm>
          <a:prstGeom prst="rect">
            <a:avLst/>
          </a:prstGeom>
          <a:noFill/>
        </p:spPr>
        <p:txBody>
          <a:bodyPr wrap="square"/>
          <a:lstStyle/>
          <a:p>
            <a:pPr marL="0" lvl="0" indent="0" algn="l">
              <a:lnSpc>
                <a:spcPct val="13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：如果同一组条件表达式在程序中许多地点出现，使用多态来处理</a:t>
            </a:r>
            <a:r>
              <a:rPr lang="zh-CN" altLang="en-US" dirty="0">
                <a:solidFill>
                  <a:schemeClr val="tx1"/>
                </a:solidFill>
                <a:latin typeface="+mn-ea"/>
                <a:cs typeface="+mn-ea"/>
                <a:sym typeface="+mn-ea"/>
              </a:rPr>
              <a:t>的话，在扩展时直接加一个新的子类就行。条件表达式则需要查找并更新全部</a:t>
            </a:r>
            <a:r>
              <a:rPr lang="zh-CN" altLang="en-US" dirty="0">
                <a:solidFill>
                  <a:schemeClr val="tx1"/>
                </a:solidFill>
                <a:latin typeface="+mn-ea"/>
                <a:cs typeface="+mn-ea"/>
                <a:sym typeface="+mn-ea"/>
              </a:rPr>
              <a:t>代码。</a:t>
            </a:r>
            <a:endParaRPr lang="zh-CN" altLang="en-US" dirty="0">
              <a:solidFill>
                <a:schemeClr val="tx1"/>
              </a:solidFill>
              <a:latin typeface="+mn-ea"/>
              <a:cs typeface="+mn-ea"/>
              <a:sym typeface="+mn-ea"/>
            </a:endParaRPr>
          </a:p>
        </p:txBody>
      </p:sp>
      <p:sp>
        <p:nvSpPr>
          <p:cNvPr id="7" name="文本框 6"/>
          <p:cNvSpPr txBox="1"/>
          <p:nvPr/>
        </p:nvSpPr>
        <p:spPr>
          <a:xfrm>
            <a:off x="598805" y="2296795"/>
            <a:ext cx="8168640" cy="368300"/>
          </a:xfrm>
          <a:prstGeom prst="rect">
            <a:avLst/>
          </a:prstGeom>
          <a:noFill/>
        </p:spPr>
        <p:txBody>
          <a:bodyPr wrap="square" rtlCol="0">
            <a:spAutoFit/>
          </a:bodyPr>
          <a:p>
            <a:r>
              <a:rPr lang="zh-CN" altLang="en-US" b="1"/>
              <a:t>做法：</a:t>
            </a:r>
            <a:r>
              <a:rPr lang="zh-CN" altLang="en-US"/>
              <a:t>建立一个继承结构，并为每个分支创建一个子类用以代替</a:t>
            </a:r>
            <a:r>
              <a:rPr lang="zh-CN" altLang="en-US"/>
              <a:t>它</a:t>
            </a:r>
            <a:endParaRPr lang="zh-CN" altLang="en-US"/>
          </a:p>
        </p:txBody>
      </p:sp>
      <p:sp>
        <p:nvSpPr>
          <p:cNvPr id="8" name="右箭头 7"/>
          <p:cNvSpPr/>
          <p:nvPr/>
        </p:nvSpPr>
        <p:spPr>
          <a:xfrm>
            <a:off x="4940300" y="4413885"/>
            <a:ext cx="979170" cy="485775"/>
          </a:xfrm>
          <a:prstGeom prst="rightArrow">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1104900" y="2841625"/>
            <a:ext cx="3390900" cy="3686175"/>
          </a:xfrm>
          <a:prstGeom prst="rect">
            <a:avLst/>
          </a:prstGeom>
        </p:spPr>
      </p:pic>
      <p:pic>
        <p:nvPicPr>
          <p:cNvPr id="9" name="F360BE8B-6686-4F3D-AEAF-501FE73E4058-4" descr="绘图1(3)"/>
          <p:cNvPicPr>
            <a:picLocks noChangeAspect="1"/>
          </p:cNvPicPr>
          <p:nvPr/>
        </p:nvPicPr>
        <p:blipFill>
          <a:blip r:embed="rId3"/>
          <a:stretch>
            <a:fillRect/>
          </a:stretch>
        </p:blipFill>
        <p:spPr>
          <a:xfrm>
            <a:off x="6552565" y="3560445"/>
            <a:ext cx="3258185" cy="2249170"/>
          </a:xfrm>
          <a:prstGeom prst="rect">
            <a:avLst/>
          </a:prstGeom>
        </p:spPr>
      </p:pic>
    </p:spTree>
  </p:cSld>
  <p:clrMapOvr>
    <a:masterClrMapping/>
  </p:clrMapOvr>
  <p:transition/>
  <p:timing>
    <p:tnLst>
      <p:par>
        <p:cTn id="1" dur="indefinite" restart="never" nodeType="tmRoot"/>
      </p:par>
    </p:tnLst>
    <p:bldLst>
      <p:bldP spid="27"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TOP-PPT-1"/>
          <p:cNvGrpSpPr/>
          <p:nvPr/>
        </p:nvGrpSpPr>
        <p:grpSpPr>
          <a:xfrm>
            <a:off x="8296909" y="0"/>
            <a:ext cx="3895091" cy="1971040"/>
            <a:chOff x="2667595" y="0"/>
            <a:chExt cx="9524405" cy="4819652"/>
          </a:xfrm>
        </p:grpSpPr>
        <p:sp>
          <p:nvSpPr>
            <p:cNvPr id="4" name="TOP-PPT-1-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5" name="TOP-PPT-1-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6" name="组合 5"/>
            <p:cNvGrpSpPr/>
            <p:nvPr/>
          </p:nvGrpSpPr>
          <p:grpSpPr>
            <a:xfrm>
              <a:off x="4900325" y="1"/>
              <a:ext cx="7291675" cy="4819651"/>
              <a:chOff x="4900325" y="1"/>
              <a:chExt cx="7291675" cy="4819651"/>
            </a:xfrm>
          </p:grpSpPr>
          <p:sp>
            <p:nvSpPr>
              <p:cNvPr id="7" name="TOP-PPT-1-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8" name="TOP-PPT-1-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10" name="TOP-PPT-2"/>
          <p:cNvGrpSpPr/>
          <p:nvPr/>
        </p:nvGrpSpPr>
        <p:grpSpPr>
          <a:xfrm flipH="1" flipV="1">
            <a:off x="0" y="4886960"/>
            <a:ext cx="3895091" cy="1971040"/>
            <a:chOff x="2667595" y="0"/>
            <a:chExt cx="9524405" cy="4819652"/>
          </a:xfrm>
        </p:grpSpPr>
        <p:sp>
          <p:nvSpPr>
            <p:cNvPr id="11" name="TOP-PPT-2-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2" name="TOP-PPT-2-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13" name="组合 12"/>
            <p:cNvGrpSpPr/>
            <p:nvPr/>
          </p:nvGrpSpPr>
          <p:grpSpPr>
            <a:xfrm>
              <a:off x="4900325" y="1"/>
              <a:ext cx="7291675" cy="4819651"/>
              <a:chOff x="4900325" y="1"/>
              <a:chExt cx="7291675" cy="4819651"/>
            </a:xfrm>
          </p:grpSpPr>
          <p:sp>
            <p:nvSpPr>
              <p:cNvPr id="14" name="TOP-PPT-2-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5" name="TOP-PPT-2-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3" name="TOP-PPT-5"/>
          <p:cNvSpPr txBox="1"/>
          <p:nvPr/>
        </p:nvSpPr>
        <p:spPr>
          <a:xfrm>
            <a:off x="2492293" y="2531064"/>
            <a:ext cx="7288686" cy="922020"/>
          </a:xfrm>
          <a:prstGeom prst="rect">
            <a:avLst/>
          </a:prstGeom>
          <a:noFill/>
        </p:spPr>
        <p:txBody>
          <a:bodyPr wrap="square">
            <a:spAutoFit/>
          </a:bodyPr>
          <a:lstStyle/>
          <a:p>
            <a:pPr algn="dist"/>
            <a:r>
              <a:rPr lang="zh-CN" altLang="en-US" sz="5400" b="1">
                <a:solidFill>
                  <a:schemeClr val="tx1">
                    <a:lumMod val="65000"/>
                    <a:lumOff val="35000"/>
                  </a:schemeClr>
                </a:solidFill>
                <a:latin typeface="微软雅黑" panose="020B0503020204020204" charset="-122"/>
                <a:ea typeface="微软雅黑" panose="020B0503020204020204" charset="-122"/>
              </a:rPr>
              <a:t>感谢观看</a:t>
            </a:r>
            <a:endParaRPr lang="zh-CN" altLang="en-US" sz="5400" b="1">
              <a:solidFill>
                <a:schemeClr val="tx1">
                  <a:lumMod val="65000"/>
                  <a:lumOff val="35000"/>
                </a:schemeClr>
              </a:solidFill>
              <a:latin typeface="微软雅黑" panose="020B0503020204020204" charset="-122"/>
              <a:ea typeface="微软雅黑" panose="020B0503020204020204" charset="-122"/>
            </a:endParaRPr>
          </a:p>
        </p:txBody>
      </p:sp>
      <p:cxnSp>
        <p:nvCxnSpPr>
          <p:cNvPr id="24" name="TOP-PPT-6"/>
          <p:cNvCxnSpPr/>
          <p:nvPr/>
        </p:nvCxnSpPr>
        <p:spPr>
          <a:xfrm>
            <a:off x="5222236" y="3602189"/>
            <a:ext cx="1828800" cy="0"/>
          </a:xfrm>
          <a:prstGeom prst="line">
            <a:avLst/>
          </a:prstGeom>
          <a:ln w="31750">
            <a:solidFill>
              <a:srgbClr val="03AB9E"/>
            </a:solidFill>
            <a:prstDash val="solid"/>
            <a:miter/>
          </a:ln>
        </p:spPr>
      </p:cxnSp>
      <p:pic>
        <p:nvPicPr>
          <p:cNvPr id="3" name="图片 2"/>
          <p:cNvPicPr>
            <a:picLocks noChangeAspect="1"/>
          </p:cNvPicPr>
          <p:nvPr>
            <p:custDataLst>
              <p:tags r:id="rId1"/>
            </p:custDataLst>
          </p:nvPr>
        </p:nvPicPr>
        <p:blipFill rotWithShape="1">
          <a:blip r:embed="rId2" cstate="screen"/>
          <a:srcRect t="24407" b="29236"/>
          <a:stretch>
            <a:fillRect/>
          </a:stretch>
        </p:blipFill>
        <p:spPr>
          <a:xfrm>
            <a:off x="110274" y="102177"/>
            <a:ext cx="1832192" cy="6005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2" name="图片 231" descr="E:/设计图片素材/7967244_.jpg7967244_"/>
          <p:cNvPicPr>
            <a:picLocks noChangeAspect="1"/>
          </p:cNvPicPr>
          <p:nvPr>
            <p:custDataLst>
              <p:tags r:id="rId1"/>
            </p:custDataLst>
          </p:nvPr>
        </p:nvPicPr>
        <p:blipFill>
          <a:blip r:embed="rId2" cstate="email"/>
          <a:srcRect l="-22324" t="4281" r="967" b="8"/>
          <a:stretch>
            <a:fillRect/>
          </a:stretch>
        </p:blipFill>
        <p:spPr>
          <a:xfrm>
            <a:off x="7169464" y="1798333"/>
            <a:ext cx="4941569" cy="4032554"/>
          </a:xfrm>
          <a:custGeom>
            <a:avLst/>
            <a:gdLst/>
            <a:ahLst/>
            <a:cxnLst>
              <a:cxn ang="3">
                <a:pos x="hc" y="t"/>
              </a:cxn>
              <a:cxn ang="cd2">
                <a:pos x="l" y="vc"/>
              </a:cxn>
              <a:cxn ang="cd4">
                <a:pos x="hc" y="b"/>
              </a:cxn>
              <a:cxn ang="0">
                <a:pos x="r" y="vc"/>
              </a:cxn>
            </a:cxnLst>
            <a:rect l="l" t="t" r="r" b="b"/>
            <a:pathLst>
              <a:path w="7658" h="6249">
                <a:moveTo>
                  <a:pt x="2993" y="5015"/>
                </a:moveTo>
                <a:cubicBezTo>
                  <a:pt x="2965" y="5029"/>
                  <a:pt x="2937" y="5044"/>
                  <a:pt x="2910" y="5058"/>
                </a:cubicBezTo>
                <a:cubicBezTo>
                  <a:pt x="2910" y="5065"/>
                  <a:pt x="2911" y="5073"/>
                  <a:pt x="2911" y="5080"/>
                </a:cubicBezTo>
                <a:cubicBezTo>
                  <a:pt x="2933" y="5083"/>
                  <a:pt x="2962" y="5096"/>
                  <a:pt x="2976" y="5087"/>
                </a:cubicBezTo>
                <a:cubicBezTo>
                  <a:pt x="2993" y="5076"/>
                  <a:pt x="2997" y="5045"/>
                  <a:pt x="3006" y="5023"/>
                </a:cubicBezTo>
                <a:cubicBezTo>
                  <a:pt x="3002" y="5020"/>
                  <a:pt x="2997" y="5018"/>
                  <a:pt x="2993" y="5015"/>
                </a:cubicBezTo>
                <a:close/>
                <a:moveTo>
                  <a:pt x="2343" y="2274"/>
                </a:moveTo>
                <a:cubicBezTo>
                  <a:pt x="2318" y="2283"/>
                  <a:pt x="2294" y="2288"/>
                  <a:pt x="2272" y="2299"/>
                </a:cubicBezTo>
                <a:cubicBezTo>
                  <a:pt x="2214" y="2328"/>
                  <a:pt x="2157" y="2343"/>
                  <a:pt x="2096" y="2306"/>
                </a:cubicBezTo>
                <a:cubicBezTo>
                  <a:pt x="2081" y="2297"/>
                  <a:pt x="2060" y="2298"/>
                  <a:pt x="2036" y="2294"/>
                </a:cubicBezTo>
                <a:cubicBezTo>
                  <a:pt x="2036" y="2323"/>
                  <a:pt x="2034" y="2345"/>
                  <a:pt x="2037" y="2365"/>
                </a:cubicBezTo>
                <a:cubicBezTo>
                  <a:pt x="2042" y="2403"/>
                  <a:pt x="2066" y="2428"/>
                  <a:pt x="2096" y="2450"/>
                </a:cubicBezTo>
                <a:cubicBezTo>
                  <a:pt x="2125" y="2472"/>
                  <a:pt x="2145" y="2510"/>
                  <a:pt x="2176" y="2525"/>
                </a:cubicBezTo>
                <a:cubicBezTo>
                  <a:pt x="2230" y="2551"/>
                  <a:pt x="2284" y="2590"/>
                  <a:pt x="2351" y="2563"/>
                </a:cubicBezTo>
                <a:cubicBezTo>
                  <a:pt x="2366" y="2557"/>
                  <a:pt x="2385" y="2563"/>
                  <a:pt x="2402" y="2564"/>
                </a:cubicBezTo>
                <a:cubicBezTo>
                  <a:pt x="2425" y="2564"/>
                  <a:pt x="2447" y="2564"/>
                  <a:pt x="2471" y="2564"/>
                </a:cubicBezTo>
                <a:cubicBezTo>
                  <a:pt x="2454" y="2499"/>
                  <a:pt x="2440" y="2485"/>
                  <a:pt x="2378" y="2461"/>
                </a:cubicBezTo>
                <a:cubicBezTo>
                  <a:pt x="2367" y="2401"/>
                  <a:pt x="2357" y="2342"/>
                  <a:pt x="2343" y="2274"/>
                </a:cubicBezTo>
                <a:close/>
                <a:moveTo>
                  <a:pt x="2968" y="0"/>
                </a:moveTo>
                <a:cubicBezTo>
                  <a:pt x="2979" y="0"/>
                  <a:pt x="2990" y="0"/>
                  <a:pt x="3001" y="0"/>
                </a:cubicBezTo>
                <a:cubicBezTo>
                  <a:pt x="3014" y="18"/>
                  <a:pt x="3029" y="34"/>
                  <a:pt x="3040" y="53"/>
                </a:cubicBezTo>
                <a:cubicBezTo>
                  <a:pt x="3053" y="74"/>
                  <a:pt x="3062" y="97"/>
                  <a:pt x="3075" y="117"/>
                </a:cubicBezTo>
                <a:cubicBezTo>
                  <a:pt x="3094" y="145"/>
                  <a:pt x="3118" y="169"/>
                  <a:pt x="3137" y="197"/>
                </a:cubicBezTo>
                <a:cubicBezTo>
                  <a:pt x="3197" y="284"/>
                  <a:pt x="3255" y="373"/>
                  <a:pt x="3313" y="461"/>
                </a:cubicBezTo>
                <a:cubicBezTo>
                  <a:pt x="3334" y="494"/>
                  <a:pt x="3341" y="534"/>
                  <a:pt x="3377" y="558"/>
                </a:cubicBezTo>
                <a:cubicBezTo>
                  <a:pt x="3412" y="582"/>
                  <a:pt x="3443" y="613"/>
                  <a:pt x="3477" y="640"/>
                </a:cubicBezTo>
                <a:cubicBezTo>
                  <a:pt x="3488" y="649"/>
                  <a:pt x="3500" y="657"/>
                  <a:pt x="3513" y="663"/>
                </a:cubicBezTo>
                <a:cubicBezTo>
                  <a:pt x="3556" y="681"/>
                  <a:pt x="3597" y="701"/>
                  <a:pt x="3641" y="713"/>
                </a:cubicBezTo>
                <a:cubicBezTo>
                  <a:pt x="3671" y="721"/>
                  <a:pt x="3704" y="723"/>
                  <a:pt x="3735" y="719"/>
                </a:cubicBezTo>
                <a:cubicBezTo>
                  <a:pt x="3767" y="715"/>
                  <a:pt x="3784" y="666"/>
                  <a:pt x="3765" y="640"/>
                </a:cubicBezTo>
                <a:cubicBezTo>
                  <a:pt x="3703" y="558"/>
                  <a:pt x="3640" y="477"/>
                  <a:pt x="3577" y="396"/>
                </a:cubicBezTo>
                <a:cubicBezTo>
                  <a:pt x="3573" y="390"/>
                  <a:pt x="3567" y="387"/>
                  <a:pt x="3563" y="382"/>
                </a:cubicBezTo>
                <a:cubicBezTo>
                  <a:pt x="3553" y="369"/>
                  <a:pt x="3544" y="356"/>
                  <a:pt x="3534" y="344"/>
                </a:cubicBezTo>
                <a:cubicBezTo>
                  <a:pt x="3539" y="339"/>
                  <a:pt x="3543" y="336"/>
                  <a:pt x="3548" y="332"/>
                </a:cubicBezTo>
                <a:cubicBezTo>
                  <a:pt x="3551" y="338"/>
                  <a:pt x="3552" y="345"/>
                  <a:pt x="3556" y="350"/>
                </a:cubicBezTo>
                <a:cubicBezTo>
                  <a:pt x="3624" y="430"/>
                  <a:pt x="3691" y="509"/>
                  <a:pt x="3760" y="587"/>
                </a:cubicBezTo>
                <a:cubicBezTo>
                  <a:pt x="3772" y="601"/>
                  <a:pt x="3800" y="619"/>
                  <a:pt x="3807" y="615"/>
                </a:cubicBezTo>
                <a:cubicBezTo>
                  <a:pt x="3851" y="585"/>
                  <a:pt x="3899" y="588"/>
                  <a:pt x="3948" y="585"/>
                </a:cubicBezTo>
                <a:cubicBezTo>
                  <a:pt x="3969" y="584"/>
                  <a:pt x="3993" y="576"/>
                  <a:pt x="3987" y="546"/>
                </a:cubicBezTo>
                <a:cubicBezTo>
                  <a:pt x="3984" y="527"/>
                  <a:pt x="3978" y="507"/>
                  <a:pt x="3968" y="491"/>
                </a:cubicBezTo>
                <a:cubicBezTo>
                  <a:pt x="3922" y="415"/>
                  <a:pt x="3873" y="341"/>
                  <a:pt x="3825" y="267"/>
                </a:cubicBezTo>
                <a:cubicBezTo>
                  <a:pt x="3804" y="233"/>
                  <a:pt x="3780" y="202"/>
                  <a:pt x="3758" y="169"/>
                </a:cubicBezTo>
                <a:cubicBezTo>
                  <a:pt x="3750" y="157"/>
                  <a:pt x="3745" y="142"/>
                  <a:pt x="3741" y="127"/>
                </a:cubicBezTo>
                <a:cubicBezTo>
                  <a:pt x="3740" y="124"/>
                  <a:pt x="3755" y="113"/>
                  <a:pt x="3756" y="114"/>
                </a:cubicBezTo>
                <a:cubicBezTo>
                  <a:pt x="3769" y="124"/>
                  <a:pt x="3783" y="134"/>
                  <a:pt x="3792" y="147"/>
                </a:cubicBezTo>
                <a:cubicBezTo>
                  <a:pt x="3808" y="169"/>
                  <a:pt x="3819" y="195"/>
                  <a:pt x="3833" y="218"/>
                </a:cubicBezTo>
                <a:cubicBezTo>
                  <a:pt x="3844" y="235"/>
                  <a:pt x="3857" y="251"/>
                  <a:pt x="3868" y="268"/>
                </a:cubicBezTo>
                <a:cubicBezTo>
                  <a:pt x="3904" y="324"/>
                  <a:pt x="3938" y="384"/>
                  <a:pt x="3979" y="437"/>
                </a:cubicBezTo>
                <a:cubicBezTo>
                  <a:pt x="4009" y="477"/>
                  <a:pt x="4039" y="474"/>
                  <a:pt x="4078" y="444"/>
                </a:cubicBezTo>
                <a:cubicBezTo>
                  <a:pt x="4128" y="404"/>
                  <a:pt x="4180" y="367"/>
                  <a:pt x="4230" y="329"/>
                </a:cubicBezTo>
                <a:cubicBezTo>
                  <a:pt x="4242" y="319"/>
                  <a:pt x="4250" y="306"/>
                  <a:pt x="4261" y="294"/>
                </a:cubicBezTo>
                <a:cubicBezTo>
                  <a:pt x="4274" y="299"/>
                  <a:pt x="4292" y="314"/>
                  <a:pt x="4308" y="312"/>
                </a:cubicBezTo>
                <a:cubicBezTo>
                  <a:pt x="4384" y="301"/>
                  <a:pt x="4462" y="292"/>
                  <a:pt x="4536" y="271"/>
                </a:cubicBezTo>
                <a:cubicBezTo>
                  <a:pt x="4594" y="254"/>
                  <a:pt x="4647" y="217"/>
                  <a:pt x="4710" y="249"/>
                </a:cubicBezTo>
                <a:cubicBezTo>
                  <a:pt x="4734" y="261"/>
                  <a:pt x="4757" y="275"/>
                  <a:pt x="4779" y="290"/>
                </a:cubicBezTo>
                <a:cubicBezTo>
                  <a:pt x="4878" y="359"/>
                  <a:pt x="4966" y="436"/>
                  <a:pt x="4987" y="563"/>
                </a:cubicBezTo>
                <a:cubicBezTo>
                  <a:pt x="4990" y="581"/>
                  <a:pt x="4995" y="601"/>
                  <a:pt x="5006" y="615"/>
                </a:cubicBezTo>
                <a:cubicBezTo>
                  <a:pt x="5040" y="659"/>
                  <a:pt x="5087" y="687"/>
                  <a:pt x="5140" y="708"/>
                </a:cubicBezTo>
                <a:cubicBezTo>
                  <a:pt x="5179" y="723"/>
                  <a:pt x="5217" y="726"/>
                  <a:pt x="5259" y="716"/>
                </a:cubicBezTo>
                <a:cubicBezTo>
                  <a:pt x="5277" y="712"/>
                  <a:pt x="5299" y="723"/>
                  <a:pt x="5317" y="731"/>
                </a:cubicBezTo>
                <a:cubicBezTo>
                  <a:pt x="5332" y="738"/>
                  <a:pt x="5343" y="755"/>
                  <a:pt x="5358" y="762"/>
                </a:cubicBezTo>
                <a:cubicBezTo>
                  <a:pt x="5369" y="767"/>
                  <a:pt x="5389" y="768"/>
                  <a:pt x="5397" y="761"/>
                </a:cubicBezTo>
                <a:cubicBezTo>
                  <a:pt x="5446" y="720"/>
                  <a:pt x="5502" y="717"/>
                  <a:pt x="5561" y="729"/>
                </a:cubicBezTo>
                <a:cubicBezTo>
                  <a:pt x="5600" y="737"/>
                  <a:pt x="5637" y="751"/>
                  <a:pt x="5675" y="753"/>
                </a:cubicBezTo>
                <a:cubicBezTo>
                  <a:pt x="5711" y="755"/>
                  <a:pt x="5741" y="767"/>
                  <a:pt x="5763" y="792"/>
                </a:cubicBezTo>
                <a:cubicBezTo>
                  <a:pt x="5790" y="819"/>
                  <a:pt x="5813" y="850"/>
                  <a:pt x="5835" y="882"/>
                </a:cubicBezTo>
                <a:cubicBezTo>
                  <a:pt x="5888" y="962"/>
                  <a:pt x="5961" y="994"/>
                  <a:pt x="6053" y="975"/>
                </a:cubicBezTo>
                <a:cubicBezTo>
                  <a:pt x="6108" y="964"/>
                  <a:pt x="6190" y="1017"/>
                  <a:pt x="6204" y="1071"/>
                </a:cubicBezTo>
                <a:cubicBezTo>
                  <a:pt x="6211" y="1102"/>
                  <a:pt x="6218" y="1130"/>
                  <a:pt x="6188" y="1155"/>
                </a:cubicBezTo>
                <a:cubicBezTo>
                  <a:pt x="6181" y="1162"/>
                  <a:pt x="6185" y="1188"/>
                  <a:pt x="6191" y="1201"/>
                </a:cubicBezTo>
                <a:cubicBezTo>
                  <a:pt x="6220" y="1269"/>
                  <a:pt x="6260" y="1333"/>
                  <a:pt x="6281" y="1403"/>
                </a:cubicBezTo>
                <a:cubicBezTo>
                  <a:pt x="6305" y="1485"/>
                  <a:pt x="6356" y="1526"/>
                  <a:pt x="6433" y="1543"/>
                </a:cubicBezTo>
                <a:cubicBezTo>
                  <a:pt x="6445" y="1546"/>
                  <a:pt x="6463" y="1542"/>
                  <a:pt x="6470" y="1535"/>
                </a:cubicBezTo>
                <a:cubicBezTo>
                  <a:pt x="6490" y="1511"/>
                  <a:pt x="6504" y="1482"/>
                  <a:pt x="6525" y="1458"/>
                </a:cubicBezTo>
                <a:cubicBezTo>
                  <a:pt x="6563" y="1414"/>
                  <a:pt x="6603" y="1372"/>
                  <a:pt x="6643" y="1329"/>
                </a:cubicBezTo>
                <a:cubicBezTo>
                  <a:pt x="6647" y="1324"/>
                  <a:pt x="6651" y="1319"/>
                  <a:pt x="6657" y="1317"/>
                </a:cubicBezTo>
                <a:cubicBezTo>
                  <a:pt x="6678" y="1309"/>
                  <a:pt x="6700" y="1302"/>
                  <a:pt x="6723" y="1294"/>
                </a:cubicBezTo>
                <a:cubicBezTo>
                  <a:pt x="6712" y="1307"/>
                  <a:pt x="6701" y="1322"/>
                  <a:pt x="6688" y="1334"/>
                </a:cubicBezTo>
                <a:cubicBezTo>
                  <a:pt x="6664" y="1355"/>
                  <a:pt x="6635" y="1371"/>
                  <a:pt x="6614" y="1394"/>
                </a:cubicBezTo>
                <a:cubicBezTo>
                  <a:pt x="6574" y="1438"/>
                  <a:pt x="6538" y="1486"/>
                  <a:pt x="6499" y="1531"/>
                </a:cubicBezTo>
                <a:cubicBezTo>
                  <a:pt x="6480" y="1554"/>
                  <a:pt x="6472" y="1578"/>
                  <a:pt x="6495" y="1601"/>
                </a:cubicBezTo>
                <a:cubicBezTo>
                  <a:pt x="6518" y="1623"/>
                  <a:pt x="6547" y="1640"/>
                  <a:pt x="6571" y="1663"/>
                </a:cubicBezTo>
                <a:cubicBezTo>
                  <a:pt x="6587" y="1678"/>
                  <a:pt x="6612" y="1700"/>
                  <a:pt x="6610" y="1716"/>
                </a:cubicBezTo>
                <a:cubicBezTo>
                  <a:pt x="6602" y="1773"/>
                  <a:pt x="6628" y="1809"/>
                  <a:pt x="6667" y="1842"/>
                </a:cubicBezTo>
                <a:cubicBezTo>
                  <a:pt x="6725" y="1890"/>
                  <a:pt x="6792" y="1931"/>
                  <a:pt x="6805" y="2017"/>
                </a:cubicBezTo>
                <a:cubicBezTo>
                  <a:pt x="6809" y="2037"/>
                  <a:pt x="6830" y="2057"/>
                  <a:pt x="6848" y="2071"/>
                </a:cubicBezTo>
                <a:cubicBezTo>
                  <a:pt x="6863" y="2084"/>
                  <a:pt x="6886" y="2087"/>
                  <a:pt x="6901" y="2100"/>
                </a:cubicBezTo>
                <a:cubicBezTo>
                  <a:pt x="6918" y="2114"/>
                  <a:pt x="6930" y="2116"/>
                  <a:pt x="6944" y="2098"/>
                </a:cubicBezTo>
                <a:cubicBezTo>
                  <a:pt x="6961" y="2076"/>
                  <a:pt x="6979" y="2052"/>
                  <a:pt x="6996" y="2029"/>
                </a:cubicBezTo>
                <a:cubicBezTo>
                  <a:pt x="6993" y="2053"/>
                  <a:pt x="6985" y="2074"/>
                  <a:pt x="6975" y="2095"/>
                </a:cubicBezTo>
                <a:cubicBezTo>
                  <a:pt x="6963" y="2120"/>
                  <a:pt x="6959" y="2139"/>
                  <a:pt x="6995" y="2147"/>
                </a:cubicBezTo>
                <a:cubicBezTo>
                  <a:pt x="7023" y="2153"/>
                  <a:pt x="7035" y="2171"/>
                  <a:pt x="7031" y="2202"/>
                </a:cubicBezTo>
                <a:cubicBezTo>
                  <a:pt x="7029" y="2224"/>
                  <a:pt x="7034" y="2248"/>
                  <a:pt x="7036" y="2276"/>
                </a:cubicBezTo>
                <a:cubicBezTo>
                  <a:pt x="7078" y="2249"/>
                  <a:pt x="7111" y="2228"/>
                  <a:pt x="7145" y="2206"/>
                </a:cubicBezTo>
                <a:cubicBezTo>
                  <a:pt x="7147" y="2209"/>
                  <a:pt x="7149" y="2211"/>
                  <a:pt x="7151" y="2214"/>
                </a:cubicBezTo>
                <a:cubicBezTo>
                  <a:pt x="7128" y="2241"/>
                  <a:pt x="7106" y="2268"/>
                  <a:pt x="7082" y="2297"/>
                </a:cubicBezTo>
                <a:cubicBezTo>
                  <a:pt x="7111" y="2331"/>
                  <a:pt x="7074" y="2345"/>
                  <a:pt x="7056" y="2368"/>
                </a:cubicBezTo>
                <a:cubicBezTo>
                  <a:pt x="7048" y="2378"/>
                  <a:pt x="7040" y="2401"/>
                  <a:pt x="7043" y="2404"/>
                </a:cubicBezTo>
                <a:cubicBezTo>
                  <a:pt x="7055" y="2414"/>
                  <a:pt x="7072" y="2421"/>
                  <a:pt x="7087" y="2421"/>
                </a:cubicBezTo>
                <a:cubicBezTo>
                  <a:pt x="7100" y="2421"/>
                  <a:pt x="7112" y="2409"/>
                  <a:pt x="7126" y="2403"/>
                </a:cubicBezTo>
                <a:cubicBezTo>
                  <a:pt x="7156" y="2390"/>
                  <a:pt x="7188" y="2378"/>
                  <a:pt x="7219" y="2365"/>
                </a:cubicBezTo>
                <a:cubicBezTo>
                  <a:pt x="7222" y="2371"/>
                  <a:pt x="7224" y="2376"/>
                  <a:pt x="7227" y="2382"/>
                </a:cubicBezTo>
                <a:cubicBezTo>
                  <a:pt x="7207" y="2394"/>
                  <a:pt x="7186" y="2406"/>
                  <a:pt x="7166" y="2419"/>
                </a:cubicBezTo>
                <a:cubicBezTo>
                  <a:pt x="7147" y="2432"/>
                  <a:pt x="7126" y="2446"/>
                  <a:pt x="7113" y="2463"/>
                </a:cubicBezTo>
                <a:cubicBezTo>
                  <a:pt x="7098" y="2485"/>
                  <a:pt x="7091" y="2512"/>
                  <a:pt x="7077" y="2535"/>
                </a:cubicBezTo>
                <a:cubicBezTo>
                  <a:pt x="7063" y="2560"/>
                  <a:pt x="7049" y="2580"/>
                  <a:pt x="7075" y="2608"/>
                </a:cubicBezTo>
                <a:cubicBezTo>
                  <a:pt x="7091" y="2625"/>
                  <a:pt x="7104" y="2652"/>
                  <a:pt x="7106" y="2675"/>
                </a:cubicBezTo>
                <a:cubicBezTo>
                  <a:pt x="7110" y="2709"/>
                  <a:pt x="7132" y="2751"/>
                  <a:pt x="7086" y="2779"/>
                </a:cubicBezTo>
                <a:cubicBezTo>
                  <a:pt x="7081" y="2782"/>
                  <a:pt x="7088" y="2804"/>
                  <a:pt x="7090" y="2816"/>
                </a:cubicBezTo>
                <a:cubicBezTo>
                  <a:pt x="7116" y="2810"/>
                  <a:pt x="7144" y="2808"/>
                  <a:pt x="7168" y="2797"/>
                </a:cubicBezTo>
                <a:cubicBezTo>
                  <a:pt x="7185" y="2790"/>
                  <a:pt x="7195" y="2768"/>
                  <a:pt x="7211" y="2757"/>
                </a:cubicBezTo>
                <a:cubicBezTo>
                  <a:pt x="7262" y="2719"/>
                  <a:pt x="7316" y="2685"/>
                  <a:pt x="7345" y="2624"/>
                </a:cubicBezTo>
                <a:cubicBezTo>
                  <a:pt x="7348" y="2618"/>
                  <a:pt x="7358" y="2616"/>
                  <a:pt x="7363" y="2611"/>
                </a:cubicBezTo>
                <a:cubicBezTo>
                  <a:pt x="7373" y="2603"/>
                  <a:pt x="7385" y="2595"/>
                  <a:pt x="7392" y="2584"/>
                </a:cubicBezTo>
                <a:cubicBezTo>
                  <a:pt x="7404" y="2566"/>
                  <a:pt x="7413" y="2544"/>
                  <a:pt x="7425" y="2526"/>
                </a:cubicBezTo>
                <a:cubicBezTo>
                  <a:pt x="7437" y="2507"/>
                  <a:pt x="7463" y="2489"/>
                  <a:pt x="7462" y="2472"/>
                </a:cubicBezTo>
                <a:cubicBezTo>
                  <a:pt x="7459" y="2418"/>
                  <a:pt x="7491" y="2407"/>
                  <a:pt x="7532" y="2401"/>
                </a:cubicBezTo>
                <a:cubicBezTo>
                  <a:pt x="7542" y="2399"/>
                  <a:pt x="7553" y="2401"/>
                  <a:pt x="7564" y="2401"/>
                </a:cubicBezTo>
                <a:cubicBezTo>
                  <a:pt x="7564" y="2415"/>
                  <a:pt x="7567" y="2430"/>
                  <a:pt x="7562" y="2441"/>
                </a:cubicBezTo>
                <a:cubicBezTo>
                  <a:pt x="7557" y="2453"/>
                  <a:pt x="7545" y="2462"/>
                  <a:pt x="7535" y="2471"/>
                </a:cubicBezTo>
                <a:cubicBezTo>
                  <a:pt x="7424" y="2566"/>
                  <a:pt x="7331" y="2678"/>
                  <a:pt x="7242" y="2793"/>
                </a:cubicBezTo>
                <a:cubicBezTo>
                  <a:pt x="7232" y="2806"/>
                  <a:pt x="7230" y="2826"/>
                  <a:pt x="7225" y="2843"/>
                </a:cubicBezTo>
                <a:cubicBezTo>
                  <a:pt x="7242" y="2849"/>
                  <a:pt x="7258" y="2859"/>
                  <a:pt x="7275" y="2858"/>
                </a:cubicBezTo>
                <a:cubicBezTo>
                  <a:pt x="7313" y="2857"/>
                  <a:pt x="7326" y="2880"/>
                  <a:pt x="7339" y="2910"/>
                </a:cubicBezTo>
                <a:cubicBezTo>
                  <a:pt x="7351" y="2940"/>
                  <a:pt x="7332" y="2947"/>
                  <a:pt x="7314" y="2959"/>
                </a:cubicBezTo>
                <a:cubicBezTo>
                  <a:pt x="7308" y="2963"/>
                  <a:pt x="7305" y="2974"/>
                  <a:pt x="7304" y="2983"/>
                </a:cubicBezTo>
                <a:cubicBezTo>
                  <a:pt x="7299" y="3036"/>
                  <a:pt x="7358" y="3091"/>
                  <a:pt x="7411" y="3084"/>
                </a:cubicBezTo>
                <a:cubicBezTo>
                  <a:pt x="7420" y="3083"/>
                  <a:pt x="7430" y="3086"/>
                  <a:pt x="7439" y="3087"/>
                </a:cubicBezTo>
                <a:cubicBezTo>
                  <a:pt x="7419" y="3105"/>
                  <a:pt x="7395" y="3112"/>
                  <a:pt x="7375" y="3125"/>
                </a:cubicBezTo>
                <a:cubicBezTo>
                  <a:pt x="7361" y="3134"/>
                  <a:pt x="7344" y="3152"/>
                  <a:pt x="7342" y="3168"/>
                </a:cubicBezTo>
                <a:cubicBezTo>
                  <a:pt x="7336" y="3204"/>
                  <a:pt x="7337" y="3241"/>
                  <a:pt x="7337" y="3277"/>
                </a:cubicBezTo>
                <a:cubicBezTo>
                  <a:pt x="7336" y="3296"/>
                  <a:pt x="7334" y="3316"/>
                  <a:pt x="7339" y="3333"/>
                </a:cubicBezTo>
                <a:cubicBezTo>
                  <a:pt x="7347" y="3361"/>
                  <a:pt x="7359" y="3388"/>
                  <a:pt x="7371" y="3416"/>
                </a:cubicBezTo>
                <a:cubicBezTo>
                  <a:pt x="7381" y="3439"/>
                  <a:pt x="7382" y="3460"/>
                  <a:pt x="7361" y="3479"/>
                </a:cubicBezTo>
                <a:cubicBezTo>
                  <a:pt x="7354" y="3485"/>
                  <a:pt x="7348" y="3500"/>
                  <a:pt x="7350" y="3508"/>
                </a:cubicBezTo>
                <a:cubicBezTo>
                  <a:pt x="7370" y="3582"/>
                  <a:pt x="7369" y="3588"/>
                  <a:pt x="7315" y="3627"/>
                </a:cubicBezTo>
                <a:cubicBezTo>
                  <a:pt x="7329" y="3665"/>
                  <a:pt x="7342" y="3703"/>
                  <a:pt x="7357" y="3740"/>
                </a:cubicBezTo>
                <a:cubicBezTo>
                  <a:pt x="7380" y="3797"/>
                  <a:pt x="7398" y="3800"/>
                  <a:pt x="7441" y="3753"/>
                </a:cubicBezTo>
                <a:cubicBezTo>
                  <a:pt x="7466" y="3725"/>
                  <a:pt x="7484" y="3728"/>
                  <a:pt x="7498" y="3764"/>
                </a:cubicBezTo>
                <a:cubicBezTo>
                  <a:pt x="7512" y="3802"/>
                  <a:pt x="7526" y="3840"/>
                  <a:pt x="7539" y="3878"/>
                </a:cubicBezTo>
                <a:cubicBezTo>
                  <a:pt x="7540" y="3882"/>
                  <a:pt x="7536" y="3887"/>
                  <a:pt x="7536" y="3892"/>
                </a:cubicBezTo>
                <a:cubicBezTo>
                  <a:pt x="7538" y="3911"/>
                  <a:pt x="7536" y="3932"/>
                  <a:pt x="7543" y="3949"/>
                </a:cubicBezTo>
                <a:cubicBezTo>
                  <a:pt x="7563" y="3995"/>
                  <a:pt x="7588" y="4038"/>
                  <a:pt x="7540" y="4082"/>
                </a:cubicBezTo>
                <a:cubicBezTo>
                  <a:pt x="7532" y="4090"/>
                  <a:pt x="7530" y="4109"/>
                  <a:pt x="7529" y="4123"/>
                </a:cubicBezTo>
                <a:cubicBezTo>
                  <a:pt x="7527" y="4150"/>
                  <a:pt x="7529" y="4176"/>
                  <a:pt x="7529" y="4203"/>
                </a:cubicBezTo>
                <a:cubicBezTo>
                  <a:pt x="7529" y="4220"/>
                  <a:pt x="7525" y="4233"/>
                  <a:pt x="7505" y="4230"/>
                </a:cubicBezTo>
                <a:lnTo>
                  <a:pt x="7502" y="4229"/>
                </a:lnTo>
                <a:lnTo>
                  <a:pt x="7501" y="4228"/>
                </a:lnTo>
                <a:lnTo>
                  <a:pt x="7501" y="4228"/>
                </a:lnTo>
                <a:lnTo>
                  <a:pt x="7490" y="4207"/>
                </a:lnTo>
                <a:cubicBezTo>
                  <a:pt x="7487" y="4200"/>
                  <a:pt x="7483" y="4193"/>
                  <a:pt x="7480" y="4185"/>
                </a:cubicBezTo>
                <a:cubicBezTo>
                  <a:pt x="7471" y="4166"/>
                  <a:pt x="7462" y="4146"/>
                  <a:pt x="7454" y="4126"/>
                </a:cubicBezTo>
                <a:cubicBezTo>
                  <a:pt x="7434" y="4183"/>
                  <a:pt x="7451" y="4218"/>
                  <a:pt x="7493" y="4227"/>
                </a:cubicBezTo>
                <a:lnTo>
                  <a:pt x="7501" y="4228"/>
                </a:lnTo>
                <a:lnTo>
                  <a:pt x="7501" y="4229"/>
                </a:lnTo>
                <a:lnTo>
                  <a:pt x="7502" y="4229"/>
                </a:lnTo>
                <a:lnTo>
                  <a:pt x="7507" y="4236"/>
                </a:lnTo>
                <a:cubicBezTo>
                  <a:pt x="7522" y="4253"/>
                  <a:pt x="7540" y="4258"/>
                  <a:pt x="7553" y="4244"/>
                </a:cubicBezTo>
                <a:cubicBezTo>
                  <a:pt x="7576" y="4218"/>
                  <a:pt x="7594" y="4229"/>
                  <a:pt x="7608" y="4238"/>
                </a:cubicBezTo>
                <a:cubicBezTo>
                  <a:pt x="7612" y="4261"/>
                  <a:pt x="7615" y="4278"/>
                  <a:pt x="7619" y="4295"/>
                </a:cubicBezTo>
                <a:cubicBezTo>
                  <a:pt x="7632" y="4340"/>
                  <a:pt x="7648" y="4385"/>
                  <a:pt x="7658" y="4432"/>
                </a:cubicBezTo>
                <a:cubicBezTo>
                  <a:pt x="7660" y="4446"/>
                  <a:pt x="7650" y="4471"/>
                  <a:pt x="7637" y="4479"/>
                </a:cubicBezTo>
                <a:cubicBezTo>
                  <a:pt x="7615" y="4494"/>
                  <a:pt x="7587" y="4501"/>
                  <a:pt x="7561" y="4511"/>
                </a:cubicBezTo>
                <a:cubicBezTo>
                  <a:pt x="7563" y="4516"/>
                  <a:pt x="7564" y="4521"/>
                  <a:pt x="7566" y="4526"/>
                </a:cubicBezTo>
                <a:cubicBezTo>
                  <a:pt x="7590" y="4523"/>
                  <a:pt x="7615" y="4519"/>
                  <a:pt x="7638" y="4516"/>
                </a:cubicBezTo>
                <a:cubicBezTo>
                  <a:pt x="7640" y="4529"/>
                  <a:pt x="7648" y="4547"/>
                  <a:pt x="7643" y="4552"/>
                </a:cubicBezTo>
                <a:cubicBezTo>
                  <a:pt x="7614" y="4583"/>
                  <a:pt x="7586" y="4620"/>
                  <a:pt x="7549" y="4636"/>
                </a:cubicBezTo>
                <a:cubicBezTo>
                  <a:pt x="7515" y="4650"/>
                  <a:pt x="7498" y="4669"/>
                  <a:pt x="7484" y="4698"/>
                </a:cubicBezTo>
                <a:cubicBezTo>
                  <a:pt x="7464" y="4742"/>
                  <a:pt x="7446" y="4788"/>
                  <a:pt x="7423" y="4831"/>
                </a:cubicBezTo>
                <a:cubicBezTo>
                  <a:pt x="7416" y="4845"/>
                  <a:pt x="7401" y="4863"/>
                  <a:pt x="7388" y="4864"/>
                </a:cubicBezTo>
                <a:cubicBezTo>
                  <a:pt x="7345" y="4867"/>
                  <a:pt x="7301" y="4862"/>
                  <a:pt x="7257" y="4861"/>
                </a:cubicBezTo>
                <a:cubicBezTo>
                  <a:pt x="7242" y="4861"/>
                  <a:pt x="7227" y="4861"/>
                  <a:pt x="7213" y="4861"/>
                </a:cubicBezTo>
                <a:cubicBezTo>
                  <a:pt x="7245" y="4902"/>
                  <a:pt x="7279" y="4935"/>
                  <a:pt x="7301" y="4976"/>
                </a:cubicBezTo>
                <a:cubicBezTo>
                  <a:pt x="7327" y="5025"/>
                  <a:pt x="7357" y="5062"/>
                  <a:pt x="7413" y="5076"/>
                </a:cubicBezTo>
                <a:cubicBezTo>
                  <a:pt x="7447" y="5084"/>
                  <a:pt x="7466" y="5108"/>
                  <a:pt x="7466" y="5142"/>
                </a:cubicBezTo>
                <a:cubicBezTo>
                  <a:pt x="7466" y="5156"/>
                  <a:pt x="7457" y="5176"/>
                  <a:pt x="7445" y="5183"/>
                </a:cubicBezTo>
                <a:cubicBezTo>
                  <a:pt x="7434" y="5190"/>
                  <a:pt x="7407" y="5188"/>
                  <a:pt x="7402" y="5181"/>
                </a:cubicBezTo>
                <a:cubicBezTo>
                  <a:pt x="7385" y="5151"/>
                  <a:pt x="7364" y="5157"/>
                  <a:pt x="7343" y="5170"/>
                </a:cubicBezTo>
                <a:cubicBezTo>
                  <a:pt x="7313" y="5188"/>
                  <a:pt x="7300" y="5176"/>
                  <a:pt x="7286" y="5147"/>
                </a:cubicBezTo>
                <a:cubicBezTo>
                  <a:pt x="7272" y="5119"/>
                  <a:pt x="7252" y="5079"/>
                  <a:pt x="7227" y="5073"/>
                </a:cubicBezTo>
                <a:cubicBezTo>
                  <a:pt x="7173" y="5058"/>
                  <a:pt x="7135" y="5023"/>
                  <a:pt x="7095" y="4990"/>
                </a:cubicBezTo>
                <a:cubicBezTo>
                  <a:pt x="7053" y="4956"/>
                  <a:pt x="7043" y="4958"/>
                  <a:pt x="7003" y="4992"/>
                </a:cubicBezTo>
                <a:cubicBezTo>
                  <a:pt x="6959" y="5030"/>
                  <a:pt x="6907" y="5059"/>
                  <a:pt x="6859" y="5093"/>
                </a:cubicBezTo>
                <a:cubicBezTo>
                  <a:pt x="6849" y="5100"/>
                  <a:pt x="6832" y="5110"/>
                  <a:pt x="6831" y="5120"/>
                </a:cubicBezTo>
                <a:cubicBezTo>
                  <a:pt x="6830" y="5131"/>
                  <a:pt x="6842" y="5149"/>
                  <a:pt x="6853" y="5155"/>
                </a:cubicBezTo>
                <a:cubicBezTo>
                  <a:pt x="6880" y="5170"/>
                  <a:pt x="6887" y="5185"/>
                  <a:pt x="6879" y="5218"/>
                </a:cubicBezTo>
                <a:cubicBezTo>
                  <a:pt x="6871" y="5257"/>
                  <a:pt x="6849" y="5270"/>
                  <a:pt x="6816" y="5277"/>
                </a:cubicBezTo>
                <a:cubicBezTo>
                  <a:pt x="6780" y="5285"/>
                  <a:pt x="6766" y="5261"/>
                  <a:pt x="6753" y="5235"/>
                </a:cubicBezTo>
                <a:cubicBezTo>
                  <a:pt x="6748" y="5225"/>
                  <a:pt x="6743" y="5215"/>
                  <a:pt x="6739" y="5205"/>
                </a:cubicBezTo>
                <a:cubicBezTo>
                  <a:pt x="6736" y="5241"/>
                  <a:pt x="6740" y="5277"/>
                  <a:pt x="6747" y="5311"/>
                </a:cubicBezTo>
                <a:cubicBezTo>
                  <a:pt x="6751" y="5335"/>
                  <a:pt x="6753" y="5364"/>
                  <a:pt x="6793" y="5350"/>
                </a:cubicBezTo>
                <a:cubicBezTo>
                  <a:pt x="6797" y="5348"/>
                  <a:pt x="6810" y="5359"/>
                  <a:pt x="6813" y="5366"/>
                </a:cubicBezTo>
                <a:cubicBezTo>
                  <a:pt x="6820" y="5383"/>
                  <a:pt x="6827" y="5403"/>
                  <a:pt x="6829" y="5422"/>
                </a:cubicBezTo>
                <a:cubicBezTo>
                  <a:pt x="6836" y="5489"/>
                  <a:pt x="6815" y="5558"/>
                  <a:pt x="6845" y="5624"/>
                </a:cubicBezTo>
                <a:cubicBezTo>
                  <a:pt x="6849" y="5631"/>
                  <a:pt x="6848" y="5644"/>
                  <a:pt x="6844" y="5651"/>
                </a:cubicBezTo>
                <a:cubicBezTo>
                  <a:pt x="6840" y="5657"/>
                  <a:pt x="6825" y="5664"/>
                  <a:pt x="6820" y="5661"/>
                </a:cubicBezTo>
                <a:cubicBezTo>
                  <a:pt x="6806" y="5653"/>
                  <a:pt x="6795" y="5641"/>
                  <a:pt x="6782" y="5630"/>
                </a:cubicBezTo>
                <a:cubicBezTo>
                  <a:pt x="6790" y="5621"/>
                  <a:pt x="6799" y="5614"/>
                  <a:pt x="6806" y="5604"/>
                </a:cubicBezTo>
                <a:cubicBezTo>
                  <a:pt x="6810" y="5599"/>
                  <a:pt x="6814" y="5590"/>
                  <a:pt x="6813" y="5584"/>
                </a:cubicBezTo>
                <a:cubicBezTo>
                  <a:pt x="6809" y="5560"/>
                  <a:pt x="6808" y="5536"/>
                  <a:pt x="6799" y="5515"/>
                </a:cubicBezTo>
                <a:cubicBezTo>
                  <a:pt x="6779" y="5465"/>
                  <a:pt x="6754" y="5417"/>
                  <a:pt x="6731" y="5368"/>
                </a:cubicBezTo>
                <a:cubicBezTo>
                  <a:pt x="6713" y="5329"/>
                  <a:pt x="6696" y="5289"/>
                  <a:pt x="6677" y="5250"/>
                </a:cubicBezTo>
                <a:cubicBezTo>
                  <a:pt x="6672" y="5239"/>
                  <a:pt x="6664" y="5226"/>
                  <a:pt x="6654" y="5220"/>
                </a:cubicBezTo>
                <a:cubicBezTo>
                  <a:pt x="6628" y="5202"/>
                  <a:pt x="6600" y="5187"/>
                  <a:pt x="6568" y="5169"/>
                </a:cubicBezTo>
                <a:cubicBezTo>
                  <a:pt x="6553" y="5206"/>
                  <a:pt x="6531" y="5247"/>
                  <a:pt x="6519" y="5291"/>
                </a:cubicBezTo>
                <a:cubicBezTo>
                  <a:pt x="6510" y="5321"/>
                  <a:pt x="6482" y="5357"/>
                  <a:pt x="6524" y="5385"/>
                </a:cubicBezTo>
                <a:cubicBezTo>
                  <a:pt x="6502" y="5406"/>
                  <a:pt x="6491" y="5423"/>
                  <a:pt x="6511" y="5453"/>
                </a:cubicBezTo>
                <a:cubicBezTo>
                  <a:pt x="6522" y="5470"/>
                  <a:pt x="6530" y="5496"/>
                  <a:pt x="6505" y="5515"/>
                </a:cubicBezTo>
                <a:cubicBezTo>
                  <a:pt x="6478" y="5537"/>
                  <a:pt x="6451" y="5559"/>
                  <a:pt x="6424" y="5582"/>
                </a:cubicBezTo>
                <a:cubicBezTo>
                  <a:pt x="6366" y="5631"/>
                  <a:pt x="6306" y="5678"/>
                  <a:pt x="6221" y="5667"/>
                </a:cubicBezTo>
                <a:cubicBezTo>
                  <a:pt x="6222" y="5691"/>
                  <a:pt x="6225" y="5710"/>
                  <a:pt x="6225" y="5730"/>
                </a:cubicBezTo>
                <a:cubicBezTo>
                  <a:pt x="6225" y="5736"/>
                  <a:pt x="6220" y="5746"/>
                  <a:pt x="6215" y="5747"/>
                </a:cubicBezTo>
                <a:cubicBezTo>
                  <a:pt x="6210" y="5749"/>
                  <a:pt x="6201" y="5745"/>
                  <a:pt x="6196" y="5741"/>
                </a:cubicBezTo>
                <a:cubicBezTo>
                  <a:pt x="6182" y="5727"/>
                  <a:pt x="6169" y="5713"/>
                  <a:pt x="6145" y="5690"/>
                </a:cubicBezTo>
                <a:cubicBezTo>
                  <a:pt x="6132" y="5726"/>
                  <a:pt x="6120" y="5752"/>
                  <a:pt x="6116" y="5777"/>
                </a:cubicBezTo>
                <a:cubicBezTo>
                  <a:pt x="6109" y="5829"/>
                  <a:pt x="6077" y="5859"/>
                  <a:pt x="6027" y="5863"/>
                </a:cubicBezTo>
                <a:cubicBezTo>
                  <a:pt x="5968" y="5868"/>
                  <a:pt x="5912" y="5858"/>
                  <a:pt x="5865" y="5824"/>
                </a:cubicBezTo>
                <a:cubicBezTo>
                  <a:pt x="5818" y="5791"/>
                  <a:pt x="5777" y="5751"/>
                  <a:pt x="5728" y="5709"/>
                </a:cubicBezTo>
                <a:cubicBezTo>
                  <a:pt x="5728" y="5709"/>
                  <a:pt x="5726" y="5720"/>
                  <a:pt x="5720" y="5726"/>
                </a:cubicBezTo>
                <a:cubicBezTo>
                  <a:pt x="5703" y="5742"/>
                  <a:pt x="5682" y="5771"/>
                  <a:pt x="5668" y="5768"/>
                </a:cubicBezTo>
                <a:cubicBezTo>
                  <a:pt x="5592" y="5754"/>
                  <a:pt x="5515" y="5736"/>
                  <a:pt x="5469" y="5662"/>
                </a:cubicBezTo>
                <a:cubicBezTo>
                  <a:pt x="5458" y="5644"/>
                  <a:pt x="5444" y="5627"/>
                  <a:pt x="5428" y="5613"/>
                </a:cubicBezTo>
                <a:cubicBezTo>
                  <a:pt x="5379" y="5570"/>
                  <a:pt x="5329" y="5529"/>
                  <a:pt x="5281" y="5486"/>
                </a:cubicBezTo>
                <a:cubicBezTo>
                  <a:pt x="5245" y="5453"/>
                  <a:pt x="5170" y="5440"/>
                  <a:pt x="5128" y="5466"/>
                </a:cubicBezTo>
                <a:cubicBezTo>
                  <a:pt x="5116" y="5474"/>
                  <a:pt x="5100" y="5487"/>
                  <a:pt x="5097" y="5501"/>
                </a:cubicBezTo>
                <a:cubicBezTo>
                  <a:pt x="5091" y="5536"/>
                  <a:pt x="5087" y="5572"/>
                  <a:pt x="5089" y="5607"/>
                </a:cubicBezTo>
                <a:cubicBezTo>
                  <a:pt x="5091" y="5641"/>
                  <a:pt x="5086" y="5670"/>
                  <a:pt x="5055" y="5686"/>
                </a:cubicBezTo>
                <a:cubicBezTo>
                  <a:pt x="5021" y="5704"/>
                  <a:pt x="5005" y="5675"/>
                  <a:pt x="4990" y="5653"/>
                </a:cubicBezTo>
                <a:cubicBezTo>
                  <a:pt x="4970" y="5624"/>
                  <a:pt x="4950" y="5622"/>
                  <a:pt x="4924" y="5644"/>
                </a:cubicBezTo>
                <a:cubicBezTo>
                  <a:pt x="4907" y="5658"/>
                  <a:pt x="4890" y="5666"/>
                  <a:pt x="4869" y="5644"/>
                </a:cubicBezTo>
                <a:cubicBezTo>
                  <a:pt x="4860" y="5635"/>
                  <a:pt x="4838" y="5635"/>
                  <a:pt x="4822" y="5635"/>
                </a:cubicBezTo>
                <a:cubicBezTo>
                  <a:pt x="4761" y="5635"/>
                  <a:pt x="4736" y="5684"/>
                  <a:pt x="4704" y="5724"/>
                </a:cubicBezTo>
                <a:cubicBezTo>
                  <a:pt x="4696" y="5735"/>
                  <a:pt x="4683" y="5744"/>
                  <a:pt x="4669" y="5749"/>
                </a:cubicBezTo>
                <a:cubicBezTo>
                  <a:pt x="4666" y="5751"/>
                  <a:pt x="4649" y="5736"/>
                  <a:pt x="4650" y="5733"/>
                </a:cubicBezTo>
                <a:cubicBezTo>
                  <a:pt x="4657" y="5719"/>
                  <a:pt x="4664" y="5705"/>
                  <a:pt x="4675" y="5693"/>
                </a:cubicBezTo>
                <a:cubicBezTo>
                  <a:pt x="4690" y="5676"/>
                  <a:pt x="4709" y="5661"/>
                  <a:pt x="4726" y="5645"/>
                </a:cubicBezTo>
                <a:cubicBezTo>
                  <a:pt x="4724" y="5639"/>
                  <a:pt x="4722" y="5633"/>
                  <a:pt x="4720" y="5627"/>
                </a:cubicBezTo>
                <a:cubicBezTo>
                  <a:pt x="4682" y="5627"/>
                  <a:pt x="4643" y="5623"/>
                  <a:pt x="4606" y="5629"/>
                </a:cubicBezTo>
                <a:cubicBezTo>
                  <a:pt x="4564" y="5635"/>
                  <a:pt x="4525" y="5654"/>
                  <a:pt x="4484" y="5661"/>
                </a:cubicBezTo>
                <a:cubicBezTo>
                  <a:pt x="4417" y="5673"/>
                  <a:pt x="4368" y="5714"/>
                  <a:pt x="4315" y="5750"/>
                </a:cubicBezTo>
                <a:cubicBezTo>
                  <a:pt x="4305" y="5757"/>
                  <a:pt x="4296" y="5772"/>
                  <a:pt x="4295" y="5784"/>
                </a:cubicBezTo>
                <a:cubicBezTo>
                  <a:pt x="4294" y="5830"/>
                  <a:pt x="4261" y="5849"/>
                  <a:pt x="4230" y="5873"/>
                </a:cubicBezTo>
                <a:cubicBezTo>
                  <a:pt x="4200" y="5897"/>
                  <a:pt x="4167" y="5923"/>
                  <a:pt x="4148" y="5955"/>
                </a:cubicBezTo>
                <a:cubicBezTo>
                  <a:pt x="4102" y="6035"/>
                  <a:pt x="4063" y="6119"/>
                  <a:pt x="4019" y="6200"/>
                </a:cubicBezTo>
                <a:cubicBezTo>
                  <a:pt x="4009" y="6219"/>
                  <a:pt x="3992" y="6233"/>
                  <a:pt x="3978" y="6249"/>
                </a:cubicBezTo>
                <a:cubicBezTo>
                  <a:pt x="3974" y="6247"/>
                  <a:pt x="3970" y="6245"/>
                  <a:pt x="3966" y="6242"/>
                </a:cubicBezTo>
                <a:cubicBezTo>
                  <a:pt x="3968" y="6235"/>
                  <a:pt x="3967" y="6226"/>
                  <a:pt x="3971" y="6220"/>
                </a:cubicBezTo>
                <a:cubicBezTo>
                  <a:pt x="3986" y="6198"/>
                  <a:pt x="4005" y="6178"/>
                  <a:pt x="4017" y="6154"/>
                </a:cubicBezTo>
                <a:cubicBezTo>
                  <a:pt x="4058" y="6069"/>
                  <a:pt x="4095" y="5982"/>
                  <a:pt x="4136" y="5896"/>
                </a:cubicBezTo>
                <a:cubicBezTo>
                  <a:pt x="4160" y="5846"/>
                  <a:pt x="4147" y="5797"/>
                  <a:pt x="4134" y="5750"/>
                </a:cubicBezTo>
                <a:cubicBezTo>
                  <a:pt x="4130" y="5737"/>
                  <a:pt x="4109" y="5720"/>
                  <a:pt x="4096" y="5721"/>
                </a:cubicBezTo>
                <a:cubicBezTo>
                  <a:pt x="4070" y="5722"/>
                  <a:pt x="4041" y="5728"/>
                  <a:pt x="4019" y="5742"/>
                </a:cubicBezTo>
                <a:cubicBezTo>
                  <a:pt x="3990" y="5760"/>
                  <a:pt x="3967" y="5787"/>
                  <a:pt x="3927" y="5767"/>
                </a:cubicBezTo>
                <a:cubicBezTo>
                  <a:pt x="3922" y="5764"/>
                  <a:pt x="3910" y="5770"/>
                  <a:pt x="3904" y="5775"/>
                </a:cubicBezTo>
                <a:cubicBezTo>
                  <a:pt x="3839" y="5833"/>
                  <a:pt x="3776" y="5891"/>
                  <a:pt x="3712" y="5949"/>
                </a:cubicBezTo>
                <a:cubicBezTo>
                  <a:pt x="3692" y="5968"/>
                  <a:pt x="3678" y="5994"/>
                  <a:pt x="3633" y="5989"/>
                </a:cubicBezTo>
                <a:cubicBezTo>
                  <a:pt x="3671" y="5946"/>
                  <a:pt x="3702" y="5909"/>
                  <a:pt x="3736" y="5873"/>
                </a:cubicBezTo>
                <a:cubicBezTo>
                  <a:pt x="3766" y="5841"/>
                  <a:pt x="3792" y="5799"/>
                  <a:pt x="3829" y="5782"/>
                </a:cubicBezTo>
                <a:cubicBezTo>
                  <a:pt x="3879" y="5759"/>
                  <a:pt x="3912" y="5723"/>
                  <a:pt x="3945" y="5684"/>
                </a:cubicBezTo>
                <a:cubicBezTo>
                  <a:pt x="3956" y="5671"/>
                  <a:pt x="4002" y="5656"/>
                  <a:pt x="3951" y="5633"/>
                </a:cubicBezTo>
                <a:cubicBezTo>
                  <a:pt x="3948" y="5632"/>
                  <a:pt x="3948" y="5621"/>
                  <a:pt x="3948" y="5614"/>
                </a:cubicBezTo>
                <a:cubicBezTo>
                  <a:pt x="3948" y="5595"/>
                  <a:pt x="3949" y="5577"/>
                  <a:pt x="3948" y="5558"/>
                </a:cubicBezTo>
                <a:cubicBezTo>
                  <a:pt x="3945" y="5484"/>
                  <a:pt x="3904" y="5455"/>
                  <a:pt x="3841" y="5494"/>
                </a:cubicBezTo>
                <a:cubicBezTo>
                  <a:pt x="3756" y="5546"/>
                  <a:pt x="3675" y="5605"/>
                  <a:pt x="3595" y="5666"/>
                </a:cubicBezTo>
                <a:cubicBezTo>
                  <a:pt x="3540" y="5706"/>
                  <a:pt x="3491" y="5754"/>
                  <a:pt x="3438" y="5797"/>
                </a:cubicBezTo>
                <a:cubicBezTo>
                  <a:pt x="3429" y="5805"/>
                  <a:pt x="3413" y="5805"/>
                  <a:pt x="3399" y="5809"/>
                </a:cubicBezTo>
                <a:cubicBezTo>
                  <a:pt x="3406" y="5792"/>
                  <a:pt x="3415" y="5780"/>
                  <a:pt x="3426" y="5771"/>
                </a:cubicBezTo>
                <a:cubicBezTo>
                  <a:pt x="3466" y="5736"/>
                  <a:pt x="3508" y="5703"/>
                  <a:pt x="3546" y="5666"/>
                </a:cubicBezTo>
                <a:cubicBezTo>
                  <a:pt x="3581" y="5631"/>
                  <a:pt x="3609" y="5590"/>
                  <a:pt x="3601" y="5536"/>
                </a:cubicBezTo>
                <a:cubicBezTo>
                  <a:pt x="3510" y="5531"/>
                  <a:pt x="3490" y="5615"/>
                  <a:pt x="3439" y="5663"/>
                </a:cubicBezTo>
                <a:cubicBezTo>
                  <a:pt x="3433" y="5649"/>
                  <a:pt x="3430" y="5636"/>
                  <a:pt x="3434" y="5626"/>
                </a:cubicBezTo>
                <a:cubicBezTo>
                  <a:pt x="3447" y="5592"/>
                  <a:pt x="3466" y="5560"/>
                  <a:pt x="3477" y="5525"/>
                </a:cubicBezTo>
                <a:cubicBezTo>
                  <a:pt x="3483" y="5507"/>
                  <a:pt x="3475" y="5485"/>
                  <a:pt x="3474" y="5465"/>
                </a:cubicBezTo>
                <a:cubicBezTo>
                  <a:pt x="3457" y="5470"/>
                  <a:pt x="3438" y="5472"/>
                  <a:pt x="3425" y="5482"/>
                </a:cubicBezTo>
                <a:cubicBezTo>
                  <a:pt x="3381" y="5519"/>
                  <a:pt x="3334" y="5525"/>
                  <a:pt x="3280" y="5509"/>
                </a:cubicBezTo>
                <a:cubicBezTo>
                  <a:pt x="3222" y="5490"/>
                  <a:pt x="3213" y="5496"/>
                  <a:pt x="3193" y="5567"/>
                </a:cubicBezTo>
                <a:cubicBezTo>
                  <a:pt x="3175" y="5551"/>
                  <a:pt x="3155" y="5541"/>
                  <a:pt x="3148" y="5525"/>
                </a:cubicBezTo>
                <a:cubicBezTo>
                  <a:pt x="3144" y="5517"/>
                  <a:pt x="3165" y="5487"/>
                  <a:pt x="3174" y="5487"/>
                </a:cubicBezTo>
                <a:cubicBezTo>
                  <a:pt x="3218" y="5489"/>
                  <a:pt x="3237" y="5462"/>
                  <a:pt x="3256" y="5429"/>
                </a:cubicBezTo>
                <a:cubicBezTo>
                  <a:pt x="3205" y="5404"/>
                  <a:pt x="3158" y="5405"/>
                  <a:pt x="3114" y="5440"/>
                </a:cubicBezTo>
                <a:cubicBezTo>
                  <a:pt x="3080" y="5467"/>
                  <a:pt x="3046" y="5495"/>
                  <a:pt x="3009" y="5518"/>
                </a:cubicBezTo>
                <a:cubicBezTo>
                  <a:pt x="2982" y="5534"/>
                  <a:pt x="2947" y="5539"/>
                  <a:pt x="2919" y="5555"/>
                </a:cubicBezTo>
                <a:cubicBezTo>
                  <a:pt x="2833" y="5606"/>
                  <a:pt x="2750" y="5662"/>
                  <a:pt x="2664" y="5713"/>
                </a:cubicBezTo>
                <a:cubicBezTo>
                  <a:pt x="2588" y="5758"/>
                  <a:pt x="2510" y="5800"/>
                  <a:pt x="2432" y="5842"/>
                </a:cubicBezTo>
                <a:cubicBezTo>
                  <a:pt x="2413" y="5852"/>
                  <a:pt x="2392" y="5858"/>
                  <a:pt x="2366" y="5868"/>
                </a:cubicBezTo>
                <a:cubicBezTo>
                  <a:pt x="2368" y="5853"/>
                  <a:pt x="2366" y="5843"/>
                  <a:pt x="2370" y="5841"/>
                </a:cubicBezTo>
                <a:cubicBezTo>
                  <a:pt x="2389" y="5827"/>
                  <a:pt x="2409" y="5814"/>
                  <a:pt x="2429" y="5802"/>
                </a:cubicBezTo>
                <a:cubicBezTo>
                  <a:pt x="2501" y="5760"/>
                  <a:pt x="2573" y="5718"/>
                  <a:pt x="2645" y="5676"/>
                </a:cubicBezTo>
                <a:cubicBezTo>
                  <a:pt x="2659" y="5668"/>
                  <a:pt x="2684" y="5661"/>
                  <a:pt x="2685" y="5650"/>
                </a:cubicBezTo>
                <a:cubicBezTo>
                  <a:pt x="2689" y="5620"/>
                  <a:pt x="2707" y="5623"/>
                  <a:pt x="2728" y="5620"/>
                </a:cubicBezTo>
                <a:cubicBezTo>
                  <a:pt x="2750" y="5618"/>
                  <a:pt x="2770" y="5610"/>
                  <a:pt x="2792" y="5605"/>
                </a:cubicBezTo>
                <a:cubicBezTo>
                  <a:pt x="2795" y="5604"/>
                  <a:pt x="2799" y="5601"/>
                  <a:pt x="2803" y="5600"/>
                </a:cubicBezTo>
                <a:cubicBezTo>
                  <a:pt x="2791" y="5589"/>
                  <a:pt x="2783" y="5582"/>
                  <a:pt x="2772" y="5572"/>
                </a:cubicBezTo>
                <a:cubicBezTo>
                  <a:pt x="2785" y="5560"/>
                  <a:pt x="2795" y="5549"/>
                  <a:pt x="2807" y="5542"/>
                </a:cubicBezTo>
                <a:cubicBezTo>
                  <a:pt x="2876" y="5503"/>
                  <a:pt x="2947" y="5467"/>
                  <a:pt x="3016" y="5425"/>
                </a:cubicBezTo>
                <a:cubicBezTo>
                  <a:pt x="3055" y="5401"/>
                  <a:pt x="3090" y="5370"/>
                  <a:pt x="3124" y="5339"/>
                </a:cubicBezTo>
                <a:cubicBezTo>
                  <a:pt x="3131" y="5333"/>
                  <a:pt x="3134" y="5314"/>
                  <a:pt x="3130" y="5307"/>
                </a:cubicBezTo>
                <a:cubicBezTo>
                  <a:pt x="3117" y="5284"/>
                  <a:pt x="3066" y="5273"/>
                  <a:pt x="3042" y="5284"/>
                </a:cubicBezTo>
                <a:cubicBezTo>
                  <a:pt x="2960" y="5322"/>
                  <a:pt x="2879" y="5366"/>
                  <a:pt x="2794" y="5398"/>
                </a:cubicBezTo>
                <a:cubicBezTo>
                  <a:pt x="2708" y="5429"/>
                  <a:pt x="2643" y="5483"/>
                  <a:pt x="2590" y="5555"/>
                </a:cubicBezTo>
                <a:cubicBezTo>
                  <a:pt x="2584" y="5563"/>
                  <a:pt x="2585" y="5576"/>
                  <a:pt x="2582" y="5588"/>
                </a:cubicBezTo>
                <a:cubicBezTo>
                  <a:pt x="2527" y="5552"/>
                  <a:pt x="2521" y="5608"/>
                  <a:pt x="2501" y="5639"/>
                </a:cubicBezTo>
                <a:cubicBezTo>
                  <a:pt x="2495" y="5648"/>
                  <a:pt x="2488" y="5658"/>
                  <a:pt x="2480" y="5663"/>
                </a:cubicBezTo>
                <a:cubicBezTo>
                  <a:pt x="2466" y="5671"/>
                  <a:pt x="2449" y="5674"/>
                  <a:pt x="2423" y="5682"/>
                </a:cubicBezTo>
                <a:cubicBezTo>
                  <a:pt x="2462" y="5577"/>
                  <a:pt x="2508" y="5494"/>
                  <a:pt x="2589" y="5433"/>
                </a:cubicBezTo>
                <a:cubicBezTo>
                  <a:pt x="2604" y="5421"/>
                  <a:pt x="2613" y="5399"/>
                  <a:pt x="2623" y="5381"/>
                </a:cubicBezTo>
                <a:cubicBezTo>
                  <a:pt x="2638" y="5351"/>
                  <a:pt x="2650" y="5321"/>
                  <a:pt x="2663" y="5291"/>
                </a:cubicBezTo>
                <a:cubicBezTo>
                  <a:pt x="2666" y="5284"/>
                  <a:pt x="2667" y="5277"/>
                  <a:pt x="2670" y="5267"/>
                </a:cubicBezTo>
                <a:cubicBezTo>
                  <a:pt x="2651" y="5267"/>
                  <a:pt x="2635" y="5267"/>
                  <a:pt x="2612" y="5267"/>
                </a:cubicBezTo>
                <a:cubicBezTo>
                  <a:pt x="2633" y="5250"/>
                  <a:pt x="2647" y="5237"/>
                  <a:pt x="2654" y="5231"/>
                </a:cubicBezTo>
                <a:cubicBezTo>
                  <a:pt x="2654" y="5214"/>
                  <a:pt x="2651" y="5199"/>
                  <a:pt x="2654" y="5197"/>
                </a:cubicBezTo>
                <a:cubicBezTo>
                  <a:pt x="2682" y="5183"/>
                  <a:pt x="2672" y="5160"/>
                  <a:pt x="2667" y="5141"/>
                </a:cubicBezTo>
                <a:cubicBezTo>
                  <a:pt x="2655" y="5098"/>
                  <a:pt x="2601" y="5071"/>
                  <a:pt x="2615" y="5016"/>
                </a:cubicBezTo>
                <a:cubicBezTo>
                  <a:pt x="2615" y="5015"/>
                  <a:pt x="2611" y="5013"/>
                  <a:pt x="2612" y="5014"/>
                </a:cubicBezTo>
                <a:cubicBezTo>
                  <a:pt x="2579" y="5028"/>
                  <a:pt x="2548" y="5041"/>
                  <a:pt x="2516" y="5055"/>
                </a:cubicBezTo>
                <a:cubicBezTo>
                  <a:pt x="2503" y="5021"/>
                  <a:pt x="2519" y="5000"/>
                  <a:pt x="2543" y="5003"/>
                </a:cubicBezTo>
                <a:cubicBezTo>
                  <a:pt x="2577" y="5006"/>
                  <a:pt x="2585" y="4984"/>
                  <a:pt x="2597" y="4966"/>
                </a:cubicBezTo>
                <a:cubicBezTo>
                  <a:pt x="2569" y="4904"/>
                  <a:pt x="2530" y="4877"/>
                  <a:pt x="2460" y="4897"/>
                </a:cubicBezTo>
                <a:cubicBezTo>
                  <a:pt x="2423" y="4908"/>
                  <a:pt x="2375" y="4916"/>
                  <a:pt x="2344" y="4900"/>
                </a:cubicBezTo>
                <a:cubicBezTo>
                  <a:pt x="2266" y="4862"/>
                  <a:pt x="2190" y="4885"/>
                  <a:pt x="2117" y="4898"/>
                </a:cubicBezTo>
                <a:cubicBezTo>
                  <a:pt x="2061" y="4908"/>
                  <a:pt x="2009" y="4948"/>
                  <a:pt x="1957" y="4979"/>
                </a:cubicBezTo>
                <a:cubicBezTo>
                  <a:pt x="1886" y="5020"/>
                  <a:pt x="1818" y="5065"/>
                  <a:pt x="1748" y="5109"/>
                </a:cubicBezTo>
                <a:cubicBezTo>
                  <a:pt x="1715" y="5129"/>
                  <a:pt x="1682" y="5150"/>
                  <a:pt x="1647" y="5168"/>
                </a:cubicBezTo>
                <a:cubicBezTo>
                  <a:pt x="1638" y="5173"/>
                  <a:pt x="1625" y="5169"/>
                  <a:pt x="1613" y="5169"/>
                </a:cubicBezTo>
                <a:cubicBezTo>
                  <a:pt x="1611" y="5166"/>
                  <a:pt x="1609" y="5163"/>
                  <a:pt x="1607" y="5160"/>
                </a:cubicBezTo>
                <a:cubicBezTo>
                  <a:pt x="1621" y="5144"/>
                  <a:pt x="1634" y="5125"/>
                  <a:pt x="1651" y="5111"/>
                </a:cubicBezTo>
                <a:cubicBezTo>
                  <a:pt x="1702" y="5071"/>
                  <a:pt x="1755" y="5032"/>
                  <a:pt x="1808" y="4994"/>
                </a:cubicBezTo>
                <a:cubicBezTo>
                  <a:pt x="1854" y="4961"/>
                  <a:pt x="1902" y="4931"/>
                  <a:pt x="1949" y="4901"/>
                </a:cubicBezTo>
                <a:cubicBezTo>
                  <a:pt x="1964" y="4892"/>
                  <a:pt x="1982" y="4892"/>
                  <a:pt x="1997" y="4884"/>
                </a:cubicBezTo>
                <a:cubicBezTo>
                  <a:pt x="2040" y="4860"/>
                  <a:pt x="2082" y="4832"/>
                  <a:pt x="2127" y="4809"/>
                </a:cubicBezTo>
                <a:cubicBezTo>
                  <a:pt x="2194" y="4775"/>
                  <a:pt x="2265" y="4747"/>
                  <a:pt x="2299" y="4670"/>
                </a:cubicBezTo>
                <a:cubicBezTo>
                  <a:pt x="2264" y="4629"/>
                  <a:pt x="2232" y="4621"/>
                  <a:pt x="2187" y="4646"/>
                </a:cubicBezTo>
                <a:cubicBezTo>
                  <a:pt x="2138" y="4673"/>
                  <a:pt x="2092" y="4705"/>
                  <a:pt x="2042" y="4728"/>
                </a:cubicBezTo>
                <a:cubicBezTo>
                  <a:pt x="1922" y="4782"/>
                  <a:pt x="1791" y="4812"/>
                  <a:pt x="1688" y="4902"/>
                </a:cubicBezTo>
                <a:cubicBezTo>
                  <a:pt x="1682" y="4908"/>
                  <a:pt x="1662" y="4900"/>
                  <a:pt x="1649" y="4898"/>
                </a:cubicBezTo>
                <a:cubicBezTo>
                  <a:pt x="1656" y="4888"/>
                  <a:pt x="1660" y="4873"/>
                  <a:pt x="1669" y="4868"/>
                </a:cubicBezTo>
                <a:cubicBezTo>
                  <a:pt x="1723" y="4839"/>
                  <a:pt x="1779" y="4813"/>
                  <a:pt x="1834" y="4785"/>
                </a:cubicBezTo>
                <a:cubicBezTo>
                  <a:pt x="1873" y="4766"/>
                  <a:pt x="1917" y="4754"/>
                  <a:pt x="1936" y="4709"/>
                </a:cubicBezTo>
                <a:cubicBezTo>
                  <a:pt x="1901" y="4689"/>
                  <a:pt x="1921" y="4672"/>
                  <a:pt x="1941" y="4657"/>
                </a:cubicBezTo>
                <a:cubicBezTo>
                  <a:pt x="1980" y="4626"/>
                  <a:pt x="1981" y="4602"/>
                  <a:pt x="1936" y="4581"/>
                </a:cubicBezTo>
                <a:cubicBezTo>
                  <a:pt x="1911" y="4569"/>
                  <a:pt x="1879" y="4566"/>
                  <a:pt x="1849" y="4567"/>
                </a:cubicBezTo>
                <a:cubicBezTo>
                  <a:pt x="1790" y="4570"/>
                  <a:pt x="1730" y="4574"/>
                  <a:pt x="1672" y="4586"/>
                </a:cubicBezTo>
                <a:cubicBezTo>
                  <a:pt x="1620" y="4597"/>
                  <a:pt x="1569" y="4617"/>
                  <a:pt x="1519" y="4636"/>
                </a:cubicBezTo>
                <a:cubicBezTo>
                  <a:pt x="1484" y="4650"/>
                  <a:pt x="1450" y="4669"/>
                  <a:pt x="1416" y="4685"/>
                </a:cubicBezTo>
                <a:cubicBezTo>
                  <a:pt x="1413" y="4681"/>
                  <a:pt x="1409" y="4676"/>
                  <a:pt x="1405" y="4671"/>
                </a:cubicBezTo>
                <a:cubicBezTo>
                  <a:pt x="1413" y="4661"/>
                  <a:pt x="1419" y="4646"/>
                  <a:pt x="1430" y="4640"/>
                </a:cubicBezTo>
                <a:cubicBezTo>
                  <a:pt x="1467" y="4620"/>
                  <a:pt x="1506" y="4602"/>
                  <a:pt x="1545" y="4583"/>
                </a:cubicBezTo>
                <a:cubicBezTo>
                  <a:pt x="1632" y="4539"/>
                  <a:pt x="1719" y="4494"/>
                  <a:pt x="1807" y="4451"/>
                </a:cubicBezTo>
                <a:cubicBezTo>
                  <a:pt x="1830" y="4440"/>
                  <a:pt x="1856" y="4435"/>
                  <a:pt x="1881" y="4428"/>
                </a:cubicBezTo>
                <a:cubicBezTo>
                  <a:pt x="1889" y="4426"/>
                  <a:pt x="1901" y="4422"/>
                  <a:pt x="1908" y="4426"/>
                </a:cubicBezTo>
                <a:cubicBezTo>
                  <a:pt x="1956" y="4451"/>
                  <a:pt x="1994" y="4421"/>
                  <a:pt x="2032" y="4403"/>
                </a:cubicBezTo>
                <a:cubicBezTo>
                  <a:pt x="2051" y="4395"/>
                  <a:pt x="2068" y="4379"/>
                  <a:pt x="2052" y="4352"/>
                </a:cubicBezTo>
                <a:cubicBezTo>
                  <a:pt x="2040" y="4332"/>
                  <a:pt x="2032" y="4310"/>
                  <a:pt x="2017" y="4292"/>
                </a:cubicBezTo>
                <a:cubicBezTo>
                  <a:pt x="2007" y="4280"/>
                  <a:pt x="1990" y="4265"/>
                  <a:pt x="1976" y="4265"/>
                </a:cubicBezTo>
                <a:cubicBezTo>
                  <a:pt x="1913" y="4266"/>
                  <a:pt x="1847" y="4262"/>
                  <a:pt x="1786" y="4276"/>
                </a:cubicBezTo>
                <a:cubicBezTo>
                  <a:pt x="1662" y="4302"/>
                  <a:pt x="1542" y="4340"/>
                  <a:pt x="1420" y="4372"/>
                </a:cubicBezTo>
                <a:cubicBezTo>
                  <a:pt x="1379" y="4382"/>
                  <a:pt x="1337" y="4387"/>
                  <a:pt x="1295" y="4392"/>
                </a:cubicBezTo>
                <a:cubicBezTo>
                  <a:pt x="1219" y="4402"/>
                  <a:pt x="1143" y="4411"/>
                  <a:pt x="1077" y="4456"/>
                </a:cubicBezTo>
                <a:cubicBezTo>
                  <a:pt x="1036" y="4484"/>
                  <a:pt x="995" y="4513"/>
                  <a:pt x="939" y="4490"/>
                </a:cubicBezTo>
                <a:cubicBezTo>
                  <a:pt x="930" y="4486"/>
                  <a:pt x="913" y="4497"/>
                  <a:pt x="901" y="4503"/>
                </a:cubicBezTo>
                <a:cubicBezTo>
                  <a:pt x="879" y="4516"/>
                  <a:pt x="860" y="4535"/>
                  <a:pt x="836" y="4543"/>
                </a:cubicBezTo>
                <a:cubicBezTo>
                  <a:pt x="755" y="4569"/>
                  <a:pt x="671" y="4592"/>
                  <a:pt x="588" y="4616"/>
                </a:cubicBezTo>
                <a:cubicBezTo>
                  <a:pt x="559" y="4625"/>
                  <a:pt x="529" y="4635"/>
                  <a:pt x="499" y="4639"/>
                </a:cubicBezTo>
                <a:cubicBezTo>
                  <a:pt x="476" y="4642"/>
                  <a:pt x="451" y="4637"/>
                  <a:pt x="428" y="4632"/>
                </a:cubicBezTo>
                <a:cubicBezTo>
                  <a:pt x="399" y="4626"/>
                  <a:pt x="372" y="4616"/>
                  <a:pt x="344" y="4607"/>
                </a:cubicBezTo>
                <a:cubicBezTo>
                  <a:pt x="343" y="4604"/>
                  <a:pt x="342" y="4600"/>
                  <a:pt x="341" y="4597"/>
                </a:cubicBezTo>
                <a:cubicBezTo>
                  <a:pt x="377" y="4582"/>
                  <a:pt x="411" y="4563"/>
                  <a:pt x="448" y="4554"/>
                </a:cubicBezTo>
                <a:cubicBezTo>
                  <a:pt x="521" y="4536"/>
                  <a:pt x="596" y="4529"/>
                  <a:pt x="668" y="4510"/>
                </a:cubicBezTo>
                <a:cubicBezTo>
                  <a:pt x="740" y="4492"/>
                  <a:pt x="811" y="4466"/>
                  <a:pt x="882" y="4442"/>
                </a:cubicBezTo>
                <a:cubicBezTo>
                  <a:pt x="977" y="4408"/>
                  <a:pt x="1069" y="4371"/>
                  <a:pt x="1164" y="4340"/>
                </a:cubicBezTo>
                <a:cubicBezTo>
                  <a:pt x="1255" y="4309"/>
                  <a:pt x="1353" y="4298"/>
                  <a:pt x="1426" y="4227"/>
                </a:cubicBezTo>
                <a:cubicBezTo>
                  <a:pt x="1443" y="4211"/>
                  <a:pt x="1461" y="4194"/>
                  <a:pt x="1482" y="4185"/>
                </a:cubicBezTo>
                <a:cubicBezTo>
                  <a:pt x="1561" y="4152"/>
                  <a:pt x="1606" y="4078"/>
                  <a:pt x="1671" y="4028"/>
                </a:cubicBezTo>
                <a:cubicBezTo>
                  <a:pt x="1702" y="4003"/>
                  <a:pt x="1697" y="3978"/>
                  <a:pt x="1659" y="3963"/>
                </a:cubicBezTo>
                <a:cubicBezTo>
                  <a:pt x="1631" y="3952"/>
                  <a:pt x="1599" y="3947"/>
                  <a:pt x="1568" y="3942"/>
                </a:cubicBezTo>
                <a:cubicBezTo>
                  <a:pt x="1507" y="3934"/>
                  <a:pt x="1441" y="3940"/>
                  <a:pt x="1385" y="3919"/>
                </a:cubicBezTo>
                <a:cubicBezTo>
                  <a:pt x="1315" y="3893"/>
                  <a:pt x="1253" y="3895"/>
                  <a:pt x="1185" y="3917"/>
                </a:cubicBezTo>
                <a:cubicBezTo>
                  <a:pt x="1144" y="3930"/>
                  <a:pt x="1101" y="3936"/>
                  <a:pt x="1058" y="3941"/>
                </a:cubicBezTo>
                <a:cubicBezTo>
                  <a:pt x="1041" y="3943"/>
                  <a:pt x="1021" y="3927"/>
                  <a:pt x="1003" y="3930"/>
                </a:cubicBezTo>
                <a:cubicBezTo>
                  <a:pt x="962" y="3935"/>
                  <a:pt x="921" y="3947"/>
                  <a:pt x="880" y="3957"/>
                </a:cubicBezTo>
                <a:cubicBezTo>
                  <a:pt x="815" y="3971"/>
                  <a:pt x="752" y="3993"/>
                  <a:pt x="682" y="3993"/>
                </a:cubicBezTo>
                <a:cubicBezTo>
                  <a:pt x="605" y="3993"/>
                  <a:pt x="528" y="4011"/>
                  <a:pt x="452" y="4024"/>
                </a:cubicBezTo>
                <a:cubicBezTo>
                  <a:pt x="407" y="4032"/>
                  <a:pt x="363" y="4046"/>
                  <a:pt x="318" y="4055"/>
                </a:cubicBezTo>
                <a:cubicBezTo>
                  <a:pt x="282" y="4063"/>
                  <a:pt x="238" y="4057"/>
                  <a:pt x="211" y="4076"/>
                </a:cubicBezTo>
                <a:cubicBezTo>
                  <a:pt x="178" y="4099"/>
                  <a:pt x="149" y="4095"/>
                  <a:pt x="115" y="4096"/>
                </a:cubicBezTo>
                <a:cubicBezTo>
                  <a:pt x="77" y="4096"/>
                  <a:pt x="38" y="4102"/>
                  <a:pt x="0" y="4105"/>
                </a:cubicBezTo>
                <a:cubicBezTo>
                  <a:pt x="16" y="4095"/>
                  <a:pt x="33" y="4092"/>
                  <a:pt x="50" y="4086"/>
                </a:cubicBezTo>
                <a:cubicBezTo>
                  <a:pt x="120" y="4064"/>
                  <a:pt x="186" y="4028"/>
                  <a:pt x="263" y="4039"/>
                </a:cubicBezTo>
                <a:cubicBezTo>
                  <a:pt x="269" y="4040"/>
                  <a:pt x="276" y="4037"/>
                  <a:pt x="282" y="4036"/>
                </a:cubicBezTo>
                <a:cubicBezTo>
                  <a:pt x="337" y="4023"/>
                  <a:pt x="393" y="4009"/>
                  <a:pt x="448" y="4000"/>
                </a:cubicBezTo>
                <a:cubicBezTo>
                  <a:pt x="569" y="3979"/>
                  <a:pt x="690" y="3963"/>
                  <a:pt x="810" y="3941"/>
                </a:cubicBezTo>
                <a:cubicBezTo>
                  <a:pt x="836" y="3936"/>
                  <a:pt x="859" y="3916"/>
                  <a:pt x="883" y="3903"/>
                </a:cubicBezTo>
                <a:cubicBezTo>
                  <a:pt x="912" y="3889"/>
                  <a:pt x="941" y="3877"/>
                  <a:pt x="968" y="3861"/>
                </a:cubicBezTo>
                <a:cubicBezTo>
                  <a:pt x="991" y="3848"/>
                  <a:pt x="1014" y="3832"/>
                  <a:pt x="1032" y="3813"/>
                </a:cubicBezTo>
                <a:cubicBezTo>
                  <a:pt x="1054" y="3791"/>
                  <a:pt x="1073" y="3771"/>
                  <a:pt x="1106" y="3764"/>
                </a:cubicBezTo>
                <a:cubicBezTo>
                  <a:pt x="1160" y="3753"/>
                  <a:pt x="1212" y="3733"/>
                  <a:pt x="1265" y="3716"/>
                </a:cubicBezTo>
                <a:cubicBezTo>
                  <a:pt x="1401" y="3675"/>
                  <a:pt x="1506" y="3595"/>
                  <a:pt x="1579" y="3472"/>
                </a:cubicBezTo>
                <a:cubicBezTo>
                  <a:pt x="1586" y="3460"/>
                  <a:pt x="1597" y="3439"/>
                  <a:pt x="1592" y="3430"/>
                </a:cubicBezTo>
                <a:cubicBezTo>
                  <a:pt x="1571" y="3392"/>
                  <a:pt x="1549" y="3354"/>
                  <a:pt x="1519" y="3325"/>
                </a:cubicBezTo>
                <a:cubicBezTo>
                  <a:pt x="1496" y="3302"/>
                  <a:pt x="1458" y="3295"/>
                  <a:pt x="1430" y="3276"/>
                </a:cubicBezTo>
                <a:cubicBezTo>
                  <a:pt x="1416" y="3267"/>
                  <a:pt x="1402" y="3244"/>
                  <a:pt x="1404" y="3229"/>
                </a:cubicBezTo>
                <a:cubicBezTo>
                  <a:pt x="1405" y="3214"/>
                  <a:pt x="1425" y="3196"/>
                  <a:pt x="1441" y="3190"/>
                </a:cubicBezTo>
                <a:cubicBezTo>
                  <a:pt x="1470" y="3180"/>
                  <a:pt x="1503" y="3179"/>
                  <a:pt x="1533" y="3172"/>
                </a:cubicBezTo>
                <a:cubicBezTo>
                  <a:pt x="1559" y="3166"/>
                  <a:pt x="1577" y="3156"/>
                  <a:pt x="1563" y="3123"/>
                </a:cubicBezTo>
                <a:cubicBezTo>
                  <a:pt x="1549" y="3090"/>
                  <a:pt x="1557" y="3048"/>
                  <a:pt x="1516" y="3028"/>
                </a:cubicBezTo>
                <a:cubicBezTo>
                  <a:pt x="1513" y="3027"/>
                  <a:pt x="1513" y="3019"/>
                  <a:pt x="1512" y="3013"/>
                </a:cubicBezTo>
                <a:cubicBezTo>
                  <a:pt x="1507" y="2978"/>
                  <a:pt x="1505" y="2943"/>
                  <a:pt x="1498" y="2909"/>
                </a:cubicBezTo>
                <a:cubicBezTo>
                  <a:pt x="1494" y="2888"/>
                  <a:pt x="1483" y="2869"/>
                  <a:pt x="1476" y="2849"/>
                </a:cubicBezTo>
                <a:cubicBezTo>
                  <a:pt x="1472" y="2840"/>
                  <a:pt x="1467" y="2823"/>
                  <a:pt x="1469" y="2822"/>
                </a:cubicBezTo>
                <a:cubicBezTo>
                  <a:pt x="1500" y="2804"/>
                  <a:pt x="1485" y="2766"/>
                  <a:pt x="1508" y="2746"/>
                </a:cubicBezTo>
                <a:cubicBezTo>
                  <a:pt x="1492" y="2737"/>
                  <a:pt x="1479" y="2729"/>
                  <a:pt x="1466" y="2722"/>
                </a:cubicBezTo>
                <a:cubicBezTo>
                  <a:pt x="1466" y="2718"/>
                  <a:pt x="1467" y="2713"/>
                  <a:pt x="1467" y="2709"/>
                </a:cubicBezTo>
                <a:cubicBezTo>
                  <a:pt x="1495" y="2708"/>
                  <a:pt x="1522" y="2706"/>
                  <a:pt x="1542" y="2705"/>
                </a:cubicBezTo>
                <a:cubicBezTo>
                  <a:pt x="1550" y="2727"/>
                  <a:pt x="1552" y="2742"/>
                  <a:pt x="1559" y="2753"/>
                </a:cubicBezTo>
                <a:cubicBezTo>
                  <a:pt x="1563" y="2759"/>
                  <a:pt x="1575" y="2759"/>
                  <a:pt x="1587" y="2764"/>
                </a:cubicBezTo>
                <a:cubicBezTo>
                  <a:pt x="1585" y="2749"/>
                  <a:pt x="1583" y="2741"/>
                  <a:pt x="1581" y="2728"/>
                </a:cubicBezTo>
                <a:cubicBezTo>
                  <a:pt x="1617" y="2731"/>
                  <a:pt x="1649" y="2734"/>
                  <a:pt x="1681" y="2738"/>
                </a:cubicBezTo>
                <a:cubicBezTo>
                  <a:pt x="1684" y="2708"/>
                  <a:pt x="1690" y="2681"/>
                  <a:pt x="1640" y="2681"/>
                </a:cubicBezTo>
                <a:cubicBezTo>
                  <a:pt x="1658" y="2673"/>
                  <a:pt x="1665" y="2669"/>
                  <a:pt x="1672" y="2665"/>
                </a:cubicBezTo>
                <a:cubicBezTo>
                  <a:pt x="1667" y="2653"/>
                  <a:pt x="1662" y="2639"/>
                  <a:pt x="1655" y="2627"/>
                </a:cubicBezTo>
                <a:cubicBezTo>
                  <a:pt x="1647" y="2613"/>
                  <a:pt x="1638" y="2600"/>
                  <a:pt x="1630" y="2586"/>
                </a:cubicBezTo>
                <a:cubicBezTo>
                  <a:pt x="1625" y="2578"/>
                  <a:pt x="1619" y="2570"/>
                  <a:pt x="1618" y="2562"/>
                </a:cubicBezTo>
                <a:cubicBezTo>
                  <a:pt x="1616" y="2518"/>
                  <a:pt x="1595" y="2490"/>
                  <a:pt x="1556" y="2482"/>
                </a:cubicBezTo>
                <a:cubicBezTo>
                  <a:pt x="1542" y="2479"/>
                  <a:pt x="1528" y="2480"/>
                  <a:pt x="1510" y="2478"/>
                </a:cubicBezTo>
                <a:cubicBezTo>
                  <a:pt x="1516" y="2461"/>
                  <a:pt x="1519" y="2446"/>
                  <a:pt x="1527" y="2435"/>
                </a:cubicBezTo>
                <a:cubicBezTo>
                  <a:pt x="1555" y="2393"/>
                  <a:pt x="1554" y="2388"/>
                  <a:pt x="1508" y="2368"/>
                </a:cubicBezTo>
                <a:cubicBezTo>
                  <a:pt x="1524" y="2366"/>
                  <a:pt x="1539" y="2366"/>
                  <a:pt x="1554" y="2369"/>
                </a:cubicBezTo>
                <a:cubicBezTo>
                  <a:pt x="1623" y="2385"/>
                  <a:pt x="1648" y="2364"/>
                  <a:pt x="1651" y="2291"/>
                </a:cubicBezTo>
                <a:cubicBezTo>
                  <a:pt x="1652" y="2273"/>
                  <a:pt x="1663" y="2254"/>
                  <a:pt x="1672" y="2237"/>
                </a:cubicBezTo>
                <a:cubicBezTo>
                  <a:pt x="1687" y="2209"/>
                  <a:pt x="1714" y="2185"/>
                  <a:pt x="1720" y="2156"/>
                </a:cubicBezTo>
                <a:cubicBezTo>
                  <a:pt x="1732" y="2097"/>
                  <a:pt x="1732" y="2035"/>
                  <a:pt x="1738" y="1974"/>
                </a:cubicBezTo>
                <a:cubicBezTo>
                  <a:pt x="1741" y="1949"/>
                  <a:pt x="1747" y="1922"/>
                  <a:pt x="1757" y="1899"/>
                </a:cubicBezTo>
                <a:cubicBezTo>
                  <a:pt x="1773" y="1860"/>
                  <a:pt x="1783" y="1824"/>
                  <a:pt x="1773" y="1780"/>
                </a:cubicBezTo>
                <a:cubicBezTo>
                  <a:pt x="1762" y="1729"/>
                  <a:pt x="1768" y="1665"/>
                  <a:pt x="1813" y="1643"/>
                </a:cubicBezTo>
                <a:cubicBezTo>
                  <a:pt x="1871" y="1616"/>
                  <a:pt x="1889" y="1583"/>
                  <a:pt x="1882" y="1526"/>
                </a:cubicBezTo>
                <a:cubicBezTo>
                  <a:pt x="1881" y="1523"/>
                  <a:pt x="1880" y="1521"/>
                  <a:pt x="1879" y="1516"/>
                </a:cubicBezTo>
                <a:cubicBezTo>
                  <a:pt x="1838" y="1495"/>
                  <a:pt x="1796" y="1472"/>
                  <a:pt x="1755" y="1449"/>
                </a:cubicBezTo>
                <a:cubicBezTo>
                  <a:pt x="1725" y="1432"/>
                  <a:pt x="1697" y="1425"/>
                  <a:pt x="1661" y="1434"/>
                </a:cubicBezTo>
                <a:cubicBezTo>
                  <a:pt x="1637" y="1440"/>
                  <a:pt x="1606" y="1428"/>
                  <a:pt x="1581" y="1418"/>
                </a:cubicBezTo>
                <a:cubicBezTo>
                  <a:pt x="1508" y="1389"/>
                  <a:pt x="1459" y="1330"/>
                  <a:pt x="1408" y="1266"/>
                </a:cubicBezTo>
                <a:cubicBezTo>
                  <a:pt x="1420" y="1264"/>
                  <a:pt x="1430" y="1259"/>
                  <a:pt x="1439" y="1261"/>
                </a:cubicBezTo>
                <a:cubicBezTo>
                  <a:pt x="1473" y="1269"/>
                  <a:pt x="1507" y="1277"/>
                  <a:pt x="1541" y="1288"/>
                </a:cubicBezTo>
                <a:cubicBezTo>
                  <a:pt x="1585" y="1301"/>
                  <a:pt x="1630" y="1314"/>
                  <a:pt x="1660" y="1354"/>
                </a:cubicBezTo>
                <a:cubicBezTo>
                  <a:pt x="1670" y="1367"/>
                  <a:pt x="1682" y="1380"/>
                  <a:pt x="1697" y="1387"/>
                </a:cubicBezTo>
                <a:cubicBezTo>
                  <a:pt x="1763" y="1425"/>
                  <a:pt x="1833" y="1459"/>
                  <a:pt x="1897" y="1500"/>
                </a:cubicBezTo>
                <a:cubicBezTo>
                  <a:pt x="1949" y="1532"/>
                  <a:pt x="1966" y="1521"/>
                  <a:pt x="2000" y="1476"/>
                </a:cubicBezTo>
                <a:cubicBezTo>
                  <a:pt x="2022" y="1449"/>
                  <a:pt x="2045" y="1430"/>
                  <a:pt x="2087" y="1433"/>
                </a:cubicBezTo>
                <a:cubicBezTo>
                  <a:pt x="2110" y="1435"/>
                  <a:pt x="2141" y="1418"/>
                  <a:pt x="2158" y="1400"/>
                </a:cubicBezTo>
                <a:cubicBezTo>
                  <a:pt x="2166" y="1390"/>
                  <a:pt x="2147" y="1358"/>
                  <a:pt x="2140" y="1336"/>
                </a:cubicBezTo>
                <a:cubicBezTo>
                  <a:pt x="2139" y="1331"/>
                  <a:pt x="2133" y="1327"/>
                  <a:pt x="2133" y="1322"/>
                </a:cubicBezTo>
                <a:cubicBezTo>
                  <a:pt x="2132" y="1305"/>
                  <a:pt x="2133" y="1288"/>
                  <a:pt x="2134" y="1271"/>
                </a:cubicBezTo>
                <a:cubicBezTo>
                  <a:pt x="2149" y="1274"/>
                  <a:pt x="2165" y="1279"/>
                  <a:pt x="2181" y="1280"/>
                </a:cubicBezTo>
                <a:cubicBezTo>
                  <a:pt x="2191" y="1282"/>
                  <a:pt x="2211" y="1283"/>
                  <a:pt x="2212" y="1278"/>
                </a:cubicBezTo>
                <a:cubicBezTo>
                  <a:pt x="2225" y="1248"/>
                  <a:pt x="2237" y="1217"/>
                  <a:pt x="2242" y="1185"/>
                </a:cubicBezTo>
                <a:cubicBezTo>
                  <a:pt x="2250" y="1138"/>
                  <a:pt x="2219" y="1104"/>
                  <a:pt x="2171" y="1099"/>
                </a:cubicBezTo>
                <a:cubicBezTo>
                  <a:pt x="2158" y="1097"/>
                  <a:pt x="2142" y="1097"/>
                  <a:pt x="2133" y="1089"/>
                </a:cubicBezTo>
                <a:cubicBezTo>
                  <a:pt x="2067" y="1030"/>
                  <a:pt x="1999" y="972"/>
                  <a:pt x="1938" y="908"/>
                </a:cubicBezTo>
                <a:cubicBezTo>
                  <a:pt x="1906" y="874"/>
                  <a:pt x="1886" y="829"/>
                  <a:pt x="1862" y="788"/>
                </a:cubicBezTo>
                <a:cubicBezTo>
                  <a:pt x="1858" y="779"/>
                  <a:pt x="1860" y="764"/>
                  <a:pt x="1866" y="755"/>
                </a:cubicBezTo>
                <a:cubicBezTo>
                  <a:pt x="1868" y="751"/>
                  <a:pt x="1886" y="752"/>
                  <a:pt x="1894" y="756"/>
                </a:cubicBezTo>
                <a:cubicBezTo>
                  <a:pt x="1929" y="775"/>
                  <a:pt x="1963" y="804"/>
                  <a:pt x="2001" y="815"/>
                </a:cubicBezTo>
                <a:cubicBezTo>
                  <a:pt x="2047" y="830"/>
                  <a:pt x="2078" y="857"/>
                  <a:pt x="2108" y="893"/>
                </a:cubicBezTo>
                <a:cubicBezTo>
                  <a:pt x="2141" y="934"/>
                  <a:pt x="2177" y="975"/>
                  <a:pt x="2241" y="955"/>
                </a:cubicBezTo>
                <a:cubicBezTo>
                  <a:pt x="2248" y="953"/>
                  <a:pt x="2258" y="960"/>
                  <a:pt x="2266" y="965"/>
                </a:cubicBezTo>
                <a:cubicBezTo>
                  <a:pt x="2347" y="1012"/>
                  <a:pt x="2438" y="1013"/>
                  <a:pt x="2526" y="1008"/>
                </a:cubicBezTo>
                <a:cubicBezTo>
                  <a:pt x="2564" y="1006"/>
                  <a:pt x="2593" y="1016"/>
                  <a:pt x="2627" y="1028"/>
                </a:cubicBezTo>
                <a:cubicBezTo>
                  <a:pt x="2670" y="1044"/>
                  <a:pt x="2723" y="1066"/>
                  <a:pt x="2762" y="1053"/>
                </a:cubicBezTo>
                <a:cubicBezTo>
                  <a:pt x="2839" y="1028"/>
                  <a:pt x="2901" y="1045"/>
                  <a:pt x="2965" y="1082"/>
                </a:cubicBezTo>
                <a:cubicBezTo>
                  <a:pt x="3009" y="1107"/>
                  <a:pt x="3053" y="1137"/>
                  <a:pt x="3107" y="1134"/>
                </a:cubicBezTo>
                <a:cubicBezTo>
                  <a:pt x="3139" y="1133"/>
                  <a:pt x="3180" y="1141"/>
                  <a:pt x="3192" y="1102"/>
                </a:cubicBezTo>
                <a:cubicBezTo>
                  <a:pt x="3198" y="1082"/>
                  <a:pt x="3185" y="1055"/>
                  <a:pt x="3176" y="1033"/>
                </a:cubicBezTo>
                <a:cubicBezTo>
                  <a:pt x="3159" y="996"/>
                  <a:pt x="3138" y="962"/>
                  <a:pt x="3121" y="925"/>
                </a:cubicBezTo>
                <a:cubicBezTo>
                  <a:pt x="3117" y="918"/>
                  <a:pt x="3121" y="901"/>
                  <a:pt x="3127" y="897"/>
                </a:cubicBezTo>
                <a:cubicBezTo>
                  <a:pt x="3135" y="891"/>
                  <a:pt x="3154" y="890"/>
                  <a:pt x="3159" y="895"/>
                </a:cubicBezTo>
                <a:cubicBezTo>
                  <a:pt x="3177" y="914"/>
                  <a:pt x="3192" y="937"/>
                  <a:pt x="3207" y="959"/>
                </a:cubicBezTo>
                <a:cubicBezTo>
                  <a:pt x="3223" y="984"/>
                  <a:pt x="3232" y="1021"/>
                  <a:pt x="3254" y="1033"/>
                </a:cubicBezTo>
                <a:cubicBezTo>
                  <a:pt x="3292" y="1054"/>
                  <a:pt x="3306" y="1087"/>
                  <a:pt x="3324" y="1120"/>
                </a:cubicBezTo>
                <a:cubicBezTo>
                  <a:pt x="3338" y="1147"/>
                  <a:pt x="3359" y="1169"/>
                  <a:pt x="3377" y="1193"/>
                </a:cubicBezTo>
                <a:cubicBezTo>
                  <a:pt x="3384" y="1192"/>
                  <a:pt x="3391" y="1190"/>
                  <a:pt x="3398" y="1188"/>
                </a:cubicBezTo>
                <a:cubicBezTo>
                  <a:pt x="3404" y="1166"/>
                  <a:pt x="3413" y="1144"/>
                  <a:pt x="3415" y="1121"/>
                </a:cubicBezTo>
                <a:cubicBezTo>
                  <a:pt x="3421" y="1074"/>
                  <a:pt x="3399" y="1021"/>
                  <a:pt x="3450" y="986"/>
                </a:cubicBezTo>
                <a:cubicBezTo>
                  <a:pt x="3454" y="984"/>
                  <a:pt x="3454" y="971"/>
                  <a:pt x="3451" y="965"/>
                </a:cubicBezTo>
                <a:cubicBezTo>
                  <a:pt x="3407" y="851"/>
                  <a:pt x="3363" y="738"/>
                  <a:pt x="3316" y="626"/>
                </a:cubicBezTo>
                <a:cubicBezTo>
                  <a:pt x="3293" y="571"/>
                  <a:pt x="3267" y="518"/>
                  <a:pt x="3238" y="465"/>
                </a:cubicBezTo>
                <a:cubicBezTo>
                  <a:pt x="3195" y="384"/>
                  <a:pt x="3154" y="301"/>
                  <a:pt x="3102" y="225"/>
                </a:cubicBezTo>
                <a:cubicBezTo>
                  <a:pt x="3054" y="153"/>
                  <a:pt x="2992" y="88"/>
                  <a:pt x="2968" y="0"/>
                </a:cubicBezTo>
                <a:close/>
              </a:path>
            </a:pathLst>
          </a:custGeom>
        </p:spPr>
      </p:pic>
      <p:grpSp>
        <p:nvGrpSpPr>
          <p:cNvPr id="9" name="TOP-PPT-1"/>
          <p:cNvGrpSpPr/>
          <p:nvPr/>
        </p:nvGrpSpPr>
        <p:grpSpPr>
          <a:xfrm>
            <a:off x="8296909" y="0"/>
            <a:ext cx="3895091" cy="1971040"/>
            <a:chOff x="2667595" y="0"/>
            <a:chExt cx="9524405" cy="4819652"/>
          </a:xfrm>
        </p:grpSpPr>
        <p:sp>
          <p:nvSpPr>
            <p:cNvPr id="4" name="TOP-PPT-1-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5" name="TOP-PPT-1-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6" name="组合 5"/>
            <p:cNvGrpSpPr/>
            <p:nvPr/>
          </p:nvGrpSpPr>
          <p:grpSpPr>
            <a:xfrm>
              <a:off x="4900325" y="1"/>
              <a:ext cx="7291675" cy="4819651"/>
              <a:chOff x="4900325" y="1"/>
              <a:chExt cx="7291675" cy="4819651"/>
            </a:xfrm>
          </p:grpSpPr>
          <p:sp>
            <p:nvSpPr>
              <p:cNvPr id="7" name="TOP-PPT-1-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8" name="TOP-PPT-1-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10" name="TOP-PPT-2"/>
          <p:cNvGrpSpPr/>
          <p:nvPr/>
        </p:nvGrpSpPr>
        <p:grpSpPr>
          <a:xfrm flipH="1" flipV="1">
            <a:off x="0" y="4886960"/>
            <a:ext cx="3895091" cy="1971040"/>
            <a:chOff x="2667595" y="0"/>
            <a:chExt cx="9524405" cy="4819652"/>
          </a:xfrm>
        </p:grpSpPr>
        <p:sp>
          <p:nvSpPr>
            <p:cNvPr id="11" name="TOP-PPT-2-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2" name="TOP-PPT-2-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13" name="组合 12"/>
            <p:cNvGrpSpPr/>
            <p:nvPr/>
          </p:nvGrpSpPr>
          <p:grpSpPr>
            <a:xfrm>
              <a:off x="4900325" y="1"/>
              <a:ext cx="7291675" cy="4819651"/>
              <a:chOff x="4900325" y="1"/>
              <a:chExt cx="7291675" cy="4819651"/>
            </a:xfrm>
          </p:grpSpPr>
          <p:sp>
            <p:nvSpPr>
              <p:cNvPr id="14" name="TOP-PPT-2-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5" name="TOP-PPT-2-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22" name="TOP-PPT-4"/>
          <p:cNvGrpSpPr/>
          <p:nvPr/>
        </p:nvGrpSpPr>
        <p:grpSpPr>
          <a:xfrm>
            <a:off x="1583348" y="2175601"/>
            <a:ext cx="2554312" cy="1330761"/>
            <a:chOff x="3934834" y="2286000"/>
            <a:chExt cx="2554312" cy="1330761"/>
          </a:xfrm>
        </p:grpSpPr>
        <p:sp>
          <p:nvSpPr>
            <p:cNvPr id="23" name="TOP-PPT-4-1"/>
            <p:cNvSpPr txBox="1"/>
            <p:nvPr/>
          </p:nvSpPr>
          <p:spPr>
            <a:xfrm>
              <a:off x="4261305" y="2286000"/>
              <a:ext cx="1901370" cy="923330"/>
            </a:xfrm>
            <a:prstGeom prst="rect">
              <a:avLst/>
            </a:prstGeom>
            <a:noFill/>
          </p:spPr>
          <p:txBody>
            <a:bodyPr wrap="square">
              <a:spAutoFit/>
            </a:bodyPr>
            <a:lstStyle/>
            <a:p>
              <a:pPr algn="dist"/>
              <a:r>
                <a:rPr lang="zh-CN" altLang="en-US" sz="5400" b="1">
                  <a:solidFill>
                    <a:schemeClr val="tx1">
                      <a:lumMod val="65000"/>
                      <a:lumOff val="35000"/>
                    </a:schemeClr>
                  </a:solidFill>
                  <a:latin typeface="Arial" panose="020B0604020202020204"/>
                  <a:ea typeface="思源黑体 CN Regular"/>
                </a:rPr>
                <a:t>目录</a:t>
              </a:r>
              <a:endParaRPr lang="zh-CN" altLang="en-US" sz="5400" b="1">
                <a:solidFill>
                  <a:schemeClr val="tx1">
                    <a:lumMod val="65000"/>
                    <a:lumOff val="35000"/>
                  </a:schemeClr>
                </a:solidFill>
                <a:latin typeface="Arial" panose="020B0604020202020204"/>
                <a:ea typeface="思源黑体 CN Regular"/>
              </a:endParaRPr>
            </a:p>
          </p:txBody>
        </p:sp>
        <p:sp>
          <p:nvSpPr>
            <p:cNvPr id="24" name="TOP-PPT-4-2"/>
            <p:cNvSpPr txBox="1"/>
            <p:nvPr/>
          </p:nvSpPr>
          <p:spPr>
            <a:xfrm>
              <a:off x="3934834" y="3093541"/>
              <a:ext cx="2554312" cy="523220"/>
            </a:xfrm>
            <a:prstGeom prst="rect">
              <a:avLst/>
            </a:prstGeom>
            <a:noFill/>
          </p:spPr>
          <p:txBody>
            <a:bodyPr wrap="square">
              <a:spAutoFit/>
            </a:bodyPr>
            <a:lstStyle/>
            <a:p>
              <a:pPr algn="dist"/>
              <a:r>
                <a:rPr lang="en-US" altLang="zh-CN" sz="2800">
                  <a:solidFill>
                    <a:schemeClr val="tx1">
                      <a:lumMod val="65000"/>
                      <a:lumOff val="35000"/>
                    </a:schemeClr>
                  </a:solidFill>
                  <a:latin typeface="Arial" panose="020B0604020202020204"/>
                  <a:ea typeface="思源黑体 CN Regular"/>
                </a:rPr>
                <a:t>CONTENTS</a:t>
              </a:r>
              <a:endParaRPr lang="zh-CN" altLang="en-US" sz="2800">
                <a:solidFill>
                  <a:schemeClr val="tx1">
                    <a:lumMod val="65000"/>
                    <a:lumOff val="35000"/>
                  </a:schemeClr>
                </a:solidFill>
                <a:latin typeface="Arial" panose="020B0604020202020204"/>
                <a:ea typeface="思源黑体 CN Regular"/>
              </a:endParaRPr>
            </a:p>
          </p:txBody>
        </p:sp>
      </p:grpSp>
      <p:grpSp>
        <p:nvGrpSpPr>
          <p:cNvPr id="26" name="TOP-PPT-5"/>
          <p:cNvGrpSpPr/>
          <p:nvPr>
            <p:custDataLst>
              <p:tags r:id="rId3"/>
            </p:custDataLst>
          </p:nvPr>
        </p:nvGrpSpPr>
        <p:grpSpPr>
          <a:xfrm>
            <a:off x="5451161" y="1934468"/>
            <a:ext cx="4261486" cy="750812"/>
            <a:chOff x="7075444" y="1129795"/>
            <a:chExt cx="3624754" cy="638629"/>
          </a:xfrm>
        </p:grpSpPr>
        <p:sp>
          <p:nvSpPr>
            <p:cNvPr id="44" name="TOP-PPT-5-1"/>
            <p:cNvSpPr txBox="1"/>
            <p:nvPr>
              <p:custDataLst>
                <p:tags r:id="rId4"/>
              </p:custDataLst>
            </p:nvPr>
          </p:nvSpPr>
          <p:spPr>
            <a:xfrm>
              <a:off x="7743574" y="1218915"/>
              <a:ext cx="2956624" cy="391588"/>
            </a:xfrm>
            <a:prstGeom prst="rect">
              <a:avLst/>
            </a:prstGeom>
            <a:noFill/>
          </p:spPr>
          <p:txBody>
            <a:bodyPr wrap="square">
              <a:spAutoFit/>
            </a:bodyPr>
            <a:lstStyle/>
            <a:p>
              <a:pPr lvl="0"/>
              <a:r>
                <a:rPr lang="zh-CN" altLang="en-US" sz="2400" dirty="0">
                  <a:solidFill>
                    <a:srgbClr val="595959"/>
                  </a:solidFill>
                  <a:latin typeface="Arial" panose="020B0604020202020204"/>
                  <a:ea typeface="思源黑体 CN Regular"/>
                </a:rPr>
                <a:t>重构</a:t>
              </a:r>
              <a:r>
                <a:rPr lang="zh-CN" altLang="en-US" sz="2400" dirty="0">
                  <a:solidFill>
                    <a:srgbClr val="595959"/>
                  </a:solidFill>
                  <a:latin typeface="Arial" panose="020B0604020202020204"/>
                  <a:ea typeface="思源黑体 CN Regular"/>
                </a:rPr>
                <a:t>原则</a:t>
              </a:r>
              <a:endParaRPr lang="zh-CN" altLang="en-US" sz="2400" dirty="0">
                <a:solidFill>
                  <a:srgbClr val="595959"/>
                </a:solidFill>
                <a:latin typeface="Arial" panose="020B0604020202020204"/>
                <a:ea typeface="思源黑体 CN Regular"/>
              </a:endParaRPr>
            </a:p>
          </p:txBody>
        </p:sp>
        <p:sp>
          <p:nvSpPr>
            <p:cNvPr id="43" name="TOP-PPT-5-3"/>
            <p:cNvSpPr/>
            <p:nvPr>
              <p:custDataLst>
                <p:tags r:id="rId5"/>
              </p:custDataLst>
            </p:nvPr>
          </p:nvSpPr>
          <p:spPr>
            <a:xfrm>
              <a:off x="7075444" y="1129795"/>
              <a:ext cx="638629" cy="638629"/>
            </a:xfrm>
            <a:prstGeom prst="ellipse">
              <a:avLst/>
            </a:prstGeom>
            <a:solidFill>
              <a:srgbClr val="03AB9E"/>
            </a:solidFill>
            <a:ln>
              <a:noFill/>
            </a:ln>
          </p:spPr>
          <p:txBody>
            <a:bodyPr anchor="ctr"/>
            <a:lstStyle/>
            <a:p>
              <a:pPr algn="ctr"/>
              <a:r>
                <a:rPr lang="en-US" altLang="zh-CN">
                  <a:solidFill>
                    <a:schemeClr val="lt1"/>
                  </a:solidFill>
                  <a:latin typeface="Arial" panose="020B0604020202020204"/>
                  <a:ea typeface="思源黑体 CN Regular"/>
                </a:rPr>
                <a:t>01</a:t>
              </a:r>
              <a:endParaRPr lang="zh-CN" altLang="en-US">
                <a:solidFill>
                  <a:schemeClr val="lt1"/>
                </a:solidFill>
                <a:latin typeface="Arial" panose="020B0604020202020204"/>
                <a:ea typeface="思源黑体 CN Regular"/>
              </a:endParaRPr>
            </a:p>
          </p:txBody>
        </p:sp>
      </p:grpSp>
      <p:grpSp>
        <p:nvGrpSpPr>
          <p:cNvPr id="28" name="TOP-PPT-7"/>
          <p:cNvGrpSpPr/>
          <p:nvPr>
            <p:custDataLst>
              <p:tags r:id="rId6"/>
            </p:custDataLst>
          </p:nvPr>
        </p:nvGrpSpPr>
        <p:grpSpPr>
          <a:xfrm>
            <a:off x="5451281" y="2996935"/>
            <a:ext cx="3757678" cy="751025"/>
            <a:chOff x="7038716" y="3854491"/>
            <a:chExt cx="3196223" cy="638810"/>
          </a:xfrm>
        </p:grpSpPr>
        <p:sp>
          <p:nvSpPr>
            <p:cNvPr id="36" name="TOP-PPT-7-1"/>
            <p:cNvSpPr txBox="1"/>
            <p:nvPr>
              <p:custDataLst>
                <p:tags r:id="rId7"/>
              </p:custDataLst>
            </p:nvPr>
          </p:nvSpPr>
          <p:spPr>
            <a:xfrm>
              <a:off x="7744060" y="3961953"/>
              <a:ext cx="2490879" cy="391588"/>
            </a:xfrm>
            <a:prstGeom prst="rect">
              <a:avLst/>
            </a:prstGeom>
            <a:noFill/>
          </p:spPr>
          <p:txBody>
            <a:bodyPr wrap="square">
              <a:spAutoFit/>
            </a:bodyPr>
            <a:lstStyle/>
            <a:p>
              <a:pPr lvl="0"/>
              <a:r>
                <a:rPr lang="zh-CN" altLang="en-US" sz="2400" dirty="0">
                  <a:solidFill>
                    <a:srgbClr val="595959"/>
                  </a:solidFill>
                  <a:latin typeface="Arial" panose="020B0604020202020204"/>
                  <a:ea typeface="思源黑体 CN Regular"/>
                </a:rPr>
                <a:t>代码的</a:t>
              </a:r>
              <a:r>
                <a:rPr lang="zh-CN" altLang="en-US" sz="2400" dirty="0">
                  <a:solidFill>
                    <a:srgbClr val="595959"/>
                  </a:solidFill>
                  <a:latin typeface="Arial" panose="020B0604020202020204"/>
                  <a:ea typeface="思源黑体 CN Regular"/>
                </a:rPr>
                <a:t>坏味道</a:t>
              </a:r>
              <a:endParaRPr lang="zh-CN" altLang="en-US" sz="2400" dirty="0">
                <a:solidFill>
                  <a:srgbClr val="595959"/>
                </a:solidFill>
                <a:latin typeface="Arial" panose="020B0604020202020204"/>
                <a:ea typeface="思源黑体 CN Regular"/>
              </a:endParaRPr>
            </a:p>
          </p:txBody>
        </p:sp>
        <p:sp>
          <p:nvSpPr>
            <p:cNvPr id="35" name="TOP-PPT-7-3"/>
            <p:cNvSpPr/>
            <p:nvPr>
              <p:custDataLst>
                <p:tags r:id="rId8"/>
              </p:custDataLst>
            </p:nvPr>
          </p:nvSpPr>
          <p:spPr>
            <a:xfrm>
              <a:off x="7038716" y="3854491"/>
              <a:ext cx="631825" cy="638810"/>
            </a:xfrm>
            <a:prstGeom prst="ellipse">
              <a:avLst/>
            </a:prstGeom>
            <a:solidFill>
              <a:srgbClr val="03AB9E"/>
            </a:solidFill>
            <a:ln>
              <a:noFill/>
            </a:ln>
          </p:spPr>
          <p:txBody>
            <a:bodyPr anchor="ctr"/>
            <a:lstStyle/>
            <a:p>
              <a:pPr lvl="0" algn="ctr"/>
              <a:r>
                <a:rPr lang="en-US" altLang="en-US">
                  <a:solidFill>
                    <a:srgbClr val="FFFFFF"/>
                  </a:solidFill>
                  <a:latin typeface="Arial" panose="020B0604020202020204"/>
                  <a:ea typeface="思源黑体 CN Regular"/>
                </a:rPr>
                <a:t>02</a:t>
              </a:r>
              <a:endParaRPr lang="en-US" altLang="en-US">
                <a:solidFill>
                  <a:srgbClr val="FFFFFF"/>
                </a:solidFill>
                <a:latin typeface="Arial" panose="020B0604020202020204"/>
                <a:ea typeface="思源黑体 CN Regular"/>
              </a:endParaRPr>
            </a:p>
          </p:txBody>
        </p:sp>
      </p:grpSp>
      <p:pic>
        <p:nvPicPr>
          <p:cNvPr id="2" name="图片 1"/>
          <p:cNvPicPr>
            <a:picLocks noChangeAspect="1"/>
          </p:cNvPicPr>
          <p:nvPr>
            <p:custDataLst>
              <p:tags r:id="rId9"/>
            </p:custDataLst>
          </p:nvPr>
        </p:nvPicPr>
        <p:blipFill rotWithShape="1">
          <a:blip r:embed="rId10" cstate="screen"/>
          <a:srcRect t="24407" b="29236"/>
          <a:stretch>
            <a:fillRect/>
          </a:stretch>
        </p:blipFill>
        <p:spPr>
          <a:xfrm>
            <a:off x="110274" y="102177"/>
            <a:ext cx="1832192" cy="600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2"/>
                                        </p:tgtEl>
                                        <p:attrNameLst>
                                          <p:attrName>style.visibility</p:attrName>
                                        </p:attrNameLst>
                                      </p:cBhvr>
                                      <p:to>
                                        <p:strVal val="visible"/>
                                      </p:to>
                                    </p:set>
                                    <p:animEffect transition="in" filter="blinds(horizontal)">
                                      <p:cBhvr>
                                        <p:cTn id="22"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TOP-PPT-1"/>
          <p:cNvGrpSpPr/>
          <p:nvPr/>
        </p:nvGrpSpPr>
        <p:grpSpPr>
          <a:xfrm>
            <a:off x="8296909" y="0"/>
            <a:ext cx="3895091" cy="1971040"/>
            <a:chOff x="2667595" y="0"/>
            <a:chExt cx="9524405" cy="4819652"/>
          </a:xfrm>
        </p:grpSpPr>
        <p:sp>
          <p:nvSpPr>
            <p:cNvPr id="4" name="TOP-PPT-1-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5" name="TOP-PPT-1-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6" name="组合 5"/>
            <p:cNvGrpSpPr/>
            <p:nvPr/>
          </p:nvGrpSpPr>
          <p:grpSpPr>
            <a:xfrm>
              <a:off x="4900325" y="1"/>
              <a:ext cx="7291675" cy="4819651"/>
              <a:chOff x="4900325" y="1"/>
              <a:chExt cx="7291675" cy="4819651"/>
            </a:xfrm>
          </p:grpSpPr>
          <p:sp>
            <p:nvSpPr>
              <p:cNvPr id="7" name="TOP-PPT-1-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8" name="TOP-PPT-1-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10" name="TOP-PPT-2"/>
          <p:cNvGrpSpPr/>
          <p:nvPr/>
        </p:nvGrpSpPr>
        <p:grpSpPr>
          <a:xfrm flipH="1" flipV="1">
            <a:off x="0" y="4886960"/>
            <a:ext cx="3895091" cy="1971040"/>
            <a:chOff x="2667595" y="0"/>
            <a:chExt cx="9524405" cy="4819652"/>
          </a:xfrm>
        </p:grpSpPr>
        <p:sp>
          <p:nvSpPr>
            <p:cNvPr id="11" name="TOP-PPT-2-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2" name="TOP-PPT-2-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13" name="组合 12"/>
            <p:cNvGrpSpPr/>
            <p:nvPr/>
          </p:nvGrpSpPr>
          <p:grpSpPr>
            <a:xfrm>
              <a:off x="4900325" y="1"/>
              <a:ext cx="7291675" cy="4819651"/>
              <a:chOff x="4900325" y="1"/>
              <a:chExt cx="7291675" cy="4819651"/>
            </a:xfrm>
          </p:grpSpPr>
          <p:sp>
            <p:nvSpPr>
              <p:cNvPr id="14" name="TOP-PPT-2-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5" name="TOP-PPT-2-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3" name="TOP-PPT-4-1"/>
          <p:cNvSpPr txBox="1"/>
          <p:nvPr/>
        </p:nvSpPr>
        <p:spPr>
          <a:xfrm>
            <a:off x="572770" y="2505710"/>
            <a:ext cx="11046460" cy="1276350"/>
          </a:xfrm>
          <a:prstGeom prst="rect">
            <a:avLst/>
          </a:prstGeom>
          <a:noFill/>
        </p:spPr>
        <p:txBody>
          <a:bodyPr wrap="square">
            <a:spAutoFit/>
          </a:bodyPr>
          <a:lstStyle/>
          <a:p>
            <a:pPr lvl="0" algn="ctr">
              <a:lnSpc>
                <a:spcPct val="110000"/>
              </a:lnSpc>
            </a:pPr>
            <a:r>
              <a:rPr lang="zh-CN" altLang="zh-CN" sz="7000" dirty="0">
                <a:solidFill>
                  <a:srgbClr val="595959"/>
                </a:solidFill>
                <a:latin typeface="Arial" panose="020B0604020202020204"/>
                <a:ea typeface="思源黑体 CN Regular"/>
                <a:sym typeface="+mn-ea"/>
              </a:rPr>
              <a:t>一、重构</a:t>
            </a:r>
            <a:r>
              <a:rPr lang="zh-CN" altLang="zh-CN" sz="7000" dirty="0">
                <a:solidFill>
                  <a:srgbClr val="595959"/>
                </a:solidFill>
                <a:latin typeface="Arial" panose="020B0604020202020204"/>
                <a:ea typeface="思源黑体 CN Regular"/>
                <a:sym typeface="+mn-ea"/>
              </a:rPr>
              <a:t>原则</a:t>
            </a:r>
            <a:endParaRPr lang="zh-CN" altLang="zh-CN" sz="7000" dirty="0">
              <a:solidFill>
                <a:srgbClr val="595959"/>
              </a:solidFill>
              <a:latin typeface="Arial" panose="020B0604020202020204"/>
              <a:ea typeface="思源黑体 CN Regular"/>
              <a:sym typeface="+mn-ea"/>
            </a:endParaRPr>
          </a:p>
        </p:txBody>
      </p:sp>
      <p:pic>
        <p:nvPicPr>
          <p:cNvPr id="2" name="图片 1"/>
          <p:cNvPicPr>
            <a:picLocks noChangeAspect="1"/>
          </p:cNvPicPr>
          <p:nvPr>
            <p:custDataLst>
              <p:tags r:id="rId1"/>
            </p:custDataLst>
          </p:nvPr>
        </p:nvPicPr>
        <p:blipFill rotWithShape="1">
          <a:blip r:embed="rId2" cstate="screen"/>
          <a:srcRect t="24407" b="29236"/>
          <a:stretch>
            <a:fillRect/>
          </a:stretch>
        </p:blipFill>
        <p:spPr>
          <a:xfrm>
            <a:off x="110274" y="102177"/>
            <a:ext cx="1832192" cy="600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b="1">
                <a:solidFill>
                  <a:srgbClr val="595959"/>
                </a:solidFill>
                <a:latin typeface="微软雅黑" panose="020B0503020204020204" charset="-122"/>
                <a:sym typeface="+mn-ea"/>
              </a:rPr>
              <a:t>1.1 </a:t>
            </a:r>
            <a:r>
              <a:rPr lang="zh-CN" altLang="en-US" b="1">
                <a:solidFill>
                  <a:srgbClr val="595959"/>
                </a:solidFill>
                <a:latin typeface="微软雅黑" panose="020B0503020204020204" charset="-122"/>
                <a:sym typeface="+mn-ea"/>
              </a:rPr>
              <a:t>何谓重构</a:t>
            </a:r>
            <a:endParaRPr lang="zh-CN" altLang="en-US"/>
          </a:p>
        </p:txBody>
      </p:sp>
      <p:sp>
        <p:nvSpPr>
          <p:cNvPr id="12" name="任意多边形: 形状 43"/>
          <p:cNvSpPr/>
          <p:nvPr>
            <p:custDataLst>
              <p:tags r:id="rId2"/>
            </p:custDataLst>
          </p:nvPr>
        </p:nvSpPr>
        <p:spPr>
          <a:xfrm>
            <a:off x="1285875" y="4693920"/>
            <a:ext cx="2421890" cy="1598930"/>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756285" tIns="107950" rIns="0"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ct val="0"/>
              </a:spcAft>
            </a:pPr>
            <a:r>
              <a:rPr lang="en-US" altLang="zh-CN" sz="3800" b="1">
                <a:solidFill>
                  <a:srgbClr val="FFFFFF"/>
                </a:solidFill>
                <a:latin typeface="+mn-ea"/>
                <a:cs typeface="+mn-ea"/>
                <a:sym typeface="+mn-ea"/>
              </a:rPr>
              <a:t>01</a:t>
            </a:r>
            <a:endParaRPr lang="en-US" altLang="zh-CN" sz="3800" b="1">
              <a:solidFill>
                <a:srgbClr val="FFFFFF"/>
              </a:solidFill>
              <a:latin typeface="+mn-ea"/>
              <a:cs typeface="+mn-ea"/>
              <a:sym typeface="+mn-ea"/>
            </a:endParaRPr>
          </a:p>
        </p:txBody>
      </p:sp>
      <p:sp>
        <p:nvSpPr>
          <p:cNvPr id="13" name="椭圆 12"/>
          <p:cNvSpPr/>
          <p:nvPr>
            <p:custDataLst>
              <p:tags r:id="rId3"/>
            </p:custDataLst>
          </p:nvPr>
        </p:nvSpPr>
        <p:spPr>
          <a:xfrm>
            <a:off x="3530600" y="2553335"/>
            <a:ext cx="299720" cy="29972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endParaRPr lang="zh-CN" altLang="en-US"/>
          </a:p>
        </p:txBody>
      </p:sp>
      <p:sp>
        <p:nvSpPr>
          <p:cNvPr id="16" name="椭圆 15"/>
          <p:cNvSpPr/>
          <p:nvPr>
            <p:custDataLst>
              <p:tags r:id="rId4"/>
            </p:custDataLst>
          </p:nvPr>
        </p:nvSpPr>
        <p:spPr>
          <a:xfrm rot="5400000">
            <a:off x="3625215" y="2647950"/>
            <a:ext cx="109855" cy="109855"/>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 name="直接连接符 2"/>
          <p:cNvCxnSpPr>
            <a:stCxn id="13" idx="4"/>
          </p:cNvCxnSpPr>
          <p:nvPr>
            <p:custDataLst>
              <p:tags r:id="rId5"/>
            </p:custDataLst>
          </p:nvPr>
        </p:nvCxnSpPr>
        <p:spPr>
          <a:xfrm>
            <a:off x="3681095" y="2853690"/>
            <a:ext cx="14605" cy="1818640"/>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6"/>
            </p:custDataLst>
          </p:nvPr>
        </p:nvSpPr>
        <p:spPr>
          <a:xfrm>
            <a:off x="610235" y="1677035"/>
            <a:ext cx="2755265" cy="1258570"/>
          </a:xfrm>
          <a:prstGeom prst="rect">
            <a:avLst/>
          </a:prstGeom>
          <a:noFill/>
        </p:spPr>
        <p:txBody>
          <a:bodyPr wrap="square" lIns="0" tIns="0" rIns="0" bIns="0" rtlCol="0" anchor="b" anchorCtr="0">
            <a:noAutofit/>
          </a:bodyPr>
          <a:lstStyle/>
          <a:p>
            <a:pPr algn="r">
              <a:spcBef>
                <a:spcPct val="0"/>
              </a:spcBef>
              <a:spcAft>
                <a:spcPct val="0"/>
              </a:spcAft>
            </a:pPr>
            <a:r>
              <a:rPr lang="zh-CN" altLang="en-US" sz="2600" b="1" dirty="0">
                <a:solidFill>
                  <a:schemeClr val="accent1"/>
                </a:solidFill>
                <a:latin typeface="+mn-ea"/>
                <a:cs typeface="+mn-ea"/>
                <a:sym typeface="+mn-ea"/>
              </a:rPr>
              <a:t>重构（名词）</a:t>
            </a:r>
            <a:endParaRPr lang="zh-CN" altLang="en-US" sz="2600" b="1" dirty="0">
              <a:solidFill>
                <a:schemeClr val="accent1"/>
              </a:solidFill>
              <a:latin typeface="+mn-ea"/>
              <a:cs typeface="+mn-ea"/>
              <a:sym typeface="+mn-ea"/>
            </a:endParaRPr>
          </a:p>
        </p:txBody>
      </p:sp>
      <p:sp>
        <p:nvSpPr>
          <p:cNvPr id="7" name="矩形 6"/>
          <p:cNvSpPr/>
          <p:nvPr>
            <p:custDataLst>
              <p:tags r:id="rId7"/>
            </p:custDataLst>
          </p:nvPr>
        </p:nvSpPr>
        <p:spPr>
          <a:xfrm>
            <a:off x="610235" y="3028315"/>
            <a:ext cx="3014980" cy="1826895"/>
          </a:xfrm>
          <a:prstGeom prst="rect">
            <a:avLst/>
          </a:prstGeom>
          <a:noFill/>
        </p:spPr>
        <p:txBody>
          <a:bodyPr wrap="square" lIns="0" tIns="0" rIns="0" bIns="0" rtlCol="0" anchor="t" anchorCtr="0">
            <a:noAutofit/>
          </a:bodyPr>
          <a:lstStyle/>
          <a:p>
            <a:pPr indent="0" algn="r" fontAlgn="auto">
              <a:lnSpc>
                <a:spcPct val="140000"/>
              </a:lnSpc>
              <a:spcBef>
                <a:spcPct val="0"/>
              </a:spcBef>
              <a:spcAft>
                <a:spcPct val="0"/>
              </a:spcAft>
            </a:pPr>
            <a:r>
              <a:rPr lang="zh-CN" altLang="en-US" sz="1900" dirty="0">
                <a:latin typeface="+mn-ea"/>
                <a:cs typeface="+mn-ea"/>
                <a:sym typeface="+mn-ea"/>
              </a:rPr>
              <a:t>对软件内部结构的一种调整，目的是在不改变软件可观察行为的前提下，提高其可理解性，降低其修改成本。</a:t>
            </a:r>
            <a:endParaRPr lang="zh-CN" altLang="en-US" sz="1900" dirty="0">
              <a:solidFill>
                <a:schemeClr val="tx1"/>
              </a:solidFill>
              <a:latin typeface="+mn-ea"/>
              <a:cs typeface="+mn-ea"/>
              <a:sym typeface="+mn-ea"/>
            </a:endParaRPr>
          </a:p>
          <a:p>
            <a:pPr indent="0" algn="r" fontAlgn="auto">
              <a:lnSpc>
                <a:spcPct val="140000"/>
              </a:lnSpc>
              <a:spcBef>
                <a:spcPct val="0"/>
              </a:spcBef>
              <a:spcAft>
                <a:spcPct val="0"/>
              </a:spcAft>
            </a:pPr>
            <a:endParaRPr lang="zh-CN" altLang="en-US" sz="1900" dirty="0">
              <a:solidFill>
                <a:schemeClr val="tx1">
                  <a:lumMod val="85000"/>
                  <a:lumOff val="15000"/>
                </a:schemeClr>
              </a:solidFill>
              <a:latin typeface="+mn-ea"/>
              <a:cs typeface="+mn-ea"/>
              <a:sym typeface="+mn-ea"/>
            </a:endParaRPr>
          </a:p>
        </p:txBody>
      </p:sp>
      <p:sp>
        <p:nvSpPr>
          <p:cNvPr id="23" name="任意多边形: 形状 44"/>
          <p:cNvSpPr/>
          <p:nvPr>
            <p:custDataLst>
              <p:tags r:id="rId8"/>
            </p:custDataLst>
          </p:nvPr>
        </p:nvSpPr>
        <p:spPr>
          <a:xfrm>
            <a:off x="5193030" y="4700905"/>
            <a:ext cx="2421890" cy="1598930"/>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56285" tIns="107950" rIns="0"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3800" b="1">
                <a:solidFill>
                  <a:srgbClr val="FFFFFF"/>
                </a:solidFill>
                <a:latin typeface="+mn-ea"/>
                <a:cs typeface="+mn-ea"/>
                <a:sym typeface="+mn-ea"/>
              </a:rPr>
              <a:t>02</a:t>
            </a:r>
            <a:endParaRPr lang="en-US" altLang="zh-CN" sz="3800" b="1">
              <a:solidFill>
                <a:srgbClr val="FFFFFF"/>
              </a:solidFill>
              <a:latin typeface="+mn-ea"/>
              <a:cs typeface="+mn-ea"/>
              <a:sym typeface="+mn-ea"/>
            </a:endParaRPr>
          </a:p>
        </p:txBody>
      </p:sp>
      <p:sp>
        <p:nvSpPr>
          <p:cNvPr id="26" name="椭圆 25"/>
          <p:cNvSpPr/>
          <p:nvPr>
            <p:custDataLst>
              <p:tags r:id="rId9"/>
            </p:custDataLst>
          </p:nvPr>
        </p:nvSpPr>
        <p:spPr>
          <a:xfrm>
            <a:off x="7435850" y="2553335"/>
            <a:ext cx="299720" cy="299720"/>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endParaRPr lang="zh-CN" altLang="en-US"/>
          </a:p>
        </p:txBody>
      </p:sp>
      <p:sp>
        <p:nvSpPr>
          <p:cNvPr id="27" name="椭圆 26"/>
          <p:cNvSpPr/>
          <p:nvPr>
            <p:custDataLst>
              <p:tags r:id="rId10"/>
            </p:custDataLst>
          </p:nvPr>
        </p:nvSpPr>
        <p:spPr>
          <a:xfrm rot="5400000">
            <a:off x="7530465" y="2647950"/>
            <a:ext cx="109855" cy="10985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8" name="直接连接符 27"/>
          <p:cNvCxnSpPr>
            <a:stCxn id="26" idx="4"/>
          </p:cNvCxnSpPr>
          <p:nvPr>
            <p:custDataLst>
              <p:tags r:id="rId11"/>
            </p:custDataLst>
          </p:nvPr>
        </p:nvCxnSpPr>
        <p:spPr>
          <a:xfrm>
            <a:off x="7585710" y="2853690"/>
            <a:ext cx="14605" cy="1818640"/>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custDataLst>
              <p:tags r:id="rId12"/>
            </p:custDataLst>
          </p:nvPr>
        </p:nvSpPr>
        <p:spPr>
          <a:xfrm>
            <a:off x="4511040" y="1677035"/>
            <a:ext cx="2755265" cy="1258570"/>
          </a:xfrm>
          <a:prstGeom prst="rect">
            <a:avLst/>
          </a:prstGeom>
          <a:noFill/>
        </p:spPr>
        <p:txBody>
          <a:bodyPr wrap="square" lIns="0" tIns="0" rIns="0" bIns="0" rtlCol="0" anchor="b" anchorCtr="0">
            <a:noAutofit/>
          </a:bodyPr>
          <a:lstStyle/>
          <a:p>
            <a:pPr algn="r">
              <a:spcBef>
                <a:spcPct val="0"/>
              </a:spcBef>
              <a:spcAft>
                <a:spcPct val="0"/>
              </a:spcAft>
            </a:pPr>
            <a:r>
              <a:rPr lang="zh-CN" altLang="en-US" sz="2600" b="1" dirty="0">
                <a:solidFill>
                  <a:schemeClr val="accent2"/>
                </a:solidFill>
                <a:latin typeface="+mn-ea"/>
                <a:cs typeface="+mn-ea"/>
                <a:sym typeface="+mn-ea"/>
              </a:rPr>
              <a:t>重构（动词）</a:t>
            </a:r>
            <a:endParaRPr lang="zh-CN" altLang="en-US" sz="2600" b="1" dirty="0">
              <a:solidFill>
                <a:schemeClr val="accent2"/>
              </a:solidFill>
              <a:latin typeface="+mn-ea"/>
              <a:cs typeface="+mn-ea"/>
              <a:sym typeface="+mn-ea"/>
            </a:endParaRPr>
          </a:p>
        </p:txBody>
      </p:sp>
      <p:sp>
        <p:nvSpPr>
          <p:cNvPr id="10" name="矩形 9"/>
          <p:cNvSpPr/>
          <p:nvPr>
            <p:custDataLst>
              <p:tags r:id="rId13"/>
            </p:custDataLst>
          </p:nvPr>
        </p:nvSpPr>
        <p:spPr>
          <a:xfrm>
            <a:off x="4511040" y="3028315"/>
            <a:ext cx="2755265" cy="1039495"/>
          </a:xfrm>
          <a:prstGeom prst="rect">
            <a:avLst/>
          </a:prstGeom>
          <a:noFill/>
        </p:spPr>
        <p:txBody>
          <a:bodyPr wrap="square" lIns="0" tIns="0" rIns="0" bIns="0" rtlCol="0" anchor="t" anchorCtr="0">
            <a:noAutofit/>
          </a:bodyPr>
          <a:lstStyle/>
          <a:p>
            <a:pPr indent="0" algn="r" fontAlgn="auto">
              <a:lnSpc>
                <a:spcPct val="140000"/>
              </a:lnSpc>
              <a:spcBef>
                <a:spcPct val="0"/>
              </a:spcBef>
              <a:spcAft>
                <a:spcPct val="0"/>
              </a:spcAft>
            </a:pPr>
            <a:r>
              <a:rPr lang="zh-CN" altLang="en-US" sz="1900" dirty="0">
                <a:latin typeface="+mn-ea"/>
                <a:cs typeface="+mn-ea"/>
                <a:sym typeface="+mn-ea"/>
              </a:rPr>
              <a:t>使用一系列重构手法，在不改变软件可观察行为的前提下，调整其结构。</a:t>
            </a:r>
            <a:endParaRPr lang="zh-CN" altLang="en-US" sz="1900" dirty="0">
              <a:solidFill>
                <a:schemeClr val="tx1">
                  <a:lumMod val="85000"/>
                  <a:lumOff val="15000"/>
                </a:schemeClr>
              </a:solidFill>
              <a:latin typeface="+mn-ea"/>
              <a:cs typeface="+mn-ea"/>
              <a:sym typeface="+mn-ea"/>
            </a:endParaRPr>
          </a:p>
        </p:txBody>
      </p:sp>
      <p:sp>
        <p:nvSpPr>
          <p:cNvPr id="59" name="任意多边形: 形状 45"/>
          <p:cNvSpPr/>
          <p:nvPr>
            <p:custDataLst>
              <p:tags r:id="rId14"/>
            </p:custDataLst>
          </p:nvPr>
        </p:nvSpPr>
        <p:spPr>
          <a:xfrm>
            <a:off x="9039225" y="4693285"/>
            <a:ext cx="2421890" cy="1598930"/>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756285" tIns="107950" rIns="0"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3800" b="1">
                <a:solidFill>
                  <a:srgbClr val="FFFFFF"/>
                </a:solidFill>
                <a:latin typeface="+mn-ea"/>
                <a:cs typeface="+mn-ea"/>
                <a:sym typeface="+mn-ea"/>
              </a:rPr>
              <a:t>03</a:t>
            </a:r>
            <a:endParaRPr lang="en-US" altLang="zh-CN" sz="3800" b="1">
              <a:solidFill>
                <a:srgbClr val="FFFFFF"/>
              </a:solidFill>
              <a:latin typeface="+mn-ea"/>
              <a:cs typeface="+mn-ea"/>
              <a:sym typeface="+mn-ea"/>
            </a:endParaRPr>
          </a:p>
        </p:txBody>
      </p:sp>
      <p:sp>
        <p:nvSpPr>
          <p:cNvPr id="61" name="椭圆 60"/>
          <p:cNvSpPr/>
          <p:nvPr>
            <p:custDataLst>
              <p:tags r:id="rId15"/>
            </p:custDataLst>
          </p:nvPr>
        </p:nvSpPr>
        <p:spPr>
          <a:xfrm>
            <a:off x="11285220" y="2543175"/>
            <a:ext cx="299720" cy="299720"/>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5000" lnSpcReduction="20000"/>
          </a:bodyPr>
          <a:lstStyle/>
          <a:p>
            <a:pPr algn="ctr"/>
            <a:endParaRPr lang="zh-CN" altLang="en-US"/>
          </a:p>
        </p:txBody>
      </p:sp>
      <p:sp>
        <p:nvSpPr>
          <p:cNvPr id="62" name="椭圆 61"/>
          <p:cNvSpPr/>
          <p:nvPr>
            <p:custDataLst>
              <p:tags r:id="rId16"/>
            </p:custDataLst>
          </p:nvPr>
        </p:nvSpPr>
        <p:spPr>
          <a:xfrm rot="5400000">
            <a:off x="11379200" y="2637155"/>
            <a:ext cx="109855" cy="109855"/>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70" name="直接连接符 69"/>
          <p:cNvCxnSpPr>
            <a:stCxn id="61" idx="4"/>
          </p:cNvCxnSpPr>
          <p:nvPr>
            <p:custDataLst>
              <p:tags r:id="rId17"/>
            </p:custDataLst>
          </p:nvPr>
        </p:nvCxnSpPr>
        <p:spPr>
          <a:xfrm>
            <a:off x="11435080" y="2842895"/>
            <a:ext cx="14605" cy="1828800"/>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18"/>
            </p:custDataLst>
          </p:nvPr>
        </p:nvSpPr>
        <p:spPr>
          <a:xfrm>
            <a:off x="8355330" y="1677035"/>
            <a:ext cx="2755265" cy="1258570"/>
          </a:xfrm>
          <a:prstGeom prst="rect">
            <a:avLst/>
          </a:prstGeom>
          <a:noFill/>
        </p:spPr>
        <p:txBody>
          <a:bodyPr wrap="square" lIns="0" tIns="0" rIns="0" bIns="0" rtlCol="0" anchor="b" anchorCtr="0">
            <a:noAutofit/>
          </a:bodyPr>
          <a:lstStyle/>
          <a:p>
            <a:pPr algn="r">
              <a:spcBef>
                <a:spcPct val="0"/>
              </a:spcBef>
              <a:spcAft>
                <a:spcPct val="0"/>
              </a:spcAft>
            </a:pPr>
            <a:r>
              <a:rPr lang="zh-CN" altLang="en-US" sz="2600" b="1" dirty="0">
                <a:solidFill>
                  <a:schemeClr val="accent3"/>
                </a:solidFill>
                <a:latin typeface="+mn-ea"/>
                <a:cs typeface="+mn-ea"/>
                <a:sym typeface="+mn-ea"/>
              </a:rPr>
              <a:t>关键</a:t>
            </a:r>
            <a:endParaRPr lang="zh-CN" altLang="en-US" sz="2600" b="1" dirty="0">
              <a:solidFill>
                <a:schemeClr val="accent3"/>
              </a:solidFill>
              <a:latin typeface="+mn-ea"/>
              <a:cs typeface="+mn-ea"/>
              <a:sym typeface="+mn-ea"/>
            </a:endParaRPr>
          </a:p>
        </p:txBody>
      </p:sp>
      <p:sp>
        <p:nvSpPr>
          <p:cNvPr id="14" name="矩形 13"/>
          <p:cNvSpPr/>
          <p:nvPr>
            <p:custDataLst>
              <p:tags r:id="rId19"/>
            </p:custDataLst>
          </p:nvPr>
        </p:nvSpPr>
        <p:spPr>
          <a:xfrm>
            <a:off x="8355330" y="3028315"/>
            <a:ext cx="2755265" cy="1583055"/>
          </a:xfrm>
          <a:prstGeom prst="rect">
            <a:avLst/>
          </a:prstGeom>
          <a:noFill/>
        </p:spPr>
        <p:txBody>
          <a:bodyPr wrap="square" lIns="0" tIns="0" rIns="0" bIns="0" rtlCol="0" anchor="t" anchorCtr="0">
            <a:noAutofit/>
          </a:bodyPr>
          <a:lstStyle/>
          <a:p>
            <a:pPr indent="0" algn="r" fontAlgn="auto">
              <a:lnSpc>
                <a:spcPct val="140000"/>
              </a:lnSpc>
              <a:spcBef>
                <a:spcPct val="0"/>
              </a:spcBef>
              <a:spcAft>
                <a:spcPct val="0"/>
              </a:spcAft>
            </a:pPr>
            <a:r>
              <a:rPr lang="zh-CN" altLang="en-US" sz="1900" dirty="0">
                <a:solidFill>
                  <a:schemeClr val="tx1">
                    <a:lumMod val="85000"/>
                    <a:lumOff val="15000"/>
                  </a:schemeClr>
                </a:solidFill>
                <a:latin typeface="+mn-ea"/>
                <a:cs typeface="+mn-ea"/>
                <a:sym typeface="+mn-ea"/>
              </a:rPr>
              <a:t>在于运用大量微小且保持软件行为的步骤，一步一步达成大规模的修改。可随时</a:t>
            </a:r>
            <a:r>
              <a:rPr lang="zh-CN" altLang="en-US" sz="1900" dirty="0">
                <a:solidFill>
                  <a:schemeClr val="tx1">
                    <a:lumMod val="85000"/>
                    <a:lumOff val="15000"/>
                  </a:schemeClr>
                </a:solidFill>
                <a:latin typeface="+mn-ea"/>
                <a:cs typeface="+mn-ea"/>
                <a:sym typeface="+mn-ea"/>
              </a:rPr>
              <a:t>停止</a:t>
            </a:r>
            <a:endParaRPr lang="zh-CN" altLang="en-US" sz="1900" dirty="0">
              <a:solidFill>
                <a:schemeClr val="tx1">
                  <a:lumMod val="85000"/>
                  <a:lumOff val="15000"/>
                </a:schemeClr>
              </a:solidFill>
              <a:latin typeface="+mn-ea"/>
              <a:cs typeface="+mn-ea"/>
              <a:sym typeface="+mn-ea"/>
            </a:endParaRPr>
          </a:p>
        </p:txBody>
      </p:sp>
      <p:grpSp>
        <p:nvGrpSpPr>
          <p:cNvPr id="30" name="TOP-PPT-1"/>
          <p:cNvGrpSpPr/>
          <p:nvPr/>
        </p:nvGrpSpPr>
        <p:grpSpPr>
          <a:xfrm rot="10800000" flipV="1">
            <a:off x="0" y="0"/>
            <a:ext cx="1337870" cy="677005"/>
            <a:chOff x="2667595" y="0"/>
            <a:chExt cx="9524405" cy="4819652"/>
          </a:xfrm>
        </p:grpSpPr>
        <p:sp>
          <p:nvSpPr>
            <p:cNvPr id="31"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32"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33" name="组合 32"/>
            <p:cNvGrpSpPr/>
            <p:nvPr/>
          </p:nvGrpSpPr>
          <p:grpSpPr>
            <a:xfrm>
              <a:off x="4900325" y="1"/>
              <a:ext cx="7291675" cy="4819651"/>
              <a:chOff x="4900325" y="1"/>
              <a:chExt cx="7291675" cy="4819651"/>
            </a:xfrm>
          </p:grpSpPr>
          <p:sp>
            <p:nvSpPr>
              <p:cNvPr id="34"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35"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pic>
        <p:nvPicPr>
          <p:cNvPr id="36" name="图片 35"/>
          <p:cNvPicPr>
            <a:picLocks noChangeAspect="1"/>
          </p:cNvPicPr>
          <p:nvPr>
            <p:custDataLst>
              <p:tags r:id="rId20"/>
            </p:custDataLst>
          </p:nvPr>
        </p:nvPicPr>
        <p:blipFill rotWithShape="1">
          <a:blip r:embed="rId21"/>
          <a:srcRect t="24407" b="29236"/>
          <a:stretch>
            <a:fillRect/>
          </a:stretch>
        </p:blipFill>
        <p:spPr>
          <a:xfrm>
            <a:off x="10234079" y="6198177"/>
            <a:ext cx="1832192" cy="600503"/>
          </a:xfrm>
          <a:prstGeom prst="rect">
            <a:avLst/>
          </a:prstGeom>
        </p:spPr>
      </p:pic>
    </p:spTree>
    <p:custDataLst>
      <p:tags r:id="rId22"/>
    </p:custDataLst>
  </p:cSld>
  <p:clrMapOvr>
    <a:masterClrMapping/>
  </p:clrMapOvr>
  <p:timing>
    <p:tnLst>
      <p:par>
        <p:cTn id="1" dur="indefinite" restart="never" nodeType="tmRoot"/>
      </p:par>
    </p:tnLst>
    <p:bldLst>
      <p:bldP spid="12" grpId="1" animBg="1"/>
      <p:bldP spid="13" grpId="1" animBg="1"/>
      <p:bldP spid="16" grpId="1" animBg="1"/>
      <p:bldP spid="6" grpId="1"/>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b="1">
                <a:solidFill>
                  <a:srgbClr val="595959"/>
                </a:solidFill>
                <a:latin typeface="微软雅黑" panose="020B0503020204020204" charset="-122"/>
                <a:sym typeface="+mn-ea"/>
              </a:rPr>
              <a:t>1.2 </a:t>
            </a:r>
            <a:r>
              <a:rPr lang="zh-CN" altLang="en-US" b="1">
                <a:solidFill>
                  <a:srgbClr val="595959"/>
                </a:solidFill>
                <a:latin typeface="微软雅黑" panose="020B0503020204020204" charset="-122"/>
                <a:sym typeface="+mn-ea"/>
              </a:rPr>
              <a:t>为何重构</a:t>
            </a:r>
            <a:endParaRPr lang="zh-CN" altLang="en-US"/>
          </a:p>
        </p:txBody>
      </p:sp>
      <p:sp>
        <p:nvSpPr>
          <p:cNvPr id="18" name="任意多边形: 形状 17"/>
          <p:cNvSpPr/>
          <p:nvPr>
            <p:custDataLst>
              <p:tags r:id="rId2"/>
            </p:custDataLst>
          </p:nvPr>
        </p:nvSpPr>
        <p:spPr>
          <a:xfrm>
            <a:off x="1171757" y="4040344"/>
            <a:ext cx="9848488" cy="2006368"/>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gradFill>
            <a:gsLst>
              <a:gs pos="0">
                <a:schemeClr val="accent1">
                  <a:alpha val="15000"/>
                </a:schemeClr>
              </a:gs>
              <a:gs pos="100000">
                <a:schemeClr val="accent1">
                  <a:alpha val="0"/>
                </a:schemeClr>
              </a:gs>
            </a:gsLst>
            <a:lin ang="5400000" scaled="1"/>
          </a:gradFill>
          <a:ln>
            <a:gradFill>
              <a:gsLst>
                <a:gs pos="0">
                  <a:schemeClr val="accent1"/>
                </a:gs>
                <a:gs pos="87000">
                  <a:schemeClr val="accent1">
                    <a:alpha val="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p:cNvSpPr/>
          <p:nvPr>
            <p:custDataLst>
              <p:tags r:id="rId3"/>
            </p:custDataLst>
          </p:nvPr>
        </p:nvSpPr>
        <p:spPr>
          <a:xfrm>
            <a:off x="5716906" y="5345264"/>
            <a:ext cx="808347" cy="409216"/>
          </a:xfrm>
          <a:custGeom>
            <a:avLst/>
            <a:gdLst>
              <a:gd name="connsiteX0" fmla="*/ 1450658 w 1450657"/>
              <a:gd name="connsiteY0" fmla="*/ 523875 h 734377"/>
              <a:gd name="connsiteX1" fmla="*/ 161925 w 1450657"/>
              <a:gd name="connsiteY1" fmla="*/ 734377 h 734377"/>
              <a:gd name="connsiteX2" fmla="*/ 0 w 1450657"/>
              <a:gd name="connsiteY2" fmla="*/ 0 h 734377"/>
            </a:gdLst>
            <a:ahLst/>
            <a:cxnLst>
              <a:cxn ang="0">
                <a:pos x="connsiteX0" y="connsiteY0"/>
              </a:cxn>
              <a:cxn ang="0">
                <a:pos x="connsiteX1" y="connsiteY1"/>
              </a:cxn>
              <a:cxn ang="0">
                <a:pos x="connsiteX2" y="connsiteY2"/>
              </a:cxn>
            </a:cxnLst>
            <a:rect l="l" t="t" r="r" b="b"/>
            <a:pathLst>
              <a:path w="1450657" h="734377">
                <a:moveTo>
                  <a:pt x="1450658" y="523875"/>
                </a:moveTo>
                <a:lnTo>
                  <a:pt x="161925" y="734377"/>
                </a:lnTo>
                <a:lnTo>
                  <a:pt x="0" y="0"/>
                </a:lnTo>
                <a:close/>
              </a:path>
            </a:pathLst>
          </a:custGeom>
          <a:gradFill>
            <a:gsLst>
              <a:gs pos="1000">
                <a:schemeClr val="accent1">
                  <a:lumMod val="78000"/>
                  <a:lumOff val="22000"/>
                </a:schemeClr>
              </a:gs>
              <a:gs pos="78000">
                <a:schemeClr val="accent1">
                  <a:lumMod val="91000"/>
                </a:schemeClr>
              </a:gs>
            </a:gsLst>
            <a:lin ang="16200000" scaled="0"/>
          </a:gradFill>
          <a:ln w="483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6" name="任意多边形: 形状 5"/>
          <p:cNvSpPr/>
          <p:nvPr>
            <p:custDataLst>
              <p:tags r:id="rId4"/>
            </p:custDataLst>
          </p:nvPr>
        </p:nvSpPr>
        <p:spPr>
          <a:xfrm>
            <a:off x="5277437" y="5072984"/>
            <a:ext cx="529699" cy="681496"/>
          </a:xfrm>
          <a:custGeom>
            <a:avLst/>
            <a:gdLst>
              <a:gd name="connsiteX0" fmla="*/ 0 w 950595"/>
              <a:gd name="connsiteY0" fmla="*/ 0 h 1223009"/>
              <a:gd name="connsiteX1" fmla="*/ 788670 w 950595"/>
              <a:gd name="connsiteY1" fmla="*/ 488633 h 1223009"/>
              <a:gd name="connsiteX2" fmla="*/ 950595 w 950595"/>
              <a:gd name="connsiteY2" fmla="*/ 1223010 h 1223009"/>
            </a:gdLst>
            <a:ahLst/>
            <a:cxnLst>
              <a:cxn ang="0">
                <a:pos x="connsiteX0" y="connsiteY0"/>
              </a:cxn>
              <a:cxn ang="0">
                <a:pos x="connsiteX1" y="connsiteY1"/>
              </a:cxn>
              <a:cxn ang="0">
                <a:pos x="connsiteX2" y="connsiteY2"/>
              </a:cxn>
            </a:cxnLst>
            <a:rect l="l" t="t" r="r" b="b"/>
            <a:pathLst>
              <a:path w="950595" h="1223009">
                <a:moveTo>
                  <a:pt x="0" y="0"/>
                </a:moveTo>
                <a:lnTo>
                  <a:pt x="788670" y="488633"/>
                </a:lnTo>
                <a:lnTo>
                  <a:pt x="950595" y="1223010"/>
                </a:lnTo>
                <a:close/>
              </a:path>
            </a:pathLst>
          </a:custGeom>
          <a:gradFill>
            <a:gsLst>
              <a:gs pos="19000">
                <a:schemeClr val="accent1">
                  <a:lumMod val="60000"/>
                  <a:lumOff val="40000"/>
                </a:schemeClr>
              </a:gs>
              <a:gs pos="92000">
                <a:schemeClr val="accent1"/>
              </a:gs>
            </a:gsLst>
            <a:lin ang="0" scaled="0"/>
          </a:gradFill>
          <a:ln w="48331"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7" name="任意多边形: 形状 6"/>
          <p:cNvSpPr/>
          <p:nvPr>
            <p:custDataLst>
              <p:tags r:id="rId5"/>
            </p:custDataLst>
          </p:nvPr>
        </p:nvSpPr>
        <p:spPr>
          <a:xfrm>
            <a:off x="5277437" y="4441910"/>
            <a:ext cx="439469" cy="903353"/>
          </a:xfrm>
          <a:custGeom>
            <a:avLst/>
            <a:gdLst>
              <a:gd name="connsiteX0" fmla="*/ 0 w 788670"/>
              <a:gd name="connsiteY0" fmla="*/ 1132523 h 1621155"/>
              <a:gd name="connsiteX1" fmla="*/ 619125 w 788670"/>
              <a:gd name="connsiteY1" fmla="*/ 0 h 1621155"/>
              <a:gd name="connsiteX2" fmla="*/ 788670 w 788670"/>
              <a:gd name="connsiteY2" fmla="*/ 1621155 h 1621155"/>
            </a:gdLst>
            <a:ahLst/>
            <a:cxnLst>
              <a:cxn ang="0">
                <a:pos x="connsiteX0" y="connsiteY0"/>
              </a:cxn>
              <a:cxn ang="0">
                <a:pos x="connsiteX1" y="connsiteY1"/>
              </a:cxn>
              <a:cxn ang="0">
                <a:pos x="connsiteX2" y="connsiteY2"/>
              </a:cxn>
            </a:cxnLst>
            <a:rect l="l" t="t" r="r" b="b"/>
            <a:pathLst>
              <a:path w="788670" h="1621155">
                <a:moveTo>
                  <a:pt x="0" y="1132523"/>
                </a:moveTo>
                <a:lnTo>
                  <a:pt x="619125" y="0"/>
                </a:lnTo>
                <a:lnTo>
                  <a:pt x="788670" y="1621155"/>
                </a:lnTo>
                <a:close/>
              </a:path>
            </a:pathLst>
          </a:custGeom>
          <a:gradFill>
            <a:gsLst>
              <a:gs pos="0">
                <a:schemeClr val="accent1">
                  <a:lumMod val="50000"/>
                  <a:lumOff val="50000"/>
                </a:schemeClr>
              </a:gs>
              <a:gs pos="100000">
                <a:schemeClr val="accent1">
                  <a:lumMod val="86000"/>
                  <a:lumOff val="14000"/>
                </a:schemeClr>
              </a:gs>
            </a:gsLst>
            <a:lin ang="600000" scaled="0"/>
          </a:gradFill>
          <a:ln w="48331" cap="flat">
            <a:noFill/>
            <a:prstDash val="solid"/>
            <a:miter/>
          </a:ln>
        </p:spPr>
        <p:txBody>
          <a:bodyPr rtlCol="0" anchor="ctr"/>
          <a:lstStyle/>
          <a:p>
            <a:endParaRPr lang="zh-CN" altLang="en-US"/>
          </a:p>
        </p:txBody>
      </p:sp>
      <p:sp>
        <p:nvSpPr>
          <p:cNvPr id="8" name="任意多边形: 形状 7"/>
          <p:cNvSpPr/>
          <p:nvPr>
            <p:custDataLst>
              <p:tags r:id="rId6"/>
            </p:custDataLst>
          </p:nvPr>
        </p:nvSpPr>
        <p:spPr>
          <a:xfrm>
            <a:off x="5716906" y="4774697"/>
            <a:ext cx="808347" cy="862485"/>
          </a:xfrm>
          <a:custGeom>
            <a:avLst/>
            <a:gdLst>
              <a:gd name="connsiteX0" fmla="*/ 1385888 w 1450657"/>
              <a:gd name="connsiteY0" fmla="*/ 0 h 1547812"/>
              <a:gd name="connsiteX1" fmla="*/ 1450658 w 1450657"/>
              <a:gd name="connsiteY1" fmla="*/ 1547812 h 1547812"/>
              <a:gd name="connsiteX2" fmla="*/ 0 w 1450657"/>
              <a:gd name="connsiteY2" fmla="*/ 1023938 h 1547812"/>
            </a:gdLst>
            <a:ahLst/>
            <a:cxnLst>
              <a:cxn ang="0">
                <a:pos x="connsiteX0" y="connsiteY0"/>
              </a:cxn>
              <a:cxn ang="0">
                <a:pos x="connsiteX1" y="connsiteY1"/>
              </a:cxn>
              <a:cxn ang="0">
                <a:pos x="connsiteX2" y="connsiteY2"/>
              </a:cxn>
            </a:cxnLst>
            <a:rect l="l" t="t" r="r" b="b"/>
            <a:pathLst>
              <a:path w="1450657" h="1547812">
                <a:moveTo>
                  <a:pt x="1385888" y="0"/>
                </a:moveTo>
                <a:lnTo>
                  <a:pt x="1450658" y="1547812"/>
                </a:lnTo>
                <a:lnTo>
                  <a:pt x="0" y="1023938"/>
                </a:lnTo>
                <a:close/>
              </a:path>
            </a:pathLst>
          </a:custGeom>
          <a:gradFill flip="none" rotWithShape="1">
            <a:gsLst>
              <a:gs pos="36000">
                <a:schemeClr val="accent1">
                  <a:lumMod val="75000"/>
                </a:schemeClr>
              </a:gs>
              <a:gs pos="100000">
                <a:schemeClr val="accent1">
                  <a:lumMod val="70000"/>
                  <a:lumOff val="30000"/>
                </a:schemeClr>
              </a:gs>
            </a:gsLst>
            <a:lin ang="1800000" scaled="0"/>
            <a:tileRect/>
          </a:gradFill>
          <a:ln w="48331" cap="flat">
            <a:noFill/>
            <a:prstDash val="solid"/>
            <a:miter/>
          </a:ln>
        </p:spPr>
        <p:txBody>
          <a:bodyPr rtlCol="0" anchor="ctr"/>
          <a:lstStyle/>
          <a:p>
            <a:endParaRPr lang="zh-CN" altLang="en-US"/>
          </a:p>
        </p:txBody>
      </p:sp>
      <p:sp>
        <p:nvSpPr>
          <p:cNvPr id="10" name="任意多边形: 形状 9"/>
          <p:cNvSpPr/>
          <p:nvPr>
            <p:custDataLst>
              <p:tags r:id="rId7"/>
            </p:custDataLst>
          </p:nvPr>
        </p:nvSpPr>
        <p:spPr>
          <a:xfrm>
            <a:off x="6405832" y="4234383"/>
            <a:ext cx="513775" cy="702726"/>
          </a:xfrm>
          <a:custGeom>
            <a:avLst/>
            <a:gdLst>
              <a:gd name="connsiteX0" fmla="*/ 149542 w 922019"/>
              <a:gd name="connsiteY0" fmla="*/ 969645 h 1261109"/>
              <a:gd name="connsiteX1" fmla="*/ 0 w 922019"/>
              <a:gd name="connsiteY1" fmla="*/ 0 h 1261109"/>
              <a:gd name="connsiteX2" fmla="*/ 922020 w 922019"/>
              <a:gd name="connsiteY2" fmla="*/ 1261110 h 1261109"/>
            </a:gdLst>
            <a:ahLst/>
            <a:cxnLst>
              <a:cxn ang="0">
                <a:pos x="connsiteX0" y="connsiteY0"/>
              </a:cxn>
              <a:cxn ang="0">
                <a:pos x="connsiteX1" y="connsiteY1"/>
              </a:cxn>
              <a:cxn ang="0">
                <a:pos x="connsiteX2" y="connsiteY2"/>
              </a:cxn>
            </a:cxnLst>
            <a:rect l="l" t="t" r="r" b="b"/>
            <a:pathLst>
              <a:path w="922019" h="1261109">
                <a:moveTo>
                  <a:pt x="149542" y="969645"/>
                </a:moveTo>
                <a:lnTo>
                  <a:pt x="0" y="0"/>
                </a:lnTo>
                <a:lnTo>
                  <a:pt x="922020" y="1261110"/>
                </a:lnTo>
                <a:close/>
              </a:path>
            </a:pathLst>
          </a:custGeom>
          <a:gradFill>
            <a:gsLst>
              <a:gs pos="1000">
                <a:schemeClr val="accent1">
                  <a:lumMod val="60000"/>
                  <a:lumOff val="40000"/>
                </a:schemeClr>
              </a:gs>
              <a:gs pos="92000">
                <a:schemeClr val="accent1"/>
              </a:gs>
            </a:gsLst>
            <a:lin ang="9600000" scaled="0"/>
          </a:gradFill>
          <a:ln w="48331" cap="flat">
            <a:noFill/>
            <a:prstDash val="solid"/>
            <a:miter/>
          </a:ln>
        </p:spPr>
        <p:txBody>
          <a:bodyPr rtlCol="0" anchor="ctr"/>
          <a:lstStyle/>
          <a:p>
            <a:endParaRPr lang="zh-CN" altLang="en-US"/>
          </a:p>
        </p:txBody>
      </p:sp>
      <p:sp>
        <p:nvSpPr>
          <p:cNvPr id="11" name="任意多边形: 形状 10"/>
          <p:cNvSpPr/>
          <p:nvPr>
            <p:custDataLst>
              <p:tags r:id="rId8"/>
            </p:custDataLst>
          </p:nvPr>
        </p:nvSpPr>
        <p:spPr>
          <a:xfrm>
            <a:off x="6489161" y="4774697"/>
            <a:ext cx="430446" cy="862485"/>
          </a:xfrm>
          <a:custGeom>
            <a:avLst/>
            <a:gdLst>
              <a:gd name="connsiteX0" fmla="*/ 0 w 772477"/>
              <a:gd name="connsiteY0" fmla="*/ 0 h 1547812"/>
              <a:gd name="connsiteX1" fmla="*/ 772477 w 772477"/>
              <a:gd name="connsiteY1" fmla="*/ 291465 h 1547812"/>
              <a:gd name="connsiteX2" fmla="*/ 64770 w 772477"/>
              <a:gd name="connsiteY2" fmla="*/ 1547812 h 1547812"/>
            </a:gdLst>
            <a:ahLst/>
            <a:cxnLst>
              <a:cxn ang="0">
                <a:pos x="connsiteX0" y="connsiteY0"/>
              </a:cxn>
              <a:cxn ang="0">
                <a:pos x="connsiteX1" y="connsiteY1"/>
              </a:cxn>
              <a:cxn ang="0">
                <a:pos x="connsiteX2" y="connsiteY2"/>
              </a:cxn>
            </a:cxnLst>
            <a:rect l="l" t="t" r="r" b="b"/>
            <a:pathLst>
              <a:path w="772477" h="1547812">
                <a:moveTo>
                  <a:pt x="0" y="0"/>
                </a:moveTo>
                <a:lnTo>
                  <a:pt x="772477" y="291465"/>
                </a:lnTo>
                <a:lnTo>
                  <a:pt x="64770" y="1547812"/>
                </a:lnTo>
                <a:close/>
              </a:path>
            </a:pathLst>
          </a:custGeom>
          <a:gradFill>
            <a:gsLst>
              <a:gs pos="28000">
                <a:schemeClr val="accent1">
                  <a:lumMod val="75000"/>
                </a:schemeClr>
              </a:gs>
              <a:gs pos="100000">
                <a:schemeClr val="accent1">
                  <a:lumMod val="70000"/>
                  <a:lumOff val="30000"/>
                </a:schemeClr>
              </a:gs>
            </a:gsLst>
            <a:lin ang="21594000" scaled="0"/>
          </a:gradFill>
          <a:ln w="48331" cap="flat">
            <a:noFill/>
            <a:prstDash val="solid"/>
            <a:miter/>
          </a:ln>
        </p:spPr>
        <p:txBody>
          <a:bodyPr rtlCol="0" anchor="ctr"/>
          <a:lstStyle/>
          <a:p>
            <a:endParaRPr lang="zh-CN" altLang="en-US"/>
          </a:p>
        </p:txBody>
      </p:sp>
      <p:sp>
        <p:nvSpPr>
          <p:cNvPr id="12" name="任意多边形: 形状 11"/>
          <p:cNvSpPr/>
          <p:nvPr>
            <p:custDataLst>
              <p:tags r:id="rId9"/>
            </p:custDataLst>
          </p:nvPr>
        </p:nvSpPr>
        <p:spPr>
          <a:xfrm>
            <a:off x="5622431" y="4234383"/>
            <a:ext cx="866730" cy="540314"/>
          </a:xfrm>
          <a:custGeom>
            <a:avLst/>
            <a:gdLst>
              <a:gd name="connsiteX0" fmla="*/ 0 w 1555432"/>
              <a:gd name="connsiteY0" fmla="*/ 372428 h 969645"/>
              <a:gd name="connsiteX1" fmla="*/ 1405890 w 1555432"/>
              <a:gd name="connsiteY1" fmla="*/ 0 h 969645"/>
              <a:gd name="connsiteX2" fmla="*/ 1555433 w 1555432"/>
              <a:gd name="connsiteY2" fmla="*/ 969645 h 969645"/>
            </a:gdLst>
            <a:ahLst/>
            <a:cxnLst>
              <a:cxn ang="0">
                <a:pos x="connsiteX0" y="connsiteY0"/>
              </a:cxn>
              <a:cxn ang="0">
                <a:pos x="connsiteX1" y="connsiteY1"/>
              </a:cxn>
              <a:cxn ang="0">
                <a:pos x="connsiteX2" y="connsiteY2"/>
              </a:cxn>
            </a:cxnLst>
            <a:rect l="l" t="t" r="r" b="b"/>
            <a:pathLst>
              <a:path w="1555432" h="969645">
                <a:moveTo>
                  <a:pt x="0" y="372428"/>
                </a:moveTo>
                <a:lnTo>
                  <a:pt x="1405890" y="0"/>
                </a:lnTo>
                <a:lnTo>
                  <a:pt x="1555433" y="969645"/>
                </a:lnTo>
                <a:close/>
              </a:path>
            </a:pathLst>
          </a:custGeom>
          <a:gradFill flip="none" rotWithShape="1">
            <a:gsLst>
              <a:gs pos="0">
                <a:schemeClr val="accent1">
                  <a:lumMod val="55000"/>
                  <a:lumOff val="45000"/>
                </a:schemeClr>
              </a:gs>
              <a:gs pos="100000">
                <a:schemeClr val="accent1"/>
              </a:gs>
            </a:gsLst>
            <a:lin ang="7200000" scaled="0"/>
            <a:tileRect/>
          </a:gradFill>
          <a:ln w="48331" cap="flat">
            <a:noFill/>
            <a:prstDash val="solid"/>
            <a:miter/>
          </a:ln>
        </p:spPr>
        <p:txBody>
          <a:bodyPr rtlCol="0" anchor="ctr"/>
          <a:lstStyle/>
          <a:p>
            <a:endParaRPr lang="zh-CN" altLang="en-US"/>
          </a:p>
        </p:txBody>
      </p:sp>
      <p:sp>
        <p:nvSpPr>
          <p:cNvPr id="13" name="任意多边形: 形状 12"/>
          <p:cNvSpPr/>
          <p:nvPr>
            <p:custDataLst>
              <p:tags r:id="rId10"/>
            </p:custDataLst>
          </p:nvPr>
        </p:nvSpPr>
        <p:spPr>
          <a:xfrm>
            <a:off x="5622431" y="4441910"/>
            <a:ext cx="866730" cy="903353"/>
          </a:xfrm>
          <a:custGeom>
            <a:avLst/>
            <a:gdLst>
              <a:gd name="connsiteX0" fmla="*/ 0 w 1555432"/>
              <a:gd name="connsiteY0" fmla="*/ 0 h 1621155"/>
              <a:gd name="connsiteX1" fmla="*/ 1555433 w 1555432"/>
              <a:gd name="connsiteY1" fmla="*/ 597218 h 1621155"/>
              <a:gd name="connsiteX2" fmla="*/ 169545 w 1555432"/>
              <a:gd name="connsiteY2" fmla="*/ 1621155 h 1621155"/>
            </a:gdLst>
            <a:ahLst/>
            <a:cxnLst>
              <a:cxn ang="0">
                <a:pos x="connsiteX0" y="connsiteY0"/>
              </a:cxn>
              <a:cxn ang="0">
                <a:pos x="connsiteX1" y="connsiteY1"/>
              </a:cxn>
              <a:cxn ang="0">
                <a:pos x="connsiteX2" y="connsiteY2"/>
              </a:cxn>
            </a:cxnLst>
            <a:rect l="l" t="t" r="r" b="b"/>
            <a:pathLst>
              <a:path w="1555432" h="1621155">
                <a:moveTo>
                  <a:pt x="0" y="0"/>
                </a:moveTo>
                <a:lnTo>
                  <a:pt x="1555433" y="597218"/>
                </a:lnTo>
                <a:lnTo>
                  <a:pt x="169545" y="1621155"/>
                </a:lnTo>
                <a:close/>
              </a:path>
            </a:pathLst>
          </a:custGeom>
          <a:gradFill flip="none" rotWithShape="1">
            <a:gsLst>
              <a:gs pos="0">
                <a:schemeClr val="accent1">
                  <a:lumMod val="36000"/>
                  <a:lumOff val="64000"/>
                </a:schemeClr>
              </a:gs>
              <a:gs pos="100000">
                <a:schemeClr val="accent1">
                  <a:lumMod val="77000"/>
                  <a:lumOff val="23000"/>
                </a:schemeClr>
              </a:gs>
            </a:gsLst>
            <a:lin ang="2700000" scaled="1"/>
            <a:tileRect/>
          </a:gradFill>
          <a:ln w="48331" cap="flat">
            <a:noFill/>
            <a:prstDash val="solid"/>
            <a:miter/>
          </a:ln>
        </p:spPr>
        <p:txBody>
          <a:bodyPr rtlCol="0" anchor="ctr"/>
          <a:lstStyle/>
          <a:p>
            <a:endParaRPr lang="zh-CN" altLang="en-US"/>
          </a:p>
        </p:txBody>
      </p:sp>
      <p:sp>
        <p:nvSpPr>
          <p:cNvPr id="14" name="椭圆 13"/>
          <p:cNvSpPr/>
          <p:nvPr>
            <p:custDataLst>
              <p:tags r:id="rId11"/>
            </p:custDataLst>
          </p:nvPr>
        </p:nvSpPr>
        <p:spPr>
          <a:xfrm rot="20464926">
            <a:off x="4722197" y="4748126"/>
            <a:ext cx="2828015" cy="590804"/>
          </a:xfrm>
          <a:prstGeom prst="ellipse">
            <a:avLst/>
          </a:prstGeom>
          <a:noFill/>
          <a:ln w="9525">
            <a:gradFill flip="none" rotWithShape="1">
              <a:gsLst>
                <a:gs pos="0">
                  <a:schemeClr val="accent1"/>
                </a:gs>
                <a:gs pos="100000">
                  <a:schemeClr val="accent1">
                    <a:alpha val="0"/>
                  </a:schemeClr>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12"/>
            </p:custDataLst>
          </p:nvPr>
        </p:nvSpPr>
        <p:spPr>
          <a:xfrm rot="997938">
            <a:off x="4832934" y="4748126"/>
            <a:ext cx="2606541" cy="590804"/>
          </a:xfrm>
          <a:prstGeom prst="ellipse">
            <a:avLst/>
          </a:prstGeom>
          <a:noFill/>
          <a:ln w="19050">
            <a:gradFill flip="none" rotWithShape="1">
              <a:gsLst>
                <a:gs pos="0">
                  <a:schemeClr val="accent1"/>
                </a:gs>
                <a:gs pos="100000">
                  <a:schemeClr val="accent1">
                    <a:alpha val="0"/>
                  </a:schemeClr>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custDataLst>
              <p:tags r:id="rId13"/>
            </p:custDataLst>
          </p:nvPr>
        </p:nvSpPr>
        <p:spPr>
          <a:xfrm rot="19668910">
            <a:off x="4641788" y="4748126"/>
            <a:ext cx="2828015" cy="590804"/>
          </a:xfrm>
          <a:prstGeom prst="ellipse">
            <a:avLst/>
          </a:prstGeom>
          <a:noFill/>
          <a:ln w="19050">
            <a:gradFill flip="none" rotWithShape="1">
              <a:gsLst>
                <a:gs pos="1000">
                  <a:schemeClr val="accent1">
                    <a:lumMod val="60000"/>
                    <a:lumOff val="40000"/>
                  </a:schemeClr>
                </a:gs>
                <a:gs pos="100000">
                  <a:schemeClr val="accent1">
                    <a:alpha val="0"/>
                  </a:schemeClr>
                </a:gs>
              </a:gsLst>
              <a:lin ang="16200000" scaled="1"/>
              <a:tileRect/>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14"/>
            </p:custDataLst>
          </p:nvPr>
        </p:nvSpPr>
        <p:spPr>
          <a:xfrm>
            <a:off x="6964721" y="4933269"/>
            <a:ext cx="110257" cy="110257"/>
          </a:xfrm>
          <a:prstGeom prst="ellipse">
            <a:avLst/>
          </a:prstGeom>
          <a:gradFill>
            <a:gsLst>
              <a:gs pos="1000">
                <a:schemeClr val="accent1">
                  <a:lumMod val="75000"/>
                </a:schemeClr>
              </a:gs>
              <a:gs pos="100000">
                <a:schemeClr val="accent1"/>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15"/>
            </p:custDataLst>
          </p:nvPr>
        </p:nvSpPr>
        <p:spPr>
          <a:xfrm>
            <a:off x="6336854" y="5347325"/>
            <a:ext cx="110257" cy="110257"/>
          </a:xfrm>
          <a:prstGeom prst="ellipse">
            <a:avLst/>
          </a:prstGeom>
          <a:gradFill flip="none" rotWithShape="1">
            <a:gsLst>
              <a:gs pos="1000">
                <a:schemeClr val="accent1">
                  <a:lumMod val="20000"/>
                  <a:lumOff val="80000"/>
                </a:schemeClr>
              </a:gs>
              <a:gs pos="100000">
                <a:schemeClr val="accent1"/>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custDataLst>
              <p:tags r:id="rId16"/>
            </p:custDataLst>
          </p:nvPr>
        </p:nvSpPr>
        <p:spPr>
          <a:xfrm>
            <a:off x="1034612" y="3823731"/>
            <a:ext cx="10122776" cy="2006368"/>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noFill/>
          <a:ln w="15875">
            <a:gradFill>
              <a:gsLst>
                <a:gs pos="0">
                  <a:schemeClr val="accent1">
                    <a:lumMod val="40000"/>
                    <a:lumOff val="60000"/>
                  </a:schemeClr>
                </a:gs>
                <a:gs pos="92000">
                  <a:schemeClr val="accent1">
                    <a:alpha val="0"/>
                  </a:schemeClr>
                </a:gs>
              </a:gsLst>
              <a:lin ang="5400000" scaled="1"/>
            </a:gra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custDataLst>
              <p:tags r:id="rId17"/>
            </p:custDataLst>
          </p:nvPr>
        </p:nvSpPr>
        <p:spPr>
          <a:xfrm>
            <a:off x="2368988" y="4512093"/>
            <a:ext cx="146385" cy="146385"/>
          </a:xfrm>
          <a:prstGeom prst="ellipse">
            <a:avLst/>
          </a:prstGeom>
          <a:solidFill>
            <a:srgbClr val="FFFFFF"/>
          </a:solidFill>
          <a:ln w="3175">
            <a:solidFill>
              <a:schemeClr val="accent1"/>
            </a:solidFill>
          </a:ln>
          <a:effectLst>
            <a:outerShdw blurRad="63500" sx="102000" sy="102000" algn="ctr" rotWithShape="0">
              <a:schemeClr val="accent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custDataLst>
              <p:tags r:id="rId18"/>
            </p:custDataLst>
          </p:nvPr>
        </p:nvSpPr>
        <p:spPr>
          <a:xfrm>
            <a:off x="2396958" y="4540063"/>
            <a:ext cx="90445" cy="90445"/>
          </a:xfrm>
          <a:prstGeom prst="ellipse">
            <a:avLst/>
          </a:prstGeom>
          <a:gradFill>
            <a:gsLst>
              <a:gs pos="1000">
                <a:schemeClr val="accent1">
                  <a:lumMod val="75000"/>
                </a:schemeClr>
              </a:gs>
              <a:gs pos="100000">
                <a:schemeClr val="accent1"/>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19"/>
            </p:custDataLst>
          </p:nvPr>
        </p:nvSpPr>
        <p:spPr>
          <a:xfrm>
            <a:off x="966470" y="3417570"/>
            <a:ext cx="2952750" cy="368300"/>
          </a:xfrm>
          <a:prstGeom prst="rect">
            <a:avLst/>
          </a:prstGeom>
          <a:noFill/>
        </p:spPr>
        <p:txBody>
          <a:bodyPr wrap="square" lIns="0" tIns="0" rIns="0" bIns="0" rtlCol="0" anchor="b">
            <a:noAutofit/>
          </a:bodyPr>
          <a:lstStyle/>
          <a:p>
            <a:pPr algn="ctr">
              <a:spcBef>
                <a:spcPct val="0"/>
              </a:spcBef>
              <a:spcAft>
                <a:spcPct val="0"/>
              </a:spcAft>
            </a:pPr>
            <a:r>
              <a:rPr lang="zh-CN" altLang="en-US" sz="2400" b="1">
                <a:solidFill>
                  <a:schemeClr val="accent1"/>
                </a:solidFill>
                <a:latin typeface="+mn-ea"/>
                <a:cs typeface="+mn-ea"/>
                <a:sym typeface="+mn-ea"/>
              </a:rPr>
              <a:t>改进</a:t>
            </a:r>
            <a:r>
              <a:rPr lang="zh-CN" altLang="en-US" sz="2400" b="1">
                <a:solidFill>
                  <a:schemeClr val="accent1"/>
                </a:solidFill>
                <a:latin typeface="+mn-ea"/>
                <a:cs typeface="+mn-ea"/>
                <a:sym typeface="+mn-ea"/>
              </a:rPr>
              <a:t>软件设计</a:t>
            </a:r>
            <a:endParaRPr lang="zh-CN" altLang="en-US" sz="2400" b="1">
              <a:solidFill>
                <a:schemeClr val="accent1"/>
              </a:solidFill>
              <a:latin typeface="+mn-ea"/>
              <a:cs typeface="+mn-ea"/>
              <a:sym typeface="+mn-ea"/>
            </a:endParaRPr>
          </a:p>
        </p:txBody>
      </p:sp>
      <p:cxnSp>
        <p:nvCxnSpPr>
          <p:cNvPr id="83" name="直接连接符 82"/>
          <p:cNvCxnSpPr/>
          <p:nvPr>
            <p:custDataLst>
              <p:tags r:id="rId20"/>
            </p:custDataLst>
          </p:nvPr>
        </p:nvCxnSpPr>
        <p:spPr>
          <a:xfrm flipV="1">
            <a:off x="2443485" y="3862839"/>
            <a:ext cx="0" cy="649254"/>
          </a:xfrm>
          <a:prstGeom prst="line">
            <a:avLst/>
          </a:prstGeom>
          <a:noFill/>
          <a:ln>
            <a:gradFill flip="none" rotWithShape="1">
              <a:gsLst>
                <a:gs pos="0">
                  <a:schemeClr val="accent1">
                    <a:alpha val="0"/>
                  </a:schemeClr>
                </a:gs>
                <a:gs pos="100000">
                  <a:schemeClr val="accent1"/>
                </a:gs>
              </a:gsLst>
              <a:lin ang="16200000" scaled="0"/>
              <a:tileRect/>
            </a:gradFill>
          </a:ln>
        </p:spPr>
        <p:style>
          <a:lnRef idx="2">
            <a:schemeClr val="accent1">
              <a:shade val="15000"/>
            </a:schemeClr>
          </a:lnRef>
          <a:fillRef idx="1">
            <a:schemeClr val="accent1"/>
          </a:fillRef>
          <a:effectRef idx="0">
            <a:schemeClr val="accent1"/>
          </a:effectRef>
          <a:fontRef idx="minor">
            <a:schemeClr val="lt1"/>
          </a:fontRef>
        </p:style>
      </p:cxnSp>
      <p:sp>
        <p:nvSpPr>
          <p:cNvPr id="94" name="椭圆 93"/>
          <p:cNvSpPr/>
          <p:nvPr>
            <p:custDataLst>
              <p:tags r:id="rId21"/>
            </p:custDataLst>
          </p:nvPr>
        </p:nvSpPr>
        <p:spPr>
          <a:xfrm>
            <a:off x="9891260" y="4630203"/>
            <a:ext cx="146385" cy="146385"/>
          </a:xfrm>
          <a:prstGeom prst="ellipse">
            <a:avLst/>
          </a:prstGeom>
          <a:solidFill>
            <a:srgbClr val="FFFFFF"/>
          </a:solidFill>
          <a:ln w="3175">
            <a:solidFill>
              <a:schemeClr val="accent1"/>
            </a:solidFill>
          </a:ln>
          <a:effectLst>
            <a:outerShdw blurRad="63500" sx="102000" sy="102000" algn="ctr" rotWithShape="0">
              <a:schemeClr val="accent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custDataLst>
              <p:tags r:id="rId22"/>
            </p:custDataLst>
          </p:nvPr>
        </p:nvSpPr>
        <p:spPr>
          <a:xfrm>
            <a:off x="9919230" y="4658173"/>
            <a:ext cx="90445" cy="90445"/>
          </a:xfrm>
          <a:prstGeom prst="ellipse">
            <a:avLst/>
          </a:prstGeom>
          <a:gradFill>
            <a:gsLst>
              <a:gs pos="1000">
                <a:schemeClr val="accent1">
                  <a:lumMod val="75000"/>
                </a:schemeClr>
              </a:gs>
              <a:gs pos="100000">
                <a:schemeClr val="accent1"/>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23"/>
            </p:custDataLst>
          </p:nvPr>
        </p:nvSpPr>
        <p:spPr>
          <a:xfrm>
            <a:off x="8488680" y="3459480"/>
            <a:ext cx="2952750" cy="368300"/>
          </a:xfrm>
          <a:prstGeom prst="rect">
            <a:avLst/>
          </a:prstGeom>
          <a:noFill/>
        </p:spPr>
        <p:txBody>
          <a:bodyPr wrap="square" lIns="0" tIns="0" rIns="0" bIns="0" rtlCol="0" anchor="b">
            <a:noAutofit/>
          </a:bodyPr>
          <a:lstStyle/>
          <a:p>
            <a:pPr algn="ctr">
              <a:spcBef>
                <a:spcPct val="0"/>
              </a:spcBef>
              <a:spcAft>
                <a:spcPct val="0"/>
              </a:spcAft>
            </a:pPr>
            <a:r>
              <a:rPr lang="zh-CN" altLang="en-US" sz="2400" b="1">
                <a:solidFill>
                  <a:schemeClr val="accent1"/>
                </a:solidFill>
                <a:latin typeface="+mn-ea"/>
                <a:cs typeface="+mn-ea"/>
                <a:sym typeface="+mn-ea"/>
              </a:rPr>
              <a:t>提高</a:t>
            </a:r>
            <a:r>
              <a:rPr lang="zh-CN" altLang="en-US" sz="2400" b="1">
                <a:solidFill>
                  <a:schemeClr val="accent1"/>
                </a:solidFill>
                <a:latin typeface="+mn-ea"/>
                <a:cs typeface="+mn-ea"/>
                <a:sym typeface="+mn-ea"/>
              </a:rPr>
              <a:t>编程速度</a:t>
            </a:r>
            <a:endParaRPr lang="zh-CN" altLang="en-US" sz="2400" b="1">
              <a:solidFill>
                <a:schemeClr val="accent1"/>
              </a:solidFill>
              <a:latin typeface="+mn-ea"/>
              <a:cs typeface="+mn-ea"/>
              <a:sym typeface="+mn-ea"/>
            </a:endParaRPr>
          </a:p>
        </p:txBody>
      </p:sp>
      <p:cxnSp>
        <p:nvCxnSpPr>
          <p:cNvPr id="91" name="直接连接符 90"/>
          <p:cNvCxnSpPr/>
          <p:nvPr>
            <p:custDataLst>
              <p:tags r:id="rId24"/>
            </p:custDataLst>
          </p:nvPr>
        </p:nvCxnSpPr>
        <p:spPr>
          <a:xfrm flipV="1">
            <a:off x="9965757" y="3980949"/>
            <a:ext cx="0" cy="649254"/>
          </a:xfrm>
          <a:prstGeom prst="line">
            <a:avLst/>
          </a:prstGeom>
          <a:noFill/>
          <a:ln>
            <a:gradFill flip="none" rotWithShape="1">
              <a:gsLst>
                <a:gs pos="0">
                  <a:schemeClr val="accent1">
                    <a:alpha val="0"/>
                  </a:schemeClr>
                </a:gs>
                <a:gs pos="100000">
                  <a:schemeClr val="accent1"/>
                </a:gs>
              </a:gsLst>
              <a:lin ang="16200000" scaled="0"/>
              <a:tileRect/>
            </a:gradFill>
          </a:ln>
        </p:spPr>
        <p:style>
          <a:lnRef idx="2">
            <a:schemeClr val="accent1">
              <a:shade val="15000"/>
            </a:schemeClr>
          </a:lnRef>
          <a:fillRef idx="1">
            <a:schemeClr val="accent1"/>
          </a:fillRef>
          <a:effectRef idx="0">
            <a:schemeClr val="accent1"/>
          </a:effectRef>
          <a:fontRef idx="minor">
            <a:schemeClr val="lt1"/>
          </a:fontRef>
        </p:style>
      </p:cxnSp>
      <p:sp>
        <p:nvSpPr>
          <p:cNvPr id="103" name="椭圆 102"/>
          <p:cNvSpPr/>
          <p:nvPr>
            <p:custDataLst>
              <p:tags r:id="rId25"/>
            </p:custDataLst>
          </p:nvPr>
        </p:nvSpPr>
        <p:spPr>
          <a:xfrm>
            <a:off x="5965659" y="3759272"/>
            <a:ext cx="146385" cy="146385"/>
          </a:xfrm>
          <a:prstGeom prst="ellipse">
            <a:avLst/>
          </a:prstGeom>
          <a:solidFill>
            <a:srgbClr val="FFFFFF"/>
          </a:solidFill>
          <a:ln w="3175">
            <a:solidFill>
              <a:schemeClr val="accent1"/>
            </a:solidFill>
          </a:ln>
          <a:effectLst>
            <a:outerShdw blurRad="63500" sx="102000" sy="102000" algn="ctr" rotWithShape="0">
              <a:schemeClr val="accent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custDataLst>
              <p:tags r:id="rId26"/>
            </p:custDataLst>
          </p:nvPr>
        </p:nvSpPr>
        <p:spPr>
          <a:xfrm>
            <a:off x="5993629" y="3787242"/>
            <a:ext cx="90445" cy="90445"/>
          </a:xfrm>
          <a:prstGeom prst="ellipse">
            <a:avLst/>
          </a:prstGeom>
          <a:gradFill>
            <a:gsLst>
              <a:gs pos="1000">
                <a:schemeClr val="accent1">
                  <a:lumMod val="75000"/>
                </a:schemeClr>
              </a:gs>
              <a:gs pos="100000">
                <a:schemeClr val="accent1"/>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27"/>
            </p:custDataLst>
          </p:nvPr>
        </p:nvSpPr>
        <p:spPr>
          <a:xfrm>
            <a:off x="4563110" y="2607310"/>
            <a:ext cx="2952750" cy="368300"/>
          </a:xfrm>
          <a:prstGeom prst="rect">
            <a:avLst/>
          </a:prstGeom>
          <a:noFill/>
        </p:spPr>
        <p:txBody>
          <a:bodyPr wrap="square" lIns="0" tIns="0" rIns="0" bIns="0" rtlCol="0" anchor="b">
            <a:noAutofit/>
          </a:bodyPr>
          <a:lstStyle/>
          <a:p>
            <a:pPr algn="ctr">
              <a:spcBef>
                <a:spcPct val="0"/>
              </a:spcBef>
              <a:spcAft>
                <a:spcPct val="0"/>
              </a:spcAft>
            </a:pPr>
            <a:r>
              <a:rPr lang="zh-CN" altLang="en-US" sz="2400" b="1">
                <a:solidFill>
                  <a:schemeClr val="accent1"/>
                </a:solidFill>
                <a:latin typeface="+mn-ea"/>
                <a:cs typeface="+mn-ea"/>
                <a:sym typeface="+mn-ea"/>
              </a:rPr>
              <a:t>使软件更容易理解</a:t>
            </a:r>
            <a:endParaRPr lang="zh-CN" altLang="en-US" sz="2400" b="1">
              <a:solidFill>
                <a:schemeClr val="accent1"/>
              </a:solidFill>
              <a:latin typeface="+mn-ea"/>
              <a:cs typeface="+mn-ea"/>
              <a:sym typeface="+mn-ea"/>
            </a:endParaRPr>
          </a:p>
        </p:txBody>
      </p:sp>
      <p:cxnSp>
        <p:nvCxnSpPr>
          <p:cNvPr id="100" name="直接连接符 99"/>
          <p:cNvCxnSpPr/>
          <p:nvPr>
            <p:custDataLst>
              <p:tags r:id="rId28"/>
            </p:custDataLst>
          </p:nvPr>
        </p:nvCxnSpPr>
        <p:spPr>
          <a:xfrm flipV="1">
            <a:off x="6040156" y="3110018"/>
            <a:ext cx="0" cy="649254"/>
          </a:xfrm>
          <a:prstGeom prst="line">
            <a:avLst/>
          </a:prstGeom>
          <a:noFill/>
          <a:ln>
            <a:gradFill flip="none" rotWithShape="1">
              <a:gsLst>
                <a:gs pos="0">
                  <a:schemeClr val="accent1">
                    <a:alpha val="0"/>
                  </a:schemeClr>
                </a:gs>
                <a:gs pos="100000">
                  <a:schemeClr val="accent1"/>
                </a:gs>
              </a:gsLst>
              <a:lin ang="16200000" scaled="0"/>
              <a:tileRect/>
            </a:gradFill>
          </a:ln>
        </p:spPr>
        <p:style>
          <a:lnRef idx="2">
            <a:schemeClr val="accent1">
              <a:shade val="15000"/>
            </a:schemeClr>
          </a:lnRef>
          <a:fillRef idx="1">
            <a:schemeClr val="accent1"/>
          </a:fillRef>
          <a:effectRef idx="0">
            <a:schemeClr val="accent1"/>
          </a:effectRef>
          <a:fontRef idx="minor">
            <a:schemeClr val="lt1"/>
          </a:fontRef>
        </p:style>
      </p:cxnSp>
      <p:grpSp>
        <p:nvGrpSpPr>
          <p:cNvPr id="29" name="TOP-PPT-1"/>
          <p:cNvGrpSpPr/>
          <p:nvPr/>
        </p:nvGrpSpPr>
        <p:grpSpPr>
          <a:xfrm rot="10800000" flipV="1">
            <a:off x="0" y="0"/>
            <a:ext cx="1337870" cy="677005"/>
            <a:chOff x="2667595" y="0"/>
            <a:chExt cx="9524405" cy="4819652"/>
          </a:xfrm>
        </p:grpSpPr>
        <p:sp>
          <p:nvSpPr>
            <p:cNvPr id="30"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31"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32" name="组合 31"/>
            <p:cNvGrpSpPr/>
            <p:nvPr/>
          </p:nvGrpSpPr>
          <p:grpSpPr>
            <a:xfrm>
              <a:off x="4900325" y="1"/>
              <a:ext cx="7291675" cy="4819651"/>
              <a:chOff x="4900325" y="1"/>
              <a:chExt cx="7291675" cy="4819651"/>
            </a:xfrm>
          </p:grpSpPr>
          <p:sp>
            <p:nvSpPr>
              <p:cNvPr id="33"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34"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pic>
        <p:nvPicPr>
          <p:cNvPr id="35" name="图片 34"/>
          <p:cNvPicPr>
            <a:picLocks noChangeAspect="1"/>
          </p:cNvPicPr>
          <p:nvPr>
            <p:custDataLst>
              <p:tags r:id="rId29"/>
            </p:custDataLst>
          </p:nvPr>
        </p:nvPicPr>
        <p:blipFill rotWithShape="1">
          <a:blip r:embed="rId30"/>
          <a:srcRect t="24407" b="29236"/>
          <a:stretch>
            <a:fillRect/>
          </a:stretch>
        </p:blipFill>
        <p:spPr>
          <a:xfrm>
            <a:off x="10234079" y="6198177"/>
            <a:ext cx="1832192" cy="600503"/>
          </a:xfrm>
          <a:prstGeom prst="rect">
            <a:avLst/>
          </a:prstGeom>
        </p:spPr>
      </p:pic>
    </p:spTree>
    <p:custDataLst>
      <p:tags r:id="rId3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3"/>
          <p:cNvSpPr>
            <a:spLocks noGrp="1"/>
          </p:cNvSpPr>
          <p:nvPr>
            <p:ph type="title"/>
            <p:custDataLst>
              <p:tags r:id="rId1"/>
            </p:custDataLst>
          </p:nvPr>
        </p:nvSpPr>
        <p:spPr>
          <a:xfrm>
            <a:off x="696000" y="394405"/>
            <a:ext cx="10800000" cy="792000"/>
          </a:xfrm>
        </p:spPr>
        <p:txBody>
          <a:bodyPr wrap="square">
            <a:normAutofit fontScale="90000"/>
          </a:bodyPr>
          <a:lstStyle/>
          <a:p>
            <a:r>
              <a:rPr lang="en-US" altLang="zh-CN" dirty="0"/>
              <a:t>1.3 </a:t>
            </a:r>
            <a:r>
              <a:rPr lang="zh-CN" altLang="en-US" dirty="0"/>
              <a:t>重构</a:t>
            </a:r>
            <a:r>
              <a:rPr lang="zh-CN" altLang="en-US" dirty="0"/>
              <a:t>时机</a:t>
            </a:r>
            <a:endParaRPr lang="zh-CN" altLang="en-US" dirty="0"/>
          </a:p>
        </p:txBody>
      </p:sp>
      <p:sp>
        <p:nvSpPr>
          <p:cNvPr id="19" name="矩形 18"/>
          <p:cNvSpPr/>
          <p:nvPr>
            <p:custDataLst>
              <p:tags r:id="rId2"/>
            </p:custDataLst>
          </p:nvPr>
        </p:nvSpPr>
        <p:spPr>
          <a:xfrm>
            <a:off x="1924686" y="1293975"/>
            <a:ext cx="3420000" cy="247689"/>
          </a:xfrm>
          <a:prstGeom prst="rect">
            <a:avLst/>
          </a:prstGeom>
          <a:solidFill>
            <a:schemeClr val="accent1"/>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sym typeface="+mn-ea"/>
            </a:endParaRPr>
          </a:p>
        </p:txBody>
      </p:sp>
      <p:sp>
        <p:nvSpPr>
          <p:cNvPr id="20" name="矩形 19"/>
          <p:cNvSpPr/>
          <p:nvPr>
            <p:custDataLst>
              <p:tags r:id="rId3"/>
            </p:custDataLst>
          </p:nvPr>
        </p:nvSpPr>
        <p:spPr>
          <a:xfrm>
            <a:off x="1924686" y="1427968"/>
            <a:ext cx="3420000" cy="4624217"/>
          </a:xfrm>
          <a:prstGeom prst="rect">
            <a:avLst/>
          </a:prstGeom>
          <a:solidFill>
            <a:srgbClr val="FFFFFF"/>
          </a:solidFill>
          <a:ln>
            <a:no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rgbClr val="FFFFFF"/>
              </a:solidFill>
            </a:endParaRPr>
          </a:p>
        </p:txBody>
      </p:sp>
      <p:sp>
        <p:nvSpPr>
          <p:cNvPr id="2" name="矩形 1"/>
          <p:cNvSpPr/>
          <p:nvPr>
            <p:custDataLst>
              <p:tags r:id="rId4"/>
            </p:custDataLst>
          </p:nvPr>
        </p:nvSpPr>
        <p:spPr>
          <a:xfrm>
            <a:off x="2243566" y="2228599"/>
            <a:ext cx="2782241" cy="3509381"/>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400" b="1" dirty="0">
                <a:solidFill>
                  <a:srgbClr val="333333"/>
                </a:solidFill>
                <a:latin typeface="+mn-ea"/>
                <a:cs typeface="+mn-ea"/>
                <a:sym typeface="+mn-ea"/>
              </a:rPr>
              <a:t>三次法则：</a:t>
            </a:r>
            <a:endParaRPr lang="zh-CN" altLang="en-US" sz="1400" b="1" dirty="0">
              <a:solidFill>
                <a:srgbClr val="333333"/>
              </a:solidFill>
              <a:latin typeface="+mn-ea"/>
              <a:cs typeface="+mn-ea"/>
              <a:sym typeface="+mn-ea"/>
            </a:endParaRPr>
          </a:p>
          <a:p>
            <a:pPr>
              <a:lnSpc>
                <a:spcPct val="150000"/>
              </a:lnSpc>
              <a:spcBef>
                <a:spcPct val="0"/>
              </a:spcBef>
              <a:spcAft>
                <a:spcPct val="0"/>
              </a:spcAft>
            </a:pPr>
            <a:r>
              <a:rPr lang="zh-CN" altLang="en-US" sz="1400" dirty="0">
                <a:solidFill>
                  <a:srgbClr val="333333"/>
                </a:solidFill>
                <a:latin typeface="+mn-ea"/>
                <a:cs typeface="+mn-ea"/>
                <a:sym typeface="+mn-ea"/>
              </a:rPr>
              <a:t>第一次做某件事时只管去做；第二次做类似的事会产生反感，但无论如何还是可以去做；第三次再做类似的事，你就应该重构。</a:t>
            </a:r>
            <a:endParaRPr lang="zh-CN" altLang="en-US" sz="1400" dirty="0">
              <a:solidFill>
                <a:srgbClr val="333333"/>
              </a:solidFill>
              <a:latin typeface="+mn-ea"/>
              <a:cs typeface="+mn-ea"/>
              <a:sym typeface="+mn-ea"/>
            </a:endParaRPr>
          </a:p>
        </p:txBody>
      </p:sp>
      <p:sp>
        <p:nvSpPr>
          <p:cNvPr id="3" name="矩形 2"/>
          <p:cNvSpPr/>
          <p:nvPr>
            <p:custDataLst>
              <p:tags r:id="rId5"/>
            </p:custDataLst>
          </p:nvPr>
        </p:nvSpPr>
        <p:spPr>
          <a:xfrm>
            <a:off x="2243566" y="1675657"/>
            <a:ext cx="2782241" cy="409245"/>
          </a:xfrm>
          <a:prstGeom prst="rect">
            <a:avLst/>
          </a:prstGeom>
          <a:noFill/>
        </p:spPr>
        <p:txBody>
          <a:bodyPr wrap="square" lIns="0" tIns="0" rIns="0" bIns="0" rtlCol="0" anchor="b">
            <a:noAutofit/>
          </a:bodyPr>
          <a:lstStyle/>
          <a:p>
            <a:pPr>
              <a:spcBef>
                <a:spcPct val="0"/>
              </a:spcBef>
              <a:spcAft>
                <a:spcPct val="0"/>
              </a:spcAft>
            </a:pPr>
            <a:r>
              <a:rPr lang="zh-CN" altLang="en-US" sz="2000" b="1" dirty="0">
                <a:solidFill>
                  <a:schemeClr val="accent1"/>
                </a:solidFill>
                <a:latin typeface="+mn-ea"/>
                <a:cs typeface="+mn-ea"/>
                <a:sym typeface="+mn-ea"/>
              </a:rPr>
              <a:t>何时应该</a:t>
            </a:r>
            <a:r>
              <a:rPr lang="zh-CN" altLang="en-US" sz="2000" b="1" dirty="0">
                <a:solidFill>
                  <a:schemeClr val="accent1"/>
                </a:solidFill>
                <a:latin typeface="+mn-ea"/>
                <a:cs typeface="+mn-ea"/>
                <a:sym typeface="+mn-ea"/>
              </a:rPr>
              <a:t>重构</a:t>
            </a:r>
            <a:endParaRPr lang="zh-CN" altLang="en-US" sz="2000" b="1" dirty="0">
              <a:solidFill>
                <a:schemeClr val="accent1"/>
              </a:solidFill>
              <a:latin typeface="+mn-ea"/>
              <a:cs typeface="+mn-ea"/>
              <a:sym typeface="+mn-ea"/>
            </a:endParaRPr>
          </a:p>
        </p:txBody>
      </p:sp>
      <p:sp>
        <p:nvSpPr>
          <p:cNvPr id="9" name="矩形 8"/>
          <p:cNvSpPr/>
          <p:nvPr>
            <p:custDataLst>
              <p:tags r:id="rId6"/>
            </p:custDataLst>
          </p:nvPr>
        </p:nvSpPr>
        <p:spPr>
          <a:xfrm>
            <a:off x="7195876" y="1293975"/>
            <a:ext cx="3420000" cy="247689"/>
          </a:xfrm>
          <a:prstGeom prst="rect">
            <a:avLst/>
          </a:prstGeom>
          <a:solidFill>
            <a:schemeClr val="accent2"/>
          </a:solidFill>
          <a:ln>
            <a:noFill/>
          </a:ln>
          <a:effectLst>
            <a:outerShdw blurRad="254000" dist="101600" dir="2700000" algn="tl" rotWithShape="0">
              <a:schemeClr val="bg1">
                <a:lumMod val="75000"/>
                <a:alpha val="40000"/>
              </a:schemeClr>
            </a:outerShdw>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olidFill>
                <a:schemeClr val="tx1"/>
              </a:solidFill>
              <a:sym typeface="+mn-ea"/>
            </a:endParaRPr>
          </a:p>
        </p:txBody>
      </p:sp>
      <p:sp>
        <p:nvSpPr>
          <p:cNvPr id="10" name="矩形 9"/>
          <p:cNvSpPr/>
          <p:nvPr>
            <p:custDataLst>
              <p:tags r:id="rId7"/>
            </p:custDataLst>
          </p:nvPr>
        </p:nvSpPr>
        <p:spPr>
          <a:xfrm>
            <a:off x="7195876" y="1427968"/>
            <a:ext cx="3420000" cy="4624217"/>
          </a:xfrm>
          <a:prstGeom prst="rect">
            <a:avLst/>
          </a:prstGeom>
          <a:solidFill>
            <a:srgbClr val="FFFFFF"/>
          </a:solidFill>
          <a:ln>
            <a:noFill/>
          </a:ln>
          <a:effectLst>
            <a:outerShdw blurRad="254000" dist="101600" dir="2700000" algn="tl" rotWithShape="0">
              <a:schemeClr val="tx1">
                <a:lumMod val="75000"/>
                <a:lumOff val="25000"/>
                <a:alpha val="15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rgbClr val="FFFFFF"/>
              </a:solidFill>
            </a:endParaRPr>
          </a:p>
        </p:txBody>
      </p:sp>
      <p:sp>
        <p:nvSpPr>
          <p:cNvPr id="6" name="矩形 5"/>
          <p:cNvSpPr/>
          <p:nvPr>
            <p:custDataLst>
              <p:tags r:id="rId8"/>
            </p:custDataLst>
          </p:nvPr>
        </p:nvSpPr>
        <p:spPr>
          <a:xfrm>
            <a:off x="7514756" y="2228599"/>
            <a:ext cx="2782241" cy="3509381"/>
          </a:xfrm>
          <a:prstGeom prst="rect">
            <a:avLst/>
          </a:prstGeom>
          <a:noFill/>
        </p:spPr>
        <p:txBody>
          <a:bodyPr wrap="square" lIns="0" tIns="0" rIns="0" bIns="0" rtlCol="0" anchor="t" anchorCtr="0">
            <a:noAutofit/>
          </a:bodyPr>
          <a:lstStyle/>
          <a:p>
            <a:pPr>
              <a:lnSpc>
                <a:spcPct val="150000"/>
              </a:lnSpc>
              <a:spcBef>
                <a:spcPct val="0"/>
              </a:spcBef>
              <a:spcAft>
                <a:spcPct val="0"/>
              </a:spcAft>
            </a:pPr>
            <a:r>
              <a:rPr lang="zh-CN" altLang="en-US" sz="1400" b="1" dirty="0">
                <a:solidFill>
                  <a:srgbClr val="333333"/>
                </a:solidFill>
                <a:latin typeface="+mn-ea"/>
                <a:cs typeface="+mn-ea"/>
                <a:sym typeface="+mn-ea"/>
              </a:rPr>
              <a:t>不需要修改</a:t>
            </a:r>
            <a:r>
              <a:rPr lang="zh-CN" altLang="en-US" sz="1400" dirty="0">
                <a:solidFill>
                  <a:srgbClr val="333333"/>
                </a:solidFill>
                <a:latin typeface="+mn-ea"/>
                <a:cs typeface="+mn-ea"/>
                <a:sym typeface="+mn-ea"/>
              </a:rPr>
              <a:t>，那些丑陋的代码能隐藏在一个</a:t>
            </a:r>
            <a:r>
              <a:rPr lang="en-US" altLang="zh-CN" sz="1400" dirty="0">
                <a:solidFill>
                  <a:srgbClr val="333333"/>
                </a:solidFill>
                <a:latin typeface="+mn-ea"/>
                <a:cs typeface="+mn-ea"/>
                <a:sym typeface="+mn-ea"/>
              </a:rPr>
              <a:t> API </a:t>
            </a:r>
            <a:r>
              <a:rPr lang="zh-CN" altLang="en-US" sz="1400" dirty="0">
                <a:solidFill>
                  <a:srgbClr val="333333"/>
                </a:solidFill>
                <a:latin typeface="+mn-ea"/>
                <a:cs typeface="+mn-ea"/>
                <a:sym typeface="+mn-ea"/>
              </a:rPr>
              <a:t>之下。</a:t>
            </a:r>
            <a:r>
              <a:rPr lang="en-US" altLang="zh-CN" sz="1400" dirty="0">
                <a:solidFill>
                  <a:srgbClr val="333333"/>
                </a:solidFill>
                <a:latin typeface="+mn-ea"/>
                <a:cs typeface="+mn-ea"/>
                <a:sym typeface="+mn-ea"/>
              </a:rPr>
              <a:t> </a:t>
            </a:r>
            <a:r>
              <a:rPr lang="zh-CN" altLang="en-US" sz="1400" dirty="0">
                <a:solidFill>
                  <a:srgbClr val="333333"/>
                </a:solidFill>
                <a:latin typeface="+mn-ea"/>
                <a:cs typeface="+mn-ea"/>
                <a:sym typeface="+mn-ea"/>
              </a:rPr>
              <a:t>只有当我需要理解其工作原理时，对其进行重构才会有价值；</a:t>
            </a:r>
            <a:endParaRPr lang="zh-CN" altLang="en-US" sz="1400" dirty="0">
              <a:solidFill>
                <a:srgbClr val="333333"/>
              </a:solidFill>
              <a:latin typeface="+mn-ea"/>
              <a:cs typeface="+mn-ea"/>
              <a:sym typeface="+mn-ea"/>
            </a:endParaRPr>
          </a:p>
          <a:p>
            <a:pPr>
              <a:lnSpc>
                <a:spcPct val="150000"/>
              </a:lnSpc>
              <a:spcBef>
                <a:spcPct val="0"/>
              </a:spcBef>
              <a:spcAft>
                <a:spcPct val="0"/>
              </a:spcAft>
            </a:pPr>
            <a:r>
              <a:rPr lang="zh-CN" altLang="en-US" sz="1400" b="1" dirty="0">
                <a:solidFill>
                  <a:srgbClr val="333333"/>
                </a:solidFill>
                <a:latin typeface="+mn-ea"/>
                <a:cs typeface="+mn-ea"/>
                <a:sym typeface="+mn-ea"/>
              </a:rPr>
              <a:t>重写比重构容易</a:t>
            </a:r>
            <a:r>
              <a:rPr lang="zh-CN" altLang="en-US" sz="1400" dirty="0">
                <a:solidFill>
                  <a:srgbClr val="333333"/>
                </a:solidFill>
                <a:latin typeface="+mn-ea"/>
                <a:cs typeface="+mn-ea"/>
                <a:sym typeface="+mn-ea"/>
              </a:rPr>
              <a:t>。</a:t>
            </a:r>
            <a:r>
              <a:rPr lang="en-US" altLang="zh-CN" sz="1400" dirty="0">
                <a:solidFill>
                  <a:srgbClr val="333333"/>
                </a:solidFill>
                <a:latin typeface="+mn-ea"/>
                <a:cs typeface="+mn-ea"/>
                <a:sym typeface="+mn-ea"/>
              </a:rPr>
              <a:t> </a:t>
            </a:r>
            <a:r>
              <a:rPr lang="zh-CN" altLang="en-US" sz="1400" dirty="0">
                <a:solidFill>
                  <a:srgbClr val="333333"/>
                </a:solidFill>
                <a:latin typeface="+mn-ea"/>
                <a:cs typeface="+mn-ea"/>
                <a:sym typeface="+mn-ea"/>
              </a:rPr>
              <a:t>这可能就需要良好的判断力和丰富的经验才能够进行抉择了。</a:t>
            </a:r>
            <a:endParaRPr lang="zh-CN" altLang="en-US" sz="1400" dirty="0">
              <a:solidFill>
                <a:srgbClr val="333333"/>
              </a:solidFill>
              <a:latin typeface="+mn-ea"/>
              <a:cs typeface="+mn-ea"/>
              <a:sym typeface="+mn-ea"/>
            </a:endParaRPr>
          </a:p>
        </p:txBody>
      </p:sp>
      <p:sp>
        <p:nvSpPr>
          <p:cNvPr id="7" name="矩形 6"/>
          <p:cNvSpPr/>
          <p:nvPr>
            <p:custDataLst>
              <p:tags r:id="rId9"/>
            </p:custDataLst>
          </p:nvPr>
        </p:nvSpPr>
        <p:spPr>
          <a:xfrm>
            <a:off x="7514756" y="1675657"/>
            <a:ext cx="2782241" cy="409245"/>
          </a:xfrm>
          <a:prstGeom prst="rect">
            <a:avLst/>
          </a:prstGeom>
          <a:noFill/>
        </p:spPr>
        <p:txBody>
          <a:bodyPr wrap="square" lIns="0" tIns="0" rIns="0" bIns="0" rtlCol="0" anchor="b">
            <a:noAutofit/>
          </a:bodyPr>
          <a:lstStyle/>
          <a:p>
            <a:pPr>
              <a:spcBef>
                <a:spcPct val="0"/>
              </a:spcBef>
              <a:spcAft>
                <a:spcPct val="0"/>
              </a:spcAft>
            </a:pPr>
            <a:r>
              <a:rPr lang="zh-CN" altLang="en-US" sz="2000" b="1" dirty="0">
                <a:solidFill>
                  <a:schemeClr val="accent2"/>
                </a:solidFill>
                <a:latin typeface="+mn-ea"/>
                <a:cs typeface="+mn-ea"/>
                <a:sym typeface="+mn-ea"/>
              </a:rPr>
              <a:t>何时不应该</a:t>
            </a:r>
            <a:r>
              <a:rPr lang="zh-CN" altLang="en-US" sz="2000" b="1" dirty="0">
                <a:solidFill>
                  <a:schemeClr val="accent2"/>
                </a:solidFill>
                <a:latin typeface="+mn-ea"/>
                <a:cs typeface="+mn-ea"/>
                <a:sym typeface="+mn-ea"/>
              </a:rPr>
              <a:t>重构</a:t>
            </a:r>
            <a:endParaRPr lang="zh-CN" altLang="en-US" sz="2000" b="1" dirty="0">
              <a:solidFill>
                <a:schemeClr val="accent2"/>
              </a:solidFill>
              <a:latin typeface="+mn-ea"/>
              <a:cs typeface="+mn-ea"/>
              <a:sym typeface="+mn-ea"/>
            </a:endParaRPr>
          </a:p>
        </p:txBody>
      </p:sp>
      <p:grpSp>
        <p:nvGrpSpPr>
          <p:cNvPr id="4"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pic>
        <p:nvPicPr>
          <p:cNvPr id="35" name="图片 34"/>
          <p:cNvPicPr>
            <a:picLocks noChangeAspect="1"/>
          </p:cNvPicPr>
          <p:nvPr>
            <p:custDataLst>
              <p:tags r:id="rId10"/>
            </p:custDataLst>
          </p:nvPr>
        </p:nvPicPr>
        <p:blipFill rotWithShape="1">
          <a:blip r:embed="rId11"/>
          <a:srcRect t="24407" b="29236"/>
          <a:stretch>
            <a:fillRect/>
          </a:stretch>
        </p:blipFill>
        <p:spPr>
          <a:xfrm>
            <a:off x="10234079" y="6198177"/>
            <a:ext cx="1832192" cy="600503"/>
          </a:xfrm>
          <a:prstGeom prst="rect">
            <a:avLst/>
          </a:prstGeom>
        </p:spPr>
      </p:pic>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TOP-PPT-1"/>
          <p:cNvGrpSpPr/>
          <p:nvPr/>
        </p:nvGrpSpPr>
        <p:grpSpPr>
          <a:xfrm>
            <a:off x="8296909" y="0"/>
            <a:ext cx="3895091" cy="1971040"/>
            <a:chOff x="2667595" y="0"/>
            <a:chExt cx="9524405" cy="4819652"/>
          </a:xfrm>
        </p:grpSpPr>
        <p:sp>
          <p:nvSpPr>
            <p:cNvPr id="4" name="TOP-PPT-1-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5" name="TOP-PPT-1-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6" name="组合 5"/>
            <p:cNvGrpSpPr/>
            <p:nvPr/>
          </p:nvGrpSpPr>
          <p:grpSpPr>
            <a:xfrm>
              <a:off x="4900325" y="1"/>
              <a:ext cx="7291675" cy="4819651"/>
              <a:chOff x="4900325" y="1"/>
              <a:chExt cx="7291675" cy="4819651"/>
            </a:xfrm>
          </p:grpSpPr>
          <p:sp>
            <p:nvSpPr>
              <p:cNvPr id="7" name="TOP-PPT-1-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8" name="TOP-PPT-1-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grpSp>
        <p:nvGrpSpPr>
          <p:cNvPr id="10" name="TOP-PPT-2"/>
          <p:cNvGrpSpPr/>
          <p:nvPr/>
        </p:nvGrpSpPr>
        <p:grpSpPr>
          <a:xfrm flipH="1" flipV="1">
            <a:off x="0" y="4886960"/>
            <a:ext cx="3895091" cy="1971040"/>
            <a:chOff x="2667595" y="0"/>
            <a:chExt cx="9524405" cy="4819652"/>
          </a:xfrm>
        </p:grpSpPr>
        <p:sp>
          <p:nvSpPr>
            <p:cNvPr id="11" name="TOP-PPT-2-1"/>
            <p:cNvSpPr/>
            <p:nvPr/>
          </p:nvSpPr>
          <p:spPr>
            <a:xfrm>
              <a:off x="6097762" y="0"/>
              <a:ext cx="3426642" cy="3426642"/>
            </a:xfrm>
            <a:custGeom>
              <a:avLst/>
              <a:gdLst>
                <a:gd name="connsiteX0" fmla="*/ 2047769 w 3426642"/>
                <a:gd name="connsiteY0" fmla="*/ 0 h 3426642"/>
                <a:gd name="connsiteX1" fmla="*/ 3426642 w 3426642"/>
                <a:gd name="connsiteY1" fmla="*/ 0 h 3426642"/>
                <a:gd name="connsiteX2" fmla="*/ 0 w 3426642"/>
                <a:gd name="connsiteY2" fmla="*/ 3426642 h 3426642"/>
                <a:gd name="connsiteX3" fmla="*/ 0 w 3426642"/>
                <a:gd name="connsiteY3" fmla="*/ 2047769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2" name="TOP-PPT-2-2"/>
            <p:cNvSpPr/>
            <p:nvPr/>
          </p:nvSpPr>
          <p:spPr>
            <a:xfrm rot="5400000">
              <a:off x="2667595" y="0"/>
              <a:ext cx="3426642" cy="3426642"/>
            </a:xfrm>
            <a:custGeom>
              <a:avLst/>
              <a:gdLst>
                <a:gd name="connsiteX0" fmla="*/ 0 w 3426642"/>
                <a:gd name="connsiteY0" fmla="*/ 3426642 h 3426642"/>
                <a:gd name="connsiteX1" fmla="*/ 0 w 3426642"/>
                <a:gd name="connsiteY1" fmla="*/ 2047769 h 3426642"/>
                <a:gd name="connsiteX2" fmla="*/ 2047769 w 3426642"/>
                <a:gd name="connsiteY2" fmla="*/ 0 h 3426642"/>
                <a:gd name="connsiteX3" fmla="*/ 3426642 w 3426642"/>
                <a:gd name="connsiteY3" fmla="*/ 0 h 3426642"/>
              </a:gdLst>
              <a:ahLst/>
              <a:cxnLst>
                <a:cxn ang="0">
                  <a:pos x="connsiteX0" y="connsiteY0"/>
                </a:cxn>
                <a:cxn ang="0">
                  <a:pos x="connsiteX1" y="connsiteY1"/>
                </a:cxn>
                <a:cxn ang="0">
                  <a:pos x="connsiteX2" y="connsiteY2"/>
                </a:cxn>
                <a:cxn ang="0">
                  <a:pos x="connsiteX3" y="connsiteY3"/>
                </a:cxn>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13" name="组合 12"/>
            <p:cNvGrpSpPr/>
            <p:nvPr/>
          </p:nvGrpSpPr>
          <p:grpSpPr>
            <a:xfrm>
              <a:off x="4900325" y="1"/>
              <a:ext cx="7291675" cy="4819651"/>
              <a:chOff x="4900325" y="1"/>
              <a:chExt cx="7291675" cy="4819651"/>
            </a:xfrm>
          </p:grpSpPr>
          <p:sp>
            <p:nvSpPr>
              <p:cNvPr id="14" name="TOP-PPT-2-3"/>
              <p:cNvSpPr/>
              <p:nvPr/>
            </p:nvSpPr>
            <p:spPr>
              <a:xfrm>
                <a:off x="9724832" y="452157"/>
                <a:ext cx="2467168" cy="4367495"/>
              </a:xfrm>
              <a:custGeom>
                <a:avLst/>
                <a:gdLst>
                  <a:gd name="connsiteX0" fmla="*/ 2467168 w 2467168"/>
                  <a:gd name="connsiteY0" fmla="*/ 0 h 4367495"/>
                  <a:gd name="connsiteX1" fmla="*/ 2467168 w 2467168"/>
                  <a:gd name="connsiteY1" fmla="*/ 1900327 h 4367495"/>
                  <a:gd name="connsiteX2" fmla="*/ 0 w 2467168"/>
                  <a:gd name="connsiteY2" fmla="*/ 4367495 h 4367495"/>
                  <a:gd name="connsiteX3" fmla="*/ 0 w 2467168"/>
                  <a:gd name="connsiteY3" fmla="*/ 2467168 h 4367495"/>
                </a:gdLst>
                <a:ahLst/>
                <a:cxnLst>
                  <a:cxn ang="0">
                    <a:pos x="connsiteX0" y="connsiteY0"/>
                  </a:cxn>
                  <a:cxn ang="0">
                    <a:pos x="connsiteX1" y="connsiteY1"/>
                  </a:cxn>
                  <a:cxn ang="0">
                    <a:pos x="connsiteX2" y="connsiteY2"/>
                  </a:cxn>
                  <a:cxn ang="0">
                    <a:pos x="connsiteX3" y="connsiteY3"/>
                  </a:cxn>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15" name="TOP-PPT-2-4"/>
              <p:cNvSpPr/>
              <p:nvPr/>
            </p:nvSpPr>
            <p:spPr>
              <a:xfrm rot="5400000">
                <a:off x="4900325" y="1"/>
                <a:ext cx="4819651" cy="4819651"/>
              </a:xfrm>
              <a:custGeom>
                <a:avLst/>
                <a:gdLst>
                  <a:gd name="connsiteX0" fmla="*/ 0 w 4819651"/>
                  <a:gd name="connsiteY0" fmla="*/ 4819651 h 4819651"/>
                  <a:gd name="connsiteX1" fmla="*/ 0 w 4819651"/>
                  <a:gd name="connsiteY1" fmla="*/ 2919324 h 4819651"/>
                  <a:gd name="connsiteX2" fmla="*/ 2919324 w 4819651"/>
                  <a:gd name="connsiteY2" fmla="*/ 0 h 4819651"/>
                  <a:gd name="connsiteX3" fmla="*/ 4819651 w 4819651"/>
                  <a:gd name="connsiteY3" fmla="*/ 0 h 4819651"/>
                </a:gdLst>
                <a:ahLst/>
                <a:cxnLst>
                  <a:cxn ang="0">
                    <a:pos x="connsiteX0" y="connsiteY0"/>
                  </a:cxn>
                  <a:cxn ang="0">
                    <a:pos x="connsiteX1" y="connsiteY1"/>
                  </a:cxn>
                  <a:cxn ang="0">
                    <a:pos x="connsiteX2" y="connsiteY2"/>
                  </a:cxn>
                  <a:cxn ang="0">
                    <a:pos x="connsiteX3" y="connsiteY3"/>
                  </a:cxn>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3" name="TOP-PPT-4-1"/>
          <p:cNvSpPr txBox="1"/>
          <p:nvPr/>
        </p:nvSpPr>
        <p:spPr>
          <a:xfrm>
            <a:off x="572770" y="2505710"/>
            <a:ext cx="11046460" cy="1276350"/>
          </a:xfrm>
          <a:prstGeom prst="rect">
            <a:avLst/>
          </a:prstGeom>
          <a:noFill/>
        </p:spPr>
        <p:txBody>
          <a:bodyPr wrap="square">
            <a:spAutoFit/>
          </a:bodyPr>
          <a:lstStyle/>
          <a:p>
            <a:pPr lvl="0" algn="ctr">
              <a:lnSpc>
                <a:spcPct val="110000"/>
              </a:lnSpc>
            </a:pPr>
            <a:r>
              <a:rPr lang="zh-CN" altLang="zh-CN" sz="7000" dirty="0">
                <a:solidFill>
                  <a:srgbClr val="595959"/>
                </a:solidFill>
                <a:latin typeface="Arial" panose="020B0604020202020204"/>
                <a:ea typeface="思源黑体 CN Regular"/>
                <a:sym typeface="+mn-ea"/>
              </a:rPr>
              <a:t>二、代码的</a:t>
            </a:r>
            <a:r>
              <a:rPr lang="zh-CN" altLang="zh-CN" sz="7000" dirty="0">
                <a:solidFill>
                  <a:srgbClr val="595959"/>
                </a:solidFill>
                <a:latin typeface="Arial" panose="020B0604020202020204"/>
                <a:ea typeface="思源黑体 CN Regular"/>
                <a:sym typeface="+mn-ea"/>
              </a:rPr>
              <a:t>坏味道</a:t>
            </a:r>
            <a:endParaRPr lang="zh-CN" altLang="zh-CN" sz="7000" dirty="0">
              <a:solidFill>
                <a:srgbClr val="595959"/>
              </a:solidFill>
              <a:latin typeface="Arial" panose="020B0604020202020204"/>
              <a:ea typeface="思源黑体 CN Regular"/>
              <a:sym typeface="+mn-ea"/>
            </a:endParaRPr>
          </a:p>
        </p:txBody>
      </p:sp>
      <p:pic>
        <p:nvPicPr>
          <p:cNvPr id="2" name="图片 1"/>
          <p:cNvPicPr>
            <a:picLocks noChangeAspect="1"/>
          </p:cNvPicPr>
          <p:nvPr>
            <p:custDataLst>
              <p:tags r:id="rId1"/>
            </p:custDataLst>
          </p:nvPr>
        </p:nvPicPr>
        <p:blipFill rotWithShape="1">
          <a:blip r:embed="rId2" cstate="screen"/>
          <a:srcRect t="24407" b="29236"/>
          <a:stretch>
            <a:fillRect/>
          </a:stretch>
        </p:blipFill>
        <p:spPr>
          <a:xfrm>
            <a:off x="110274" y="102177"/>
            <a:ext cx="1832192" cy="6005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2.1 </a:t>
            </a:r>
            <a:r>
              <a:rPr lang="zh-CN" altLang="en-US" sz="2800" b="1">
                <a:solidFill>
                  <a:srgbClr val="595959"/>
                </a:solidFill>
                <a:latin typeface="微软雅黑" panose="020B0503020204020204" charset="-122"/>
                <a:ea typeface="微软雅黑" panose="020B0503020204020204" charset="-122"/>
              </a:rPr>
              <a:t>重复</a:t>
            </a:r>
            <a:r>
              <a:rPr lang="zh-CN" altLang="en-US" sz="2800" b="1">
                <a:solidFill>
                  <a:srgbClr val="595959"/>
                </a:solidFill>
                <a:latin typeface="微软雅黑" panose="020B0503020204020204" charset="-122"/>
                <a:ea typeface="微软雅黑" panose="020B0503020204020204" charset="-122"/>
              </a:rPr>
              <a:t>代码</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2" name="TOP-PPT-2"/>
          <p:cNvSpPr txBox="1"/>
          <p:nvPr/>
        </p:nvSpPr>
        <p:spPr>
          <a:xfrm>
            <a:off x="593090" y="1161415"/>
            <a:ext cx="11270615" cy="697865"/>
          </a:xfrm>
          <a:prstGeom prst="rect">
            <a:avLst/>
          </a:prstGeom>
          <a:noFill/>
        </p:spPr>
        <p:txBody>
          <a:bodyPr wrap="square"/>
          <a:lstStyle/>
          <a:p>
            <a:pPr marL="0" lvl="0" indent="0" algn="l">
              <a:lnSpc>
                <a:spcPct val="150000"/>
              </a:lnSpc>
            </a:pPr>
            <a:r>
              <a:rPr lang="zh-CN" altLang="en-US" sz="2400" dirty="0">
                <a:solidFill>
                  <a:schemeClr val="tx1"/>
                </a:solidFill>
                <a:latin typeface="+mn-ea"/>
                <a:cs typeface="+mn-ea"/>
                <a:sym typeface="+mn-ea"/>
              </a:rPr>
              <a:t>一个以上的地点出现相同的程序</a:t>
            </a:r>
            <a:r>
              <a:rPr lang="zh-CN" altLang="en-US" sz="2400" dirty="0">
                <a:solidFill>
                  <a:schemeClr val="tx1"/>
                </a:solidFill>
                <a:latin typeface="+mn-ea"/>
                <a:cs typeface="+mn-ea"/>
                <a:sym typeface="+mn-ea"/>
              </a:rPr>
              <a:t>结构</a:t>
            </a:r>
            <a:endParaRPr lang="zh-CN" altLang="en-US" sz="2400" dirty="0">
              <a:solidFill>
                <a:schemeClr val="tx1"/>
              </a:solidFill>
              <a:latin typeface="+mn-ea"/>
              <a:cs typeface="+mn-ea"/>
              <a:sym typeface="+mn-ea"/>
            </a:endParaRPr>
          </a:p>
        </p:txBody>
      </p:sp>
      <p:sp>
        <p:nvSpPr>
          <p:cNvPr id="5" name="文本框 4"/>
          <p:cNvSpPr txBox="1"/>
          <p:nvPr/>
        </p:nvSpPr>
        <p:spPr>
          <a:xfrm>
            <a:off x="1024255" y="2576195"/>
            <a:ext cx="7672070" cy="3164205"/>
          </a:xfrm>
          <a:prstGeom prst="rect">
            <a:avLst/>
          </a:prstGeom>
          <a:noFill/>
        </p:spPr>
        <p:txBody>
          <a:bodyPr wrap="square" rtlCol="0">
            <a:noAutofit/>
          </a:bodyPr>
          <a:p>
            <a:pPr marL="285750" indent="-285750">
              <a:lnSpc>
                <a:spcPct val="120000"/>
              </a:lnSpc>
              <a:buFont typeface="Arial" panose="020B0604020202020204" pitchFamily="34" charset="0"/>
              <a:buChar char="•"/>
            </a:pPr>
            <a:r>
              <a:rPr lang="zh-CN" altLang="en-US"/>
              <a:t>在同一个类里含有相同的表达式，这时应将其中重复部分的函数提炼出一个新函数，然后让两个地点都调用被提炼出来的那一段</a:t>
            </a:r>
            <a:r>
              <a:rPr lang="zh-CN" altLang="en-US"/>
              <a:t>代码。</a:t>
            </a:r>
            <a:endParaRPr lang="zh-CN" altLang="en-US"/>
          </a:p>
          <a:p>
            <a:pPr marL="285750" indent="-285750">
              <a:lnSpc>
                <a:spcPct val="120000"/>
              </a:lnSpc>
              <a:buFont typeface="Arial" panose="020B0604020202020204" pitchFamily="34" charset="0"/>
              <a:buChar char="•"/>
            </a:pPr>
            <a:endParaRPr lang="zh-CN" altLang="en-US"/>
          </a:p>
          <a:p>
            <a:pPr marL="285750" indent="-285750">
              <a:lnSpc>
                <a:spcPct val="120000"/>
              </a:lnSpc>
              <a:buFont typeface="Arial" panose="020B0604020202020204" pitchFamily="34" charset="0"/>
              <a:buChar char="•"/>
            </a:pPr>
            <a:r>
              <a:rPr lang="zh-CN" altLang="en-US"/>
              <a:t>两个互为兄弟的子类里含有相同的表达式，应将相同的代码段提取出来，推入其超类，还可以通过【塑造模板函数】获得一个</a:t>
            </a:r>
            <a:r>
              <a:rPr lang="en-US" altLang="zh-CN"/>
              <a:t>template method</a:t>
            </a:r>
            <a:r>
              <a:rPr lang="zh-CN" altLang="en-US"/>
              <a:t>设计模式</a:t>
            </a:r>
            <a:endParaRPr lang="en-US" altLang="zh-CN"/>
          </a:p>
          <a:p>
            <a:pPr marL="285750" indent="-285750">
              <a:lnSpc>
                <a:spcPct val="120000"/>
              </a:lnSpc>
              <a:buFont typeface="Arial" panose="020B0604020202020204" pitchFamily="34" charset="0"/>
              <a:buChar char="•"/>
            </a:pPr>
            <a:endParaRPr lang="zh-CN" altLang="en-US"/>
          </a:p>
          <a:p>
            <a:pPr marL="285750" indent="-285750">
              <a:lnSpc>
                <a:spcPct val="120000"/>
              </a:lnSpc>
              <a:buFont typeface="Arial" panose="020B0604020202020204" pitchFamily="34" charset="0"/>
              <a:buChar char="•"/>
            </a:pPr>
            <a:r>
              <a:rPr lang="zh-CN" altLang="en-US"/>
              <a:t>两个毫不相关的类出现相同的表达式，应该将重复代码提炼到另一个独立类</a:t>
            </a:r>
            <a:r>
              <a:rPr lang="zh-CN" altLang="en-US"/>
              <a:t>中。</a:t>
            </a:r>
            <a:endParaRPr lang="zh-CN" altLang="en-US"/>
          </a:p>
        </p:txBody>
      </p:sp>
    </p:spTree>
  </p:cSld>
  <p:clrMapOvr>
    <a:masterClrMapping/>
  </p:clrMapOvr>
  <p:timing>
    <p:tnLst>
      <p:par>
        <p:cTn id="1" dur="indefinite" restart="never" nodeType="tmRoot"/>
      </p:par>
    </p:tnLst>
    <p:bldLst>
      <p:bldP spid="2" grpId="1"/>
      <p:bldP spid="27"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TOP-PPT-1"/>
          <p:cNvGrpSpPr/>
          <p:nvPr/>
        </p:nvGrpSpPr>
        <p:grpSpPr>
          <a:xfrm rot="10800000" flipV="1">
            <a:off x="0" y="0"/>
            <a:ext cx="1337870" cy="677005"/>
            <a:chOff x="2667595" y="0"/>
            <a:chExt cx="9524405" cy="4819652"/>
          </a:xfrm>
        </p:grpSpPr>
        <p:sp>
          <p:nvSpPr>
            <p:cNvPr id="22" name="TOP-PPT-1-1"/>
            <p:cNvSpPr/>
            <p:nvPr/>
          </p:nvSpPr>
          <p:spPr>
            <a:xfrm>
              <a:off x="6097762" y="0"/>
              <a:ext cx="3426642" cy="3426642"/>
            </a:xfrm>
            <a:custGeom>
              <a:avLst/>
              <a:gdLst/>
              <a:ahLst/>
              <a:cxnLst/>
              <a:rect l="l" t="t" r="r" b="b"/>
              <a:pathLst>
                <a:path w="3426642" h="3426642">
                  <a:moveTo>
                    <a:pt x="2047769" y="0"/>
                  </a:moveTo>
                  <a:lnTo>
                    <a:pt x="3426642" y="0"/>
                  </a:lnTo>
                  <a:lnTo>
                    <a:pt x="0" y="3426642"/>
                  </a:lnTo>
                  <a:lnTo>
                    <a:pt x="0" y="2047769"/>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3" name="TOP-PPT-1-2"/>
            <p:cNvSpPr/>
            <p:nvPr/>
          </p:nvSpPr>
          <p:spPr>
            <a:xfrm rot="5400000">
              <a:off x="2667595" y="0"/>
              <a:ext cx="3426642" cy="3426642"/>
            </a:xfrm>
            <a:custGeom>
              <a:avLst/>
              <a:gdLst/>
              <a:ahLst/>
              <a:cxnLst/>
              <a:rect l="l" t="t" r="r" b="b"/>
              <a:pathLst>
                <a:path w="3426642" h="3426642">
                  <a:moveTo>
                    <a:pt x="0" y="3426642"/>
                  </a:moveTo>
                  <a:lnTo>
                    <a:pt x="0" y="2047769"/>
                  </a:lnTo>
                  <a:lnTo>
                    <a:pt x="2047769" y="0"/>
                  </a:lnTo>
                  <a:lnTo>
                    <a:pt x="3426642"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nvGrpSpPr>
            <p:cNvPr id="24" name="组合 23"/>
            <p:cNvGrpSpPr/>
            <p:nvPr/>
          </p:nvGrpSpPr>
          <p:grpSpPr>
            <a:xfrm>
              <a:off x="4900325" y="1"/>
              <a:ext cx="7291675" cy="4819651"/>
              <a:chOff x="4900325" y="1"/>
              <a:chExt cx="7291675" cy="4819651"/>
            </a:xfrm>
          </p:grpSpPr>
          <p:sp>
            <p:nvSpPr>
              <p:cNvPr id="25" name="TOP-PPT-1-3"/>
              <p:cNvSpPr/>
              <p:nvPr/>
            </p:nvSpPr>
            <p:spPr>
              <a:xfrm>
                <a:off x="9724832" y="452157"/>
                <a:ext cx="2467168" cy="4367495"/>
              </a:xfrm>
              <a:custGeom>
                <a:avLst/>
                <a:gdLst/>
                <a:ahLst/>
                <a:cxnLst/>
                <a:rect l="l" t="t" r="r" b="b"/>
                <a:pathLst>
                  <a:path w="2467168" h="4367495">
                    <a:moveTo>
                      <a:pt x="2467168" y="0"/>
                    </a:moveTo>
                    <a:lnTo>
                      <a:pt x="2467168" y="1900327"/>
                    </a:lnTo>
                    <a:lnTo>
                      <a:pt x="0" y="4367495"/>
                    </a:lnTo>
                    <a:lnTo>
                      <a:pt x="0" y="2467168"/>
                    </a:lnTo>
                    <a:close/>
                  </a:path>
                </a:pathLst>
              </a:custGeom>
              <a:solidFill>
                <a:srgbClr val="01626F"/>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sp>
            <p:nvSpPr>
              <p:cNvPr id="26" name="TOP-PPT-1-4"/>
              <p:cNvSpPr/>
              <p:nvPr/>
            </p:nvSpPr>
            <p:spPr>
              <a:xfrm rot="5400000">
                <a:off x="4900325" y="1"/>
                <a:ext cx="4819651" cy="4819651"/>
              </a:xfrm>
              <a:custGeom>
                <a:avLst/>
                <a:gdLst/>
                <a:ahLst/>
                <a:cxnLst/>
                <a:rect l="l" t="t" r="r" b="b"/>
                <a:pathLst>
                  <a:path w="4819651" h="4819651">
                    <a:moveTo>
                      <a:pt x="0" y="4819651"/>
                    </a:moveTo>
                    <a:lnTo>
                      <a:pt x="0" y="2919324"/>
                    </a:lnTo>
                    <a:lnTo>
                      <a:pt x="2919324" y="0"/>
                    </a:lnTo>
                    <a:lnTo>
                      <a:pt x="4819651" y="0"/>
                    </a:lnTo>
                    <a:close/>
                  </a:path>
                </a:pathLst>
              </a:custGeom>
              <a:solidFill>
                <a:srgbClr val="03AB9E"/>
              </a:solidFill>
              <a:ln>
                <a:noFill/>
              </a:ln>
            </p:spPr>
            <p:txBody>
              <a:bodyPr wrap="square" anchor="ctr"/>
              <a:lstStyle/>
              <a:p>
                <a:pPr algn="ctr"/>
                <a:endParaRPr lang="zh-CN" altLang="en-US">
                  <a:solidFill>
                    <a:schemeClr val="tx1"/>
                  </a:solidFill>
                  <a:latin typeface="Arial" panose="020B0604020202020204"/>
                  <a:ea typeface="思源黑体 CN Regular"/>
                </a:endParaRPr>
              </a:p>
            </p:txBody>
          </p:sp>
        </p:grpSp>
      </p:grpSp>
      <p:sp>
        <p:nvSpPr>
          <p:cNvPr id="27" name="TOP-PPT-2"/>
          <p:cNvSpPr txBox="1"/>
          <p:nvPr/>
        </p:nvSpPr>
        <p:spPr>
          <a:xfrm>
            <a:off x="400685" y="481330"/>
            <a:ext cx="5283200" cy="521970"/>
          </a:xfrm>
          <a:prstGeom prst="rect">
            <a:avLst/>
          </a:prstGeom>
          <a:noFill/>
        </p:spPr>
        <p:txBody>
          <a:bodyPr wrap="square">
            <a:spAutoFit/>
          </a:bodyPr>
          <a:lstStyle>
            <a:lvl1pPr marL="0" lvl="0" algn="l" defTabSz="914400">
              <a:defRPr sz="1800" kern="1200">
                <a:solidFill>
                  <a:schemeClr val="tx1"/>
                </a:solidFill>
                <a:latin typeface="Calibri" panose="020F0502020204030204"/>
                <a:ea typeface="微软雅黑" panose="020B0503020204020204" charset="-122"/>
              </a:defRPr>
            </a:lvl1pPr>
            <a:lvl2pPr marL="457200" lvl="1" algn="l" defTabSz="914400">
              <a:defRPr sz="1800" kern="1200">
                <a:solidFill>
                  <a:schemeClr val="tx1"/>
                </a:solidFill>
                <a:latin typeface="Calibri" panose="020F0502020204030204"/>
                <a:ea typeface="微软雅黑" panose="020B0503020204020204" charset="-122"/>
              </a:defRPr>
            </a:lvl2pPr>
            <a:lvl3pPr marL="914400" lvl="2" algn="l" defTabSz="914400">
              <a:defRPr sz="1800" kern="1200">
                <a:solidFill>
                  <a:schemeClr val="tx1"/>
                </a:solidFill>
                <a:latin typeface="Calibri" panose="020F0502020204030204"/>
                <a:ea typeface="微软雅黑" panose="020B0503020204020204" charset="-122"/>
              </a:defRPr>
            </a:lvl3pPr>
            <a:lvl4pPr marL="1371600" lvl="3" algn="l" defTabSz="914400">
              <a:defRPr sz="1800" kern="1200">
                <a:solidFill>
                  <a:schemeClr val="tx1"/>
                </a:solidFill>
                <a:latin typeface="Calibri" panose="020F0502020204030204"/>
                <a:ea typeface="微软雅黑" panose="020B0503020204020204" charset="-122"/>
              </a:defRPr>
            </a:lvl4pPr>
            <a:lvl5pPr marL="1828800" lvl="4" algn="l" defTabSz="914400">
              <a:defRPr sz="1800" kern="1200">
                <a:solidFill>
                  <a:schemeClr val="tx1"/>
                </a:solidFill>
                <a:latin typeface="Calibri" panose="020F0502020204030204"/>
                <a:ea typeface="微软雅黑" panose="020B0503020204020204" charset="-122"/>
              </a:defRPr>
            </a:lvl5pPr>
            <a:lvl6pPr marL="2286000" lvl="5" algn="l" defTabSz="914400">
              <a:defRPr sz="1800" kern="1200">
                <a:solidFill>
                  <a:schemeClr val="tx1"/>
                </a:solidFill>
                <a:latin typeface="Calibri" panose="020F0502020204030204"/>
                <a:ea typeface="微软雅黑" panose="020B0503020204020204" charset="-122"/>
              </a:defRPr>
            </a:lvl6pPr>
            <a:lvl7pPr marL="2743200" lvl="6" algn="l" defTabSz="914400">
              <a:defRPr sz="1800" kern="1200">
                <a:solidFill>
                  <a:schemeClr val="tx1"/>
                </a:solidFill>
                <a:latin typeface="Calibri" panose="020F0502020204030204"/>
                <a:ea typeface="微软雅黑" panose="020B0503020204020204" charset="-122"/>
              </a:defRPr>
            </a:lvl7pPr>
            <a:lvl8pPr marL="3200400" lvl="7" algn="l" defTabSz="914400">
              <a:defRPr sz="1800" kern="1200">
                <a:solidFill>
                  <a:schemeClr val="tx1"/>
                </a:solidFill>
                <a:latin typeface="Calibri" panose="020F0502020204030204"/>
                <a:ea typeface="微软雅黑" panose="020B0503020204020204" charset="-122"/>
              </a:defRPr>
            </a:lvl8pPr>
            <a:lvl9pPr marL="3657600" lvl="8" algn="l" defTabSz="914400">
              <a:defRPr sz="1800" kern="1200">
                <a:solidFill>
                  <a:schemeClr val="tx1"/>
                </a:solidFill>
                <a:latin typeface="Calibri" panose="020F0502020204030204"/>
                <a:ea typeface="微软雅黑" panose="020B0503020204020204" charset="-122"/>
              </a:defRPr>
            </a:lvl9pPr>
          </a:lstStyle>
          <a:p>
            <a:pPr lvl="0"/>
            <a:r>
              <a:rPr lang="en-US" altLang="zh-CN" sz="2800" b="1">
                <a:solidFill>
                  <a:srgbClr val="595959"/>
                </a:solidFill>
                <a:latin typeface="微软雅黑" panose="020B0503020204020204" charset="-122"/>
                <a:ea typeface="微软雅黑" panose="020B0503020204020204" charset="-122"/>
              </a:rPr>
              <a:t>2.1.1 </a:t>
            </a:r>
            <a:r>
              <a:rPr lang="zh-CN" altLang="en-US" sz="2800" b="1">
                <a:solidFill>
                  <a:srgbClr val="595959"/>
                </a:solidFill>
                <a:latin typeface="微软雅黑" panose="020B0503020204020204" charset="-122"/>
                <a:ea typeface="微软雅黑" panose="020B0503020204020204" charset="-122"/>
              </a:rPr>
              <a:t>塑造</a:t>
            </a:r>
            <a:r>
              <a:rPr lang="zh-CN" altLang="en-US" sz="2800" b="1">
                <a:solidFill>
                  <a:srgbClr val="595959"/>
                </a:solidFill>
                <a:latin typeface="微软雅黑" panose="020B0503020204020204" charset="-122"/>
                <a:ea typeface="微软雅黑" panose="020B0503020204020204" charset="-122"/>
              </a:rPr>
              <a:t>模板函数</a:t>
            </a:r>
            <a:endParaRPr lang="zh-CN" altLang="en-US" sz="2800" b="1">
              <a:solidFill>
                <a:srgbClr val="595959"/>
              </a:solidFill>
              <a:latin typeface="微软雅黑" panose="020B0503020204020204" charset="-122"/>
              <a:ea typeface="微软雅黑" panose="020B0503020204020204" charset="-122"/>
            </a:endParaRPr>
          </a:p>
        </p:txBody>
      </p:sp>
      <p:pic>
        <p:nvPicPr>
          <p:cNvPr id="3" name="图片 2"/>
          <p:cNvPicPr>
            <a:picLocks noChangeAspect="1"/>
          </p:cNvPicPr>
          <p:nvPr/>
        </p:nvPicPr>
        <p:blipFill rotWithShape="1">
          <a:blip r:embed="rId1"/>
          <a:srcRect t="24407" b="29236"/>
          <a:stretch>
            <a:fillRect/>
          </a:stretch>
        </p:blipFill>
        <p:spPr>
          <a:xfrm>
            <a:off x="10234079" y="6198177"/>
            <a:ext cx="1832192" cy="600503"/>
          </a:xfrm>
          <a:prstGeom prst="rect">
            <a:avLst/>
          </a:prstGeom>
        </p:spPr>
      </p:pic>
      <p:sp>
        <p:nvSpPr>
          <p:cNvPr id="2" name="TOP-PPT-2"/>
          <p:cNvSpPr txBox="1"/>
          <p:nvPr/>
        </p:nvSpPr>
        <p:spPr>
          <a:xfrm>
            <a:off x="598805" y="1179830"/>
            <a:ext cx="10366375" cy="1206500"/>
          </a:xfrm>
          <a:prstGeom prst="rect">
            <a:avLst/>
          </a:prstGeom>
          <a:noFill/>
        </p:spPr>
        <p:txBody>
          <a:bodyPr wrap="square"/>
          <a:lstStyle/>
          <a:p>
            <a:pPr marL="0" lvl="0" indent="0" algn="l">
              <a:lnSpc>
                <a:spcPct val="150000"/>
              </a:lnSpc>
            </a:pPr>
            <a:r>
              <a:rPr lang="zh-CN" altLang="en-US" b="1" dirty="0">
                <a:solidFill>
                  <a:schemeClr val="tx1"/>
                </a:solidFill>
                <a:latin typeface="+mn-ea"/>
                <a:cs typeface="+mn-ea"/>
                <a:sym typeface="+mn-ea"/>
              </a:rPr>
              <a:t>动机</a:t>
            </a:r>
            <a:r>
              <a:rPr lang="zh-CN" altLang="en-US" dirty="0">
                <a:solidFill>
                  <a:schemeClr val="tx1"/>
                </a:solidFill>
                <a:latin typeface="+mn-ea"/>
                <a:cs typeface="+mn-ea"/>
                <a:sym typeface="+mn-ea"/>
              </a:rPr>
              <a:t>：两个子类中存在两个以相同顺序执行大致相近的操作，但操作细节不完全相同。这种情况下将操作的框架移至超类，子类定制算法的的特定部分，而不改变整体结构。</a:t>
            </a:r>
            <a:endParaRPr lang="zh-CN" altLang="en-US" dirty="0">
              <a:solidFill>
                <a:schemeClr val="tx1"/>
              </a:solidFill>
              <a:latin typeface="+mn-ea"/>
              <a:cs typeface="+mn-ea"/>
              <a:sym typeface="+mn-ea"/>
            </a:endParaRPr>
          </a:p>
        </p:txBody>
      </p:sp>
      <p:sp>
        <p:nvSpPr>
          <p:cNvPr id="4" name="文本框 3"/>
          <p:cNvSpPr txBox="1"/>
          <p:nvPr/>
        </p:nvSpPr>
        <p:spPr>
          <a:xfrm>
            <a:off x="598805" y="2195830"/>
            <a:ext cx="4064000" cy="368300"/>
          </a:xfrm>
          <a:prstGeom prst="rect">
            <a:avLst/>
          </a:prstGeom>
          <a:noFill/>
        </p:spPr>
        <p:txBody>
          <a:bodyPr wrap="square" rtlCol="0">
            <a:spAutoFit/>
          </a:bodyPr>
          <a:p>
            <a:r>
              <a:rPr lang="zh-CN" altLang="en-US" b="1"/>
              <a:t>做法：</a:t>
            </a:r>
            <a:endParaRPr lang="zh-CN" altLang="en-US" b="1"/>
          </a:p>
        </p:txBody>
      </p:sp>
      <p:pic>
        <p:nvPicPr>
          <p:cNvPr id="6" name="F360BE8B-6686-4F3D-AEAF-501FE73E4058-1" descr="绘图1"/>
          <p:cNvPicPr>
            <a:picLocks noChangeAspect="1"/>
          </p:cNvPicPr>
          <p:nvPr/>
        </p:nvPicPr>
        <p:blipFill>
          <a:blip r:embed="rId2"/>
          <a:stretch>
            <a:fillRect/>
          </a:stretch>
        </p:blipFill>
        <p:spPr>
          <a:xfrm>
            <a:off x="1337945" y="2562860"/>
            <a:ext cx="4029710" cy="3039110"/>
          </a:xfrm>
          <a:prstGeom prst="rect">
            <a:avLst/>
          </a:prstGeom>
        </p:spPr>
      </p:pic>
      <p:sp>
        <p:nvSpPr>
          <p:cNvPr id="8" name="文本框 7"/>
          <p:cNvSpPr txBox="1"/>
          <p:nvPr>
            <p:custDataLst>
              <p:tags r:id="rId3"/>
            </p:custDataLst>
          </p:nvPr>
        </p:nvSpPr>
        <p:spPr>
          <a:xfrm>
            <a:off x="6500495" y="2195830"/>
            <a:ext cx="4064000" cy="368300"/>
          </a:xfrm>
          <a:prstGeom prst="rect">
            <a:avLst/>
          </a:prstGeom>
          <a:noFill/>
        </p:spPr>
        <p:txBody>
          <a:bodyPr wrap="square" rtlCol="0">
            <a:spAutoFit/>
          </a:bodyPr>
          <a:p>
            <a:r>
              <a:rPr lang="zh-CN" altLang="en-US" b="1"/>
              <a:t>优点：</a:t>
            </a:r>
            <a:endParaRPr lang="zh-CN" altLang="en-US" b="1"/>
          </a:p>
        </p:txBody>
      </p:sp>
      <p:sp>
        <p:nvSpPr>
          <p:cNvPr id="9" name="文本框 8"/>
          <p:cNvSpPr txBox="1"/>
          <p:nvPr>
            <p:custDataLst>
              <p:tags r:id="rId4"/>
            </p:custDataLst>
          </p:nvPr>
        </p:nvSpPr>
        <p:spPr>
          <a:xfrm>
            <a:off x="6901180" y="2642870"/>
            <a:ext cx="4064000" cy="1198880"/>
          </a:xfrm>
          <a:prstGeom prst="rect">
            <a:avLst/>
          </a:prstGeom>
          <a:noFill/>
        </p:spPr>
        <p:txBody>
          <a:bodyPr wrap="square" rtlCol="0">
            <a:spAutoFit/>
          </a:bodyPr>
          <a:p>
            <a:pPr marL="285750" indent="-285750">
              <a:buFont typeface="Arial" panose="020B0604020202020204" pitchFamily="34" charset="0"/>
              <a:buChar char="•"/>
            </a:pPr>
            <a:r>
              <a:rPr lang="zh-CN" altLang="en-US"/>
              <a:t>代码复用，减少重复</a:t>
            </a:r>
            <a:r>
              <a:rPr lang="zh-CN" altLang="en-US"/>
              <a:t>代码</a:t>
            </a:r>
            <a:endParaRPr lang="zh-CN" altLang="en-US"/>
          </a:p>
          <a:p>
            <a:pPr marL="285750" indent="-285750">
              <a:buFont typeface="Arial" panose="020B0604020202020204" pitchFamily="34" charset="0"/>
              <a:buChar char="•"/>
            </a:pPr>
            <a:r>
              <a:rPr lang="zh-CN" altLang="en-US"/>
              <a:t>结构清晰，便于理解和</a:t>
            </a:r>
            <a:r>
              <a:rPr lang="zh-CN" altLang="en-US"/>
              <a:t>维护</a:t>
            </a:r>
            <a:endParaRPr lang="zh-CN" altLang="en-US"/>
          </a:p>
          <a:p>
            <a:pPr marL="285750" indent="-285750">
              <a:buFont typeface="Arial" panose="020B0604020202020204" pitchFamily="34" charset="0"/>
              <a:buChar char="•"/>
            </a:pPr>
            <a:r>
              <a:rPr lang="zh-CN" altLang="en-US"/>
              <a:t>符合开闭</a:t>
            </a:r>
            <a:r>
              <a:rPr lang="zh-CN" altLang="en-US"/>
              <a:t>原则，可以通过扩展子类改变算法步骤，而无需修改父类。</a:t>
            </a:r>
            <a:endParaRPr lang="zh-CN" altLang="en-US"/>
          </a:p>
        </p:txBody>
      </p:sp>
      <p:sp>
        <p:nvSpPr>
          <p:cNvPr id="11" name="文本框 10"/>
          <p:cNvSpPr txBox="1"/>
          <p:nvPr>
            <p:custDataLst>
              <p:tags r:id="rId5"/>
            </p:custDataLst>
          </p:nvPr>
        </p:nvSpPr>
        <p:spPr>
          <a:xfrm>
            <a:off x="6500495" y="4008755"/>
            <a:ext cx="4064000" cy="368300"/>
          </a:xfrm>
          <a:prstGeom prst="rect">
            <a:avLst/>
          </a:prstGeom>
          <a:noFill/>
        </p:spPr>
        <p:txBody>
          <a:bodyPr wrap="square" rtlCol="0">
            <a:spAutoFit/>
          </a:bodyPr>
          <a:p>
            <a:r>
              <a:rPr lang="zh-CN" altLang="en-US" b="1"/>
              <a:t>缺点：</a:t>
            </a:r>
            <a:endParaRPr lang="zh-CN" altLang="en-US" b="1"/>
          </a:p>
        </p:txBody>
      </p:sp>
      <p:sp>
        <p:nvSpPr>
          <p:cNvPr id="12" name="文本框 11"/>
          <p:cNvSpPr txBox="1"/>
          <p:nvPr>
            <p:custDataLst>
              <p:tags r:id="rId6"/>
            </p:custDataLst>
          </p:nvPr>
        </p:nvSpPr>
        <p:spPr>
          <a:xfrm>
            <a:off x="6901180" y="4377055"/>
            <a:ext cx="4064000" cy="1198880"/>
          </a:xfrm>
          <a:prstGeom prst="rect">
            <a:avLst/>
          </a:prstGeom>
          <a:noFill/>
        </p:spPr>
        <p:txBody>
          <a:bodyPr wrap="square" rtlCol="0">
            <a:spAutoFit/>
          </a:bodyPr>
          <a:p>
            <a:pPr marL="285750" indent="-285750">
              <a:buFont typeface="Arial" panose="020B0604020202020204" pitchFamily="34" charset="0"/>
              <a:buChar char="•"/>
            </a:pPr>
            <a:r>
              <a:rPr lang="zh-CN" altLang="en-US"/>
              <a:t>如果子类过多，每个子类都需要实现特定方法。</a:t>
            </a:r>
            <a:endParaRPr lang="zh-CN" altLang="en-US"/>
          </a:p>
          <a:p>
            <a:pPr marL="285750" indent="-285750">
              <a:buFont typeface="Arial" panose="020B0604020202020204" pitchFamily="34" charset="0"/>
              <a:buChar char="•"/>
            </a:pPr>
            <a:r>
              <a:rPr lang="zh-CN" altLang="en-US"/>
              <a:t>父类和子类耦合，如果父类修改了</a:t>
            </a:r>
            <a:r>
              <a:rPr lang="en-US" altLang="zh-CN"/>
              <a:t> </a:t>
            </a:r>
            <a:r>
              <a:rPr lang="zh-CN" altLang="en-US"/>
              <a:t>框架，所有子类可能都受影响</a:t>
            </a:r>
            <a:endParaRPr lang="zh-CN" altLang="en-US"/>
          </a:p>
        </p:txBody>
      </p:sp>
    </p:spTree>
  </p:cSld>
  <p:clrMapOvr>
    <a:masterClrMapping/>
  </p:clrMapOvr>
  <p:timing>
    <p:tnLst>
      <p:par>
        <p:cTn id="1" dur="indefinite" restart="never" nodeType="tmRoot"/>
      </p:par>
    </p:tnLst>
    <p:bldLst>
      <p:bldP spid="2" grpId="1"/>
      <p:bldP spid="27"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1*a*1"/>
  <p:tag name="KSO_WM_TEMPLATE_CATEGORY" val="diagram"/>
  <p:tag name="KSO_WM_TEMPLATE_INDEX" val="20231069"/>
  <p:tag name="KSO_WM_UNIT_LAYERLEVEL" val="1"/>
  <p:tag name="KSO_WM_TAG_VERSION" val="3.0"/>
  <p:tag name="KSO_WM_BEAUTIFY_FLAG" val="#wm#"/>
  <p:tag name="KSO_WM_DIAGRAM_GROUP_CODE" val="l1-1"/>
  <p:tag name="KSO_WM_UNIT_TEXT_TYPE" val="1"/>
  <p:tag name="KSO_WM_UNIT_PRESET_TEXT" val="单击此处添加标题"/>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ID" val="diagram20231069_1*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FILL_TYPE" val="3"/>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USESOURCEFORMAT_APPLY"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69_1*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69_1*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69_1*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LINE_FORE_SCHEMECOLOR_INDEX" val="5"/>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0"/>
</p:tagLst>
</file>

<file path=ppt/tags/tag1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ID" val="diagram20231069_1*l_h_a*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17.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DIAGRAM_GROUP_CODE" val="l1-1"/>
  <p:tag name="KSO_WM_UNIT_ID" val="diagram20231069_1*l_h_f*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069_1*l_h_i*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3"/>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6"/>
  <p:tag name="KSO_WM_UNIT_USESOURCEFORMAT_APPLY"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069_1*l_h_i*1_2_2"/>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2.xml><?xml version="1.0" encoding="utf-8"?>
<p:tagLst xmlns:p="http://schemas.openxmlformats.org/presentationml/2006/main">
  <p:tag name="KSO_WM_UNIT_VALUE" val="2132*2612"/>
  <p:tag name="KSO_WM_UNIT_HIGHLIGHT" val="0"/>
  <p:tag name="KSO_WM_UNIT_COMPATIBLE" val="0"/>
  <p:tag name="KSO_WM_UNIT_DIAGRAM_ISNUMVISUAL" val="0"/>
  <p:tag name="KSO_WM_UNIT_DIAGRAM_ISREFERUNIT" val="0"/>
  <p:tag name="KSO_WM_UNIT_ID" val="custom40479655_1*d*1"/>
  <p:tag name="KSO_WM_TEMPLATE_CATEGORY" val="custom"/>
  <p:tag name="KSO_WM_TEMPLATE_INDEX" val="40479655"/>
  <p:tag name="KSO_WM_UNIT_LAYERLEVEL" val="1"/>
  <p:tag name="KSO_WM_TAG_VERSION" val="3.0"/>
  <p:tag name="KSO_WM_UNIT_PIC_EFFECT" val="1"/>
  <p:tag name="KSO_WM_UNIT_PLACING_PICTURE_USER_VIEWPORT" val="{&quot;height&quot;:6350.478687399316,&quot;width&quot;:7781.99867597188}"/>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31069_1*l_h_i*1_2_3"/>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31069_1*l_h_i*1_2_4"/>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LINE_FORE_SCHEMECOLOR_INDEX" val="6"/>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0"/>
</p:tagLst>
</file>

<file path=ppt/tags/tag2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069_1*l_h_a*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23.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1*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添加正文，文字是您思想的提炼"/>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069_1*l_h_i*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3"/>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7"/>
  <p:tag name="KSO_WM_UNIT_USESOURCEFORMAT_APPLY" val="0"/>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069_1*l_h_i*1_3_2"/>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069_1*l_h_i*1_3_3"/>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0"/>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31069_1*l_h_i*1_3_4"/>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LINE_FORE_SCHEMECOLOR_INDEX" val="7"/>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0"/>
</p:tagLst>
</file>

<file path=ppt/tags/tag2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069_1*l_h_a*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29.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1*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VIRTUALLY_FRAME" val="{&quot;height&quot;:366.2500061035156,&quot;left&quot;:47.07501220703125,&quot;top&quot;:132.04999389648438,&quot;width&quot;:866.0999755859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0"/>
</p:tagLst>
</file>

<file path=ppt/tags/tag3.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30.xml><?xml version="1.0" encoding="utf-8"?>
<p:tagLst xmlns:p="http://schemas.openxmlformats.org/presentationml/2006/main">
  <p:tag name="KSO_WM_UNIT_PLACING_PICTURE_USER_VIEWPORT" val="{&quot;height&quot;:945.6740157480315,&quot;width&quot;:2885.3417322834644}"/>
</p:tagLst>
</file>

<file path=ppt/tags/tag31.xml><?xml version="1.0" encoding="utf-8"?>
<p:tagLst xmlns:p="http://schemas.openxmlformats.org/presentationml/2006/main">
  <p:tag name="KSO_WM_SLIDE_ID" val="diagram20231069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diagram"/>
  <p:tag name="KSO_WM_TEMPLATE_INDEX" val="20231069"/>
  <p:tag name="KSO_WM_SLIDE_TYPE" val="text"/>
  <p:tag name="KSO_WM_SLIDE_SUBTYPE" val="diag"/>
  <p:tag name="KSO_WM_SLIDE_SIZE" val="864.15*291.5"/>
  <p:tag name="KSO_WM_SLIDE_POSITION" val="48.05*200.25"/>
  <p:tag name="KSO_WM_SLIDE_LAYOUT" val="a_l"/>
  <p:tag name="KSO_WM_SLIDE_LAYOUT_CNT" val="1_1"/>
  <p:tag name="KSO_WM_SPECIAL_SOURCE" val="bdnull"/>
  <p:tag name="KSO_WM_DIAGRAM_GROUP_CODE" val="l1-1"/>
  <p:tag name="KSO_WM_SLIDE_DIAGTYPE" val="l"/>
</p:tagLst>
</file>

<file path=ppt/tags/tag3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731_2*a*1"/>
  <p:tag name="KSO_WM_TEMPLATE_CATEGORY" val="diagram"/>
  <p:tag name="KSO_WM_TEMPLATE_INDEX" val="20231731"/>
  <p:tag name="KSO_WM_UNIT_LAYERLEVEL" val="1"/>
  <p:tag name="KSO_WM_TAG_VERSION" val="3.0"/>
  <p:tag name="KSO_WM_BEAUTIFY_FLAG" val="#wm#"/>
  <p:tag name="KSO_WM_DIAGRAM_GROUP_CODE" val="l1-1"/>
  <p:tag name="KSO_WM_UNIT_TEXT_TYPE" val="1"/>
  <p:tag name="KSO_WM_UNIT_PRESET_TEXT" val="单击此处添加标题"/>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
  <p:tag name="KSO_WM_TEMPLATE_CATEGORY" val="diagram"/>
  <p:tag name="KSO_WM_TEMPLATE_INDEX" val="20231731"/>
  <p:tag name="KSO_WM_UNIT_LAYERLEVEL" val="1_1"/>
  <p:tag name="KSO_WM_TAG_VERSION" val="3.0"/>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LINE_FORE_SCHEMECOLOR_INDEX" val="5"/>
  <p:tag name="KSO_WM_UNIT_TEXT_FILL_FORE_SCHEMECOLOR_INDEX" val="2"/>
  <p:tag name="KSO_WM_UNIT_TEXT_FILL_TYPE" val="1"/>
  <p:tag name="KSO_WM_UNIT_USESOURCEFORMAT_APPLY" val="0"/>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2"/>
  <p:tag name="KSO_WM_TEMPLATE_CATEGORY" val="diagram"/>
  <p:tag name="KSO_WM_TEMPLATE_INDEX" val="20231731"/>
  <p:tag name="KSO_WM_UNIT_LAYERLEVEL" val="1_1"/>
  <p:tag name="KSO_WM_TAG_VERSION" val="3.0"/>
  <p:tag name="KSO_WM_DIAGRAM_GROUP_CODE" val="l1-1"/>
  <p:tag name="KSO_WM_UNIT_TYPE" val="l_i"/>
  <p:tag name="KSO_WM_UNIT_INDEX" val="1_2"/>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199999988079071,&quot;colorType&quot;:1,&quot;foreColorIndex&quot;:5,&quot;pos&quot;:0.009999999776482582,&quot;transparency&quot;:0},{&quot;brightness&quot;:-0.09000000357627869,&quot;colorType&quot;:1,&quot;foreColorIndex&quot;:5,&quot;pos&quot;:0.77999997138977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3"/>
  <p:tag name="KSO_WM_TEMPLATE_CATEGORY" val="diagram"/>
  <p:tag name="KSO_WM_TEMPLATE_INDEX" val="20231731"/>
  <p:tag name="KSO_WM_UNIT_LAYERLEVEL" val="1_1"/>
  <p:tag name="KSO_WM_TAG_VERSION" val="3.0"/>
  <p:tag name="KSO_WM_DIAGRAM_GROUP_CODE" val="l1-1"/>
  <p:tag name="KSO_WM_UNIT_TYPE" val="l_i"/>
  <p:tag name="KSO_WM_UNIT_INDEX" val="1_3"/>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4000000059604645,&quot;colorType&quot;:1,&quot;foreColorIndex&quot;:5,&quot;pos&quot;:0.1899999976158142,&quot;transparency&quot;:0},{&quot;brightness&quot;:0,&quot;colorType&quot;:1,&quot;foreColorIndex&quot;:5,&quot;pos&quot;:0.92000001668930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4"/>
  <p:tag name="KSO_WM_TEMPLATE_CATEGORY" val="diagram"/>
  <p:tag name="KSO_WM_TEMPLATE_INDEX" val="20231731"/>
  <p:tag name="KSO_WM_UNIT_LAYERLEVEL" val="1_1"/>
  <p:tag name="KSO_WM_TAG_VERSION" val="3.0"/>
  <p:tag name="KSO_WM_DIAGRAM_GROUP_CODE" val="l1-1"/>
  <p:tag name="KSO_WM_UNIT_TYPE" val="l_i"/>
  <p:tag name="KSO_WM_UNIT_INDEX" val="1_4"/>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5,&quot;colorType&quot;:1,&quot;foreColorIndex&quot;:5,&quot;pos&quot;:0,&quot;transparency&quot;:0},{&quot;brightness&quot;:0.1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5"/>
  <p:tag name="KSO_WM_TEMPLATE_CATEGORY" val="diagram"/>
  <p:tag name="KSO_WM_TEMPLATE_INDEX" val="20231731"/>
  <p:tag name="KSO_WM_UNIT_LAYERLEVEL" val="1_1"/>
  <p:tag name="KSO_WM_TAG_VERSION" val="3.0"/>
  <p:tag name="KSO_WM_DIAGRAM_GROUP_CODE" val="l1-1"/>
  <p:tag name="KSO_WM_UNIT_TYPE" val="l_i"/>
  <p:tag name="KSO_WM_UNIT_INDEX" val="1_5"/>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36000001430511475,&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6"/>
  <p:tag name="KSO_WM_TEMPLATE_CATEGORY" val="diagram"/>
  <p:tag name="KSO_WM_TEMPLATE_INDEX" val="20231731"/>
  <p:tag name="KSO_WM_UNIT_LAYERLEVEL" val="1_1"/>
  <p:tag name="KSO_WM_TAG_VERSION" val="3.0"/>
  <p:tag name="KSO_WM_DIAGRAM_GROUP_CODE" val="l1-1"/>
  <p:tag name="KSO_WM_UNIT_TYPE" val="l_i"/>
  <p:tag name="KSO_WM_UNIT_INDEX" val="1_6"/>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4000000059604645,&quot;colorType&quot;:1,&quot;foreColorIndex&quot;:5,&quot;pos&quot;:0.009999999776482582,&quot;transparency&quot;:0},{&quot;brightness&quot;:0,&quot;colorType&quot;:1,&quot;foreColorIndex&quot;:5,&quot;pos&quot;:0.9200000166893005,&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7"/>
  <p:tag name="KSO_WM_TEMPLATE_CATEGORY" val="diagram"/>
  <p:tag name="KSO_WM_TEMPLATE_INDEX" val="20231731"/>
  <p:tag name="KSO_WM_UNIT_LAYERLEVEL" val="1_1"/>
  <p:tag name="KSO_WM_TAG_VERSION" val="3.0"/>
  <p:tag name="KSO_WM_DIAGRAM_GROUP_CODE" val="l1-1"/>
  <p:tag name="KSO_WM_UNIT_TYPE" val="l_i"/>
  <p:tag name="KSO_WM_UNIT_INDEX" val="1_7"/>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2800000011920929,&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4.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8"/>
  <p:tag name="KSO_WM_TEMPLATE_CATEGORY" val="diagram"/>
  <p:tag name="KSO_WM_TEMPLATE_INDEX" val="20231731"/>
  <p:tag name="KSO_WM_UNIT_LAYERLEVEL" val="1_1"/>
  <p:tag name="KSO_WM_TAG_VERSION" val="3.0"/>
  <p:tag name="KSO_WM_DIAGRAM_GROUP_CODE" val="l1-1"/>
  <p:tag name="KSO_WM_UNIT_TYPE" val="l_i"/>
  <p:tag name="KSO_WM_UNIT_INDEX" val="1_8"/>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44999998807907104,&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9"/>
  <p:tag name="KSO_WM_TEMPLATE_CATEGORY" val="diagram"/>
  <p:tag name="KSO_WM_TEMPLATE_INDEX" val="20231731"/>
  <p:tag name="KSO_WM_UNIT_LAYERLEVEL" val="1_1"/>
  <p:tag name="KSO_WM_TAG_VERSION" val="3.0"/>
  <p:tag name="KSO_WM_DIAGRAM_GROUP_CODE" val="l1-1"/>
  <p:tag name="KSO_WM_UNIT_TYPE" val="l_i"/>
  <p:tag name="KSO_WM_UNIT_INDEX" val="1_9"/>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6399999856948853,&quot;colorType&quot;:1,&quot;foreColorIndex&quot;:5,&quot;pos&quot;:0,&quot;transparency&quot;:0},{&quot;brightness&quot;:0.23000000417232513,&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13"/>
  <p:tag name="KSO_WM_UNIT_TEXT_FILL_TYPE" val="1"/>
  <p:tag name="KSO_WM_UNIT_USESOURCEFORMAT_APPLY" val="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0"/>
  <p:tag name="KSO_WM_TEMPLATE_CATEGORY" val="diagram"/>
  <p:tag name="KSO_WM_TEMPLATE_INDEX" val="20231731"/>
  <p:tag name="KSO_WM_UNIT_LAYERLEVEL" val="1_1"/>
  <p:tag name="KSO_WM_TAG_VERSION" val="3.0"/>
  <p:tag name="KSO_WM_DIAGRAM_GROUP_CODE" val="l1-1"/>
  <p:tag name="KSO_WM_UNIT_TYPE" val="l_i"/>
  <p:tag name="KSO_WM_UNIT_INDEX" val="1_10"/>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TEXT_FILL_FORE_SCHEMECOLOR_INDEX" val="2"/>
  <p:tag name="KSO_WM_UNIT_TEXT_FILL_TYPE" val="1"/>
  <p:tag name="KSO_WM_UNIT_USESOURCEFORMAT_APPLY" val="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1"/>
  <p:tag name="KSO_WM_TEMPLATE_CATEGORY" val="diagram"/>
  <p:tag name="KSO_WM_TEMPLATE_INDEX" val="20231731"/>
  <p:tag name="KSO_WM_UNIT_LAYERLEVEL" val="1_1"/>
  <p:tag name="KSO_WM_TAG_VERSION" val="3.0"/>
  <p:tag name="KSO_WM_DIAGRAM_GROUP_CODE" val="l1-1"/>
  <p:tag name="KSO_WM_UNIT_TYPE" val="l_i"/>
  <p:tag name="KSO_WM_UNIT_INDEX" val="1_11"/>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TEXT_FILL_FORE_SCHEMECOLOR_INDEX" val="2"/>
  <p:tag name="KSO_WM_UNIT_TEXT_FILL_TYPE" val="1"/>
  <p:tag name="KSO_WM_UNIT_USESOURCEFORMAT_APPLY" val="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2"/>
  <p:tag name="KSO_WM_TEMPLATE_CATEGORY" val="diagram"/>
  <p:tag name="KSO_WM_TEMPLATE_INDEX" val="20231731"/>
  <p:tag name="KSO_WM_UNIT_LAYERLEVEL" val="1_1"/>
  <p:tag name="KSO_WM_TAG_VERSION" val="3.0"/>
  <p:tag name="KSO_WM_DIAGRAM_GROUP_CODE" val="l1-1"/>
  <p:tag name="KSO_WM_UNIT_TYPE" val="l_i"/>
  <p:tag name="KSO_WM_UNIT_INDEX" val="1_12"/>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4000000059604645,&quot;colorType&quot;:1,&quot;foreColorIndex&quot;:5,&quot;pos&quot;:0.009999999776482582,&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TEXT_FILL_FORE_SCHEMECOLOR_INDEX" val="2"/>
  <p:tag name="KSO_WM_UNIT_TEXT_FILL_TYPE" val="1"/>
  <p:tag name="KSO_WM_UNIT_USESOURCEFORMAT_APPLY"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3"/>
  <p:tag name="KSO_WM_TEMPLATE_CATEGORY" val="diagram"/>
  <p:tag name="KSO_WM_TEMPLATE_INDEX" val="20231731"/>
  <p:tag name="KSO_WM_UNIT_LAYERLEVEL" val="1_1"/>
  <p:tag name="KSO_WM_TAG_VERSION" val="3.0"/>
  <p:tag name="KSO_WM_DIAGRAM_GROUP_CODE" val="l1-1"/>
  <p:tag name="KSO_WM_UNIT_TYPE" val="l_i"/>
  <p:tag name="KSO_WM_UNIT_INDEX" val="1_13"/>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2"/>
  <p:tag name="KSO_WM_UNIT_TEXT_FILL_TYPE" val="1"/>
  <p:tag name="KSO_WM_UNIT_USESOURCEFORMAT_APPLY" val="0"/>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4"/>
  <p:tag name="KSO_WM_TEMPLATE_CATEGORY" val="diagram"/>
  <p:tag name="KSO_WM_TEMPLATE_INDEX" val="20231731"/>
  <p:tag name="KSO_WM_UNIT_LAYERLEVEL" val="1_1"/>
  <p:tag name="KSO_WM_TAG_VERSION" val="3.0"/>
  <p:tag name="KSO_WM_DIAGRAM_GROUP_CODE" val="l1-1"/>
  <p:tag name="KSO_WM_UNIT_TYPE" val="l_i"/>
  <p:tag name="KSO_WM_UNIT_INDEX" val="1_14"/>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800000011920929,&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2"/>
  <p:tag name="KSO_WM_UNIT_TEXT_FILL_TYPE" val="1"/>
  <p:tag name="KSO_WM_UNIT_USESOURCEFORMAT_APPLY" val="0"/>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i*1_15"/>
  <p:tag name="KSO_WM_TEMPLATE_CATEGORY" val="diagram"/>
  <p:tag name="KSO_WM_TEMPLATE_INDEX" val="20231731"/>
  <p:tag name="KSO_WM_UNIT_LAYERLEVEL" val="1_1"/>
  <p:tag name="KSO_WM_TAG_VERSION" val="3.0"/>
  <p:tag name="KSO_WM_DIAGRAM_GROUP_CODE" val="l1-1"/>
  <p:tag name="KSO_WM_UNIT_TYPE" val="l_i"/>
  <p:tag name="KSO_WM_UNIT_INDEX" val="1_15"/>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6000000238418579,&quot;colorType&quot;:1,&quot;foreColorIndex&quot;:5,&quot;pos&quot;:0,&quot;transparency&quot;:0},{&quot;brightness&quot;:0,&quot;colorType&quot;:1,&quot;foreColorIndex&quot;:5,&quot;pos&quot;:0.9200000166893005,&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TEXT_FILL_FORE_SCHEMECOLOR_INDEX" val="2"/>
  <p:tag name="KSO_WM_UNIT_TEXT_FILL_TYPE" val="1"/>
  <p:tag name="KSO_WM_UNIT_USESOURCEFORMAT_APPLY" val="0"/>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1_3"/>
  <p:tag name="KSO_WM_TEMPLATE_CATEGORY" val="diagram"/>
  <p:tag name="KSO_WM_TEMPLATE_INDEX" val="20231731"/>
  <p:tag name="KSO_WM_UNIT_LAYERLEVEL" val="1_1_1"/>
  <p:tag name="KSO_WM_TAG_VERSION" val="3.0"/>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SHADOW_SCHEMECOLOR_INDEX" val="5"/>
  <p:tag name="KSO_WM_UNIT_TEXT_FILL_FORE_SCHEMECOLOR_INDEX" val="2"/>
  <p:tag name="KSO_WM_UNIT_TEXT_FILL_TYPE" val="1"/>
  <p:tag name="KSO_WM_UNIT_USESOURCEFORMAT_APPLY" val="0"/>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1_2"/>
  <p:tag name="KSO_WM_TEMPLATE_CATEGORY" val="diagram"/>
  <p:tag name="KSO_WM_TEMPLATE_INDEX" val="20231731"/>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5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31_2*l_h_a*1_1_1"/>
  <p:tag name="KSO_WM_TEMPLATE_CATEGORY" val="diagram"/>
  <p:tag name="KSO_WM_TEMPLATE_INDEX" val="202317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项标题"/>
  <p:tag name="KSO_WM_UNIT_TEXT_FILL_FORE_SCHEMECOLOR_INDEX" val="1"/>
  <p:tag name="KSO_WM_UNIT_TEXT_FILL_TYPE" val="1"/>
  <p:tag name="KSO_WM_UNIT_USESOURCEFORMAT_APPLY" val="0"/>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1_1"/>
  <p:tag name="KSO_WM_TEMPLATE_CATEGORY" val="diagram"/>
  <p:tag name="KSO_WM_TEMPLATE_INDEX" val="20231731"/>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5"/>
  <p:tag name="KSO_WM_UNIT_USESOURCEFORMAT_APPLY" val="0"/>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3_3"/>
  <p:tag name="KSO_WM_TEMPLATE_CATEGORY" val="diagram"/>
  <p:tag name="KSO_WM_TEMPLATE_INDEX" val="20231731"/>
  <p:tag name="KSO_WM_UNIT_LAYERLEVEL" val="1_1_1"/>
  <p:tag name="KSO_WM_TAG_VERSION" val="3.0"/>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SHADOW_SCHEMECOLOR_INDEX" val="5"/>
  <p:tag name="KSO_WM_UNIT_TEXT_FILL_FORE_SCHEMECOLOR_INDEX" val="2"/>
  <p:tag name="KSO_WM_UNIT_TEXT_FILL_TYPE" val="1"/>
  <p:tag name="KSO_WM_UNIT_USESOURCEFORMAT_APPLY"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3_2"/>
  <p:tag name="KSO_WM_TEMPLATE_CATEGORY" val="diagram"/>
  <p:tag name="KSO_WM_TEMPLATE_INDEX" val="20231731"/>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2"/>
  <p:tag name="KSO_WM_UNIT_TEXT_FILL_TYPE" val="1"/>
  <p:tag name="KSO_WM_UNIT_USESOURCEFORMAT_APPLY" val="0"/>
</p:tagLst>
</file>

<file path=ppt/tags/tag5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31_2*l_h_a*1_3_1"/>
  <p:tag name="KSO_WM_TEMPLATE_CATEGORY" val="diagram"/>
  <p:tag name="KSO_WM_TEMPLATE_INDEX" val="202317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项标题"/>
  <p:tag name="KSO_WM_UNIT_TEXT_FILL_FORE_SCHEMECOLOR_INDEX" val="1"/>
  <p:tag name="KSO_WM_UNIT_TEXT_FILL_TYPE" val="1"/>
  <p:tag name="KSO_WM_UNIT_USESOURCEFORMAT_APPLY" val="0"/>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3_1"/>
  <p:tag name="KSO_WM_TEMPLATE_CATEGORY" val="diagram"/>
  <p:tag name="KSO_WM_TEMPLATE_INDEX" val="20231731"/>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5"/>
  <p:tag name="KSO_WM_UNIT_USESOURCEFORMAT_APPLY" val="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2_3"/>
  <p:tag name="KSO_WM_TEMPLATE_CATEGORY" val="diagram"/>
  <p:tag name="KSO_WM_TEMPLATE_INDEX" val="20231731"/>
  <p:tag name="KSO_WM_UNIT_LAYERLEVEL" val="1_1_1"/>
  <p:tag name="KSO_WM_TAG_VERSION" val="3.0"/>
  <p:tag name="KSO_WM_DIAGRAM_GROUP_CODE" val="l1-1"/>
  <p:tag name="KSO_WM_UNIT_TYPE" val="l_h_i"/>
  <p:tag name="KSO_WM_UNIT_INDEX" val="1_2_3"/>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LINE_FORE_SCHEMECOLOR_INDEX" val="5"/>
  <p:tag name="KSO_WM_UNIT_LINE_FILL_TYPE" val="2"/>
  <p:tag name="KSO_WM_UNIT_SHADOW_SCHEMECOLOR_INDEX" val="5"/>
  <p:tag name="KSO_WM_UNIT_TEXT_FILL_FORE_SCHEMECOLOR_INDEX" val="2"/>
  <p:tag name="KSO_WM_UNIT_TEXT_FILL_TYPE" val="1"/>
  <p:tag name="KSO_WM_UNIT_USESOURCEFORMAT_APPLY" val="0"/>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2_2"/>
  <p:tag name="KSO_WM_TEMPLATE_CATEGORY" val="diagram"/>
  <p:tag name="KSO_WM_TEMPLATE_INDEX" val="20231731"/>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22.2690551181102,&quot;left&quot;:76.1,&quot;top&quot;:153.85,&quot;width&quot;:824.8}"/>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3"/>
  <p:tag name="KSO_WM_UNIT_TEXT_FILL_FORE_SCHEMECOLOR_INDEX" val="2"/>
  <p:tag name="KSO_WM_UNIT_TEXT_FILL_TYPE" val="1"/>
  <p:tag name="KSO_WM_UNIT_USESOURCEFORMAT_APPLY" val="0"/>
</p:tagLst>
</file>

<file path=ppt/tags/tag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31_2*l_h_a*1_2_1"/>
  <p:tag name="KSO_WM_TEMPLATE_CATEGORY" val="diagram"/>
  <p:tag name="KSO_WM_TEMPLATE_INDEX" val="20231731"/>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项标题"/>
  <p:tag name="KSO_WM_UNIT_TEXT_FILL_FORE_SCHEMECOLOR_INDEX" val="1"/>
  <p:tag name="KSO_WM_UNIT_TEXT_FILL_TYPE" val="1"/>
  <p:tag name="KSO_WM_UNIT_USESOURCEFORMAT_APPLY" val="0"/>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31_2*l_h_i*1_2_1"/>
  <p:tag name="KSO_WM_TEMPLATE_CATEGORY" val="diagram"/>
  <p:tag name="KSO_WM_TEMPLATE_INDEX" val="20231731"/>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1"/>
  <p:tag name="KSO_WM_DIAGRAM_MAX_ITEMCNT" val="6"/>
  <p:tag name="KSO_WM_DIAGRAM_MIN_ITEMCNT" val="2"/>
  <p:tag name="KSO_WM_DIAGRAM_VIRTUALLY_FRAME" val="{&quot;height&quot;:322.2690551181102,&quot;left&quot;:76.1,&quot;top&quot;:153.85,&quot;width&quot;:824.8}"/>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UNIT_LINE_FORE_SCHEMECOLOR_INDEX" val="5"/>
  <p:tag name="KSO_WM_UNIT_USESOURCEFORMAT_APPLY" val="0"/>
</p:tagLst>
</file>

<file path=ppt/tags/tag6.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60.xml><?xml version="1.0" encoding="utf-8"?>
<p:tagLst xmlns:p="http://schemas.openxmlformats.org/presentationml/2006/main">
  <p:tag name="KSO_WM_UNIT_PLACING_PICTURE_USER_VIEWPORT" val="{&quot;height&quot;:945.6740157480315,&quot;width&quot;:2885.3417322834644}"/>
</p:tagLst>
</file>

<file path=ppt/tags/tag61.xml><?xml version="1.0" encoding="utf-8"?>
<p:tagLst xmlns:p="http://schemas.openxmlformats.org/presentationml/2006/main">
  <p:tag name="KSO_WM_SLIDE_ID" val="diagram20231731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1731"/>
  <p:tag name="KSO_WM_SLIDE_TYPE" val="text"/>
  <p:tag name="KSO_WM_SLIDE_SUBTYPE" val="diag"/>
  <p:tag name="KSO_WM_SLIDE_SIZE" val="824.8*283.769"/>
  <p:tag name="KSO_WM_SLIDE_POSITION" val="76.1*192.35"/>
  <p:tag name="KSO_WM_SLIDE_LAYOUT" val="a_l"/>
  <p:tag name="KSO_WM_SLIDE_LAYOUT_CNT" val="1_1"/>
  <p:tag name="KSO_WM_SPECIAL_SOURCE" val="bdnull"/>
  <p:tag name="KSO_WM_DIAGRAM_GROUP_CODE" val="l1-1"/>
  <p:tag name="KSO_WM_SLIDE_DIAGTYPE" val="l"/>
</p:tagLst>
</file>

<file path=ppt/tags/tag6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799_2*a*1"/>
  <p:tag name="KSO_WM_TEMPLATE_CATEGORY" val="diagram"/>
  <p:tag name="KSO_WM_TEMPLATE_INDEX" val="20231799"/>
  <p:tag name="KSO_WM_UNIT_LAYERLEVEL" val="1"/>
  <p:tag name="KSO_WM_TAG_VERSION" val="3.0"/>
  <p:tag name="KSO_WM_BEAUTIFY_FLAG" val="#wm#"/>
  <p:tag name="KSO_WM_UNIT_PRESET_TEXT" val="单击此处添加标题"/>
  <p:tag name="KSO_WM_UNIT_TEXT_FILL_FORE_SCHEMECOLOR_INDEX" val="13"/>
  <p:tag name="KSO_WM_UNIT_TEXT_FILL_TYPE" val="1"/>
  <p:tag name="KSO_WM_UNIT_USESOURCEFORMAT_APPLY" val="0"/>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2"/>
  <p:tag name="KSO_WM_UNIT_ID" val="diagram20231799_2*l_h_i*1_1_2"/>
  <p:tag name="KSO_WM_TEMPLATE_CATEGORY" val="diagram"/>
  <p:tag name="KSO_WM_TEMPLATE_INDEX" val="20231799"/>
  <p:tag name="KSO_WM_UNIT_LAYERLEVEL" val="1_1_1"/>
  <p:tag name="KSO_WM_TAG_VERSION" val="3.0"/>
  <p:tag name="KSO_WM_DIAGRAM_GROUP_CODE" val="l1-1"/>
  <p:tag name="KSO_WM_DIAGRAM_VERSION" val="3"/>
  <p:tag name="KSO_WM_DIAGRAM_COLOR_TRICK" val="3"/>
  <p:tag name="KSO_WM_DIAGRAM_COLOR_TEXT_CAN_REMOVE" val="n"/>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SHADOW_SCHEMECOLOR_INDEX" val="14"/>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1"/>
  <p:tag name="KSO_WM_UNIT_ID" val="diagram20231799_2*l_h_i*1_1_1"/>
  <p:tag name="KSO_WM_TEMPLATE_CATEGORY" val="diagram"/>
  <p:tag name="KSO_WM_TEMPLATE_INDEX" val="20231799"/>
  <p:tag name="KSO_WM_UNIT_LAYERLEVEL" val="1_1_1"/>
  <p:tag name="KSO_WM_TAG_VERSION" val="3.0"/>
  <p:tag name="KSO_WM_DIAGRAM_GROUP_CODE" val="l1-1"/>
  <p:tag name="KSO_WM_DIAGRAM_VERSION" val="3"/>
  <p:tag name="KSO_WM_DIAGRAM_COLOR_TRICK" val="3"/>
  <p:tag name="KSO_WM_DIAGRAM_COLOR_TEXT_CAN_REMOVE" val="n"/>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solid&quot;:{&quot;brightness&quot;:0,&quot;colorType&quot;:2,&quot;rgb&quot;:&quot;#ffffff&quot;,&quot;transparency&quot;:0},&quot;type&quot;:1},&quot;glow&quot;:{&quot;colorType&quot;:0},&quot;line&quot;:{&quot;type&quot;:0},&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13"/>
  <p:tag name="KSO_WM_UNIT_USESOURCEFORMAT_APPLY" val="0"/>
</p:tagLst>
</file>

<file path=ppt/tags/tag6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99_2*l_h_f*1_1_1"/>
  <p:tag name="KSO_WM_TEMPLATE_CATEGORY" val="diagram"/>
  <p:tag name="KSO_WM_TEMPLATE_INDEX" val="2023179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3"/>
  <p:tag name="KSO_WM_DIAGRAM_COLOR_TEXT_CAN_REMOVE" val="n"/>
  <p:tag name="KSO_WM_DIAGRAM_GROUP_CODE" val="l1-1"/>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 name="KSO_WM_UNIT_USESOURCEFORMAT_APPLY" val="0"/>
</p:tagLst>
</file>

<file path=ppt/tags/tag6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99_2*l_h_a*1_1_1"/>
  <p:tag name="KSO_WM_TEMPLATE_CATEGORY" val="diagram"/>
  <p:tag name="KSO_WM_TEMPLATE_INDEX" val="20231799"/>
  <p:tag name="KSO_WM_UNIT_LAYERLEVEL" val="1_1_1"/>
  <p:tag name="KSO_WM_TAG_VERSION" val="3.0"/>
  <p:tag name="KSO_WM_BEAUTIFY_FLAG" val="#wm#"/>
  <p:tag name="KSO_WM_UNIT_TEXT_FILL_FORE_SCHEMECOLOR_INDEX_BRIGHTNESS" val="0.15"/>
  <p:tag name="KSO_WM_DIAGRAM_VERSION" val="3"/>
  <p:tag name="KSO_WM_DIAGRAM_COLOR_TRICK" val="3"/>
  <p:tag name="KSO_WM_DIAGRAM_COLOR_TEXT_CAN_REMOVE" val="n"/>
  <p:tag name="KSO_WM_DIAGRAM_GROUP_CODE" val="l1-1"/>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USESOURCEFORMAT_APPLY" val="0"/>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2"/>
  <p:tag name="KSO_WM_UNIT_ID" val="diagram20231799_2*l_h_i*1_2_2"/>
  <p:tag name="KSO_WM_TEMPLATE_CATEGORY" val="diagram"/>
  <p:tag name="KSO_WM_TEMPLATE_INDEX" val="20231799"/>
  <p:tag name="KSO_WM_UNIT_LAYERLEVEL" val="1_1_1"/>
  <p:tag name="KSO_WM_TAG_VERSION" val="3.0"/>
  <p:tag name="KSO_WM_DIAGRAM_GROUP_CODE" val="l1-1"/>
  <p:tag name="KSO_WM_DIAGRAM_VERSION" val="3"/>
  <p:tag name="KSO_WM_DIAGRAM_COLOR_TRICK" val="3"/>
  <p:tag name="KSO_WM_DIAGRAM_COLOR_TEXT_CAN_REMOVE" val="n"/>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14,&quot;transparency&quot;:0.600000023841857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SHADOW_SCHEMECOLOR_INDEX" val="14"/>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1"/>
  <p:tag name="KSO_WM_UNIT_ID" val="diagram20231799_2*l_h_i*1_2_1"/>
  <p:tag name="KSO_WM_TEMPLATE_CATEGORY" val="diagram"/>
  <p:tag name="KSO_WM_TEMPLATE_INDEX" val="20231799"/>
  <p:tag name="KSO_WM_UNIT_LAYERLEVEL" val="1_1_1"/>
  <p:tag name="KSO_WM_TAG_VERSION" val="3.0"/>
  <p:tag name="KSO_WM_DIAGRAM_GROUP_CODE" val="l1-1"/>
  <p:tag name="KSO_WM_DIAGRAM_VERSION" val="3"/>
  <p:tag name="KSO_WM_DIAGRAM_COLOR_TRICK" val="3"/>
  <p:tag name="KSO_WM_DIAGRAM_COLOR_TEXT_CAN_REMOVE" val="n"/>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solid&quot;:{&quot;brightness&quot;:0,&quot;colorType&quot;:2,&quot;rgb&quot;:&quot;#ffffff&quot;,&quot;transparency&quot;:0},&quot;type&quot;:1},&quot;glow&quot;:{&quot;colorType&quot;:0},&quot;line&quot;:{&quot;type&quot;:0},&quot;shadow&quot;:{&quot;brightness&quot;:0.25,&quot;colorType&quot;:1,&quot;foreColorIndex&quot;:13,&quot;transparency&quot;:0.85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13"/>
  <p:tag name="KSO_WM_UNIT_USESOURCEFORMAT_APPLY" val="0"/>
</p:tagLst>
</file>

<file path=ppt/tags/tag6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99_2*l_h_f*1_2_1"/>
  <p:tag name="KSO_WM_TEMPLATE_CATEGORY" val="diagram"/>
  <p:tag name="KSO_WM_TEMPLATE_INDEX" val="20231799"/>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3"/>
  <p:tag name="KSO_WM_DIAGRAM_COLOR_TEXT_CAN_REMOVE" val="n"/>
  <p:tag name="KSO_WM_DIAGRAM_GROUP_CODE" val="l1-1"/>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333333&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 name="KSO_WM_UNIT_USESOURCEFORMAT_APPLY" val="0"/>
</p:tagLst>
</file>

<file path=ppt/tags/tag7.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7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99_2*l_h_a*1_2_1"/>
  <p:tag name="KSO_WM_TEMPLATE_CATEGORY" val="diagram"/>
  <p:tag name="KSO_WM_TEMPLATE_INDEX" val="20231799"/>
  <p:tag name="KSO_WM_UNIT_LAYERLEVEL" val="1_1_1"/>
  <p:tag name="KSO_WM_TAG_VERSION" val="3.0"/>
  <p:tag name="KSO_WM_BEAUTIFY_FLAG" val="#wm#"/>
  <p:tag name="KSO_WM_UNIT_TEXT_FILL_FORE_SCHEMECOLOR_INDEX_BRIGHTNESS" val="0.15"/>
  <p:tag name="KSO_WM_DIAGRAM_VERSION" val="3"/>
  <p:tag name="KSO_WM_DIAGRAM_COLOR_TRICK" val="3"/>
  <p:tag name="KSO_WM_DIAGRAM_COLOR_TEXT_CAN_REMOVE" val="n"/>
  <p:tag name="KSO_WM_DIAGRAM_GROUP_CODE" val="l1-1"/>
  <p:tag name="KSO_WM_DIAGRAM_MAX_ITEMCNT" val="3"/>
  <p:tag name="KSO_WM_DIAGRAM_MIN_ITEMCNT" val="2"/>
  <p:tag name="KSO_WM_DIAGRAM_VIRTUALLY_FRAME" val="{&quot;height&quot;:384.03633612685314,&quot;left&quot;:54.80000549796996,&quot;top&quot;:101.88779527559055,&quot;width&quot;:850.4001464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USESOURCEFORMAT_APPLY" val="0"/>
</p:tagLst>
</file>

<file path=ppt/tags/tag71.xml><?xml version="1.0" encoding="utf-8"?>
<p:tagLst xmlns:p="http://schemas.openxmlformats.org/presentationml/2006/main">
  <p:tag name="KSO_WM_UNIT_PLACING_PICTURE_USER_VIEWPORT" val="{&quot;height&quot;:945.6740157480315,&quot;width&quot;:2885.3417322834644}"/>
</p:tagLst>
</file>

<file path=ppt/tags/tag72.xml><?xml version="1.0" encoding="utf-8"?>
<p:tagLst xmlns:p="http://schemas.openxmlformats.org/presentationml/2006/main">
  <p:tag name="KSO_WM_SLIDE_ID" val="diagram20231799_2"/>
  <p:tag name="KSO_WM_TEMPLATE_SUBCATEGORY" val="0"/>
  <p:tag name="KSO_WM_TEMPLATE_MASTER_TYPE" val="0"/>
  <p:tag name="KSO_WM_TEMPLATE_COLOR_TYPE" val="0"/>
  <p:tag name="KSO_WM_SLIDE_ITEM_CNT" val="3"/>
  <p:tag name="KSO_WM_SLIDE_INDEX" val="2"/>
  <p:tag name="KSO_WM_DIAGRAM_GROUP_CODE" val="l1-1"/>
  <p:tag name="KSO_WM_SLIDE_DIAGTYPE" val="l"/>
  <p:tag name="KSO_WM_TAG_VERSION" val="3.0"/>
  <p:tag name="KSO_WM_BEAUTIFY_FLAG" val="#wm#"/>
  <p:tag name="KSO_WM_TEMPLATE_CATEGORY" val="diagram"/>
  <p:tag name="KSO_WM_TEMPLATE_INDEX" val="20231799"/>
  <p:tag name="KSO_WM_SLIDE_LAYOUT" val="a_l"/>
  <p:tag name="KSO_WM_SLIDE_LAYOUT_CNT" val="1_1"/>
  <p:tag name="KSO_WM_SLIDE_TYPE" val="text"/>
  <p:tag name="KSO_WM_SLIDE_SUBTYPE" val="diag"/>
  <p:tag name="KSO_WM_SLIDE_SIZE" val="850.4*374.662"/>
  <p:tag name="KSO_WM_SLIDE_POSITION" val="54.8001*110.838"/>
  <p:tag name="KSO_WM_SPECIAL_SOURCE" val="bdnul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DIAGRAM_VIRTUALLY_FRAME" val="{&quot;height&quot;:292.7,&quot;left&quot;:498.5,&quot;top&quot;:167.65,&quot;width&quot;:364.9}"/>
</p:tagLst>
</file>

<file path=ppt/tags/tag75.xml><?xml version="1.0" encoding="utf-8"?>
<p:tagLst xmlns:p="http://schemas.openxmlformats.org/presentationml/2006/main">
  <p:tag name="KSO_WM_DIAGRAM_VIRTUALLY_FRAME" val="{&quot;height&quot;:292.7,&quot;left&quot;:498.5,&quot;top&quot;:167.65,&quot;width&quot;:364.9}"/>
</p:tagLst>
</file>

<file path=ppt/tags/tag76.xml><?xml version="1.0" encoding="utf-8"?>
<p:tagLst xmlns:p="http://schemas.openxmlformats.org/presentationml/2006/main">
  <p:tag name="KSO_WM_DIAGRAM_VIRTUALLY_FRAME" val="{&quot;height&quot;:292.7,&quot;left&quot;:498.5,&quot;top&quot;:167.65,&quot;width&quot;:364.9}"/>
</p:tagLst>
</file>

<file path=ppt/tags/tag77.xml><?xml version="1.0" encoding="utf-8"?>
<p:tagLst xmlns:p="http://schemas.openxmlformats.org/presentationml/2006/main">
  <p:tag name="KSO_WM_DIAGRAM_VIRTUALLY_FRAME" val="{&quot;height&quot;:292.7,&quot;left&quot;:498.5,&quot;top&quot;:167.65,&quot;width&quot;:364.9}"/>
</p:tagLst>
</file>

<file path=ppt/tags/tag78.xml><?xml version="1.0" encoding="utf-8"?>
<p:tagLst xmlns:p="http://schemas.openxmlformats.org/presentationml/2006/main">
  <p:tag name="KSO_WM_BEAUTIFY_FLAG" val=""/>
</p:tagLst>
</file>

<file path=ppt/tags/tag8.xml><?xml version="1.0" encoding="utf-8"?>
<p:tagLst xmlns:p="http://schemas.openxmlformats.org/presentationml/2006/main">
  <p:tag name="KSO_WM_DIAGRAM_VIRTUALLY_FRAME" val="{&quot;height&quot;:525.7102289662514,&quot;left&quot;:421.11444948565133,&quot;top&quot;:71.52031496062992,&quot;width&quot;:343.6609048450573}"/>
</p:tagLst>
</file>

<file path=ppt/tags/tag80.xml><?xml version="1.0" encoding="utf-8"?>
<p:tagLst xmlns:p="http://schemas.openxmlformats.org/presentationml/2006/main">
  <p:tag name="KSO_WPP_MARK_KEY" val="c2382cff-18e1-4683-95bb-955989dec9e8"/>
  <p:tag name="COMMONDATA" val="eyJoZGlkIjoiMDUwZDMxNTdkMzRiN2UzOTRmYTBiMTJiNGE5ODlhZmE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60BE8B-6686-4F3D-AEAF-501FE73E4058-1">
      <extobjdata type="F360BE8B-6686-4F3D-AEAF-501FE73E4058" data="ewoJIkZpbGVDb250ZW50IiA6ICJVRXNEQkJRQUFBQUlBTktCVTF0eVkxb093UUVBQUswRUFBQU1BQUFBWkc5amRXMWxiblF1ZUcxc2haUmZiNXN3Rk1YZkorMDdJTCtUMmc2c0VNR3FqTFJkcFhTdHl0bytPL2hDcklCZEdkTzFtdmJkaDhtVVB6UXdIaENjMytIYU92Zmk2T0t0S3AxWDBMVlFNa1prZ3BFRE1sTmN5Q0pHamNuZEFGMTgvZndwV3Fpc3FVQWFwMzI0YmdTUDBXOGUrQ0ZtbExncmtoSFhvL1RjRGJ6cHlnVzY4bW1RQllDbitSL2szS1V4ZWhZU09VKzdWZWdFVDBMVWxuWGF5NVpPbE14RjhVL294RlNWalduZHpsT01mRXpRV1EvZXNucGpHVDRtankrY0diaG5CZnhnRlZqRDFYeVpYdlkrWDZ0ZjExcHdpMzgrUEo2Z0QwMEplaGpiQUtBVUVvWXRkZ3ZmTkxETmFjdWRMdWFOVVV2MnJocHoybEpWLzNjc1ZiWkp0aUY5eERlRlZCb1drQ2ZTcE9hOUhJcGo1N3RTMGd4NExrdklqQllaS3hPdDZucFhiaDkvZE5idlk1U2FkcFJFV1I5bHM5V2NlMmJXTWZLOFhuSkhsQVNqTkJ5amRMUXk3US9VTWFXamREcEsvWU5FZWdGRTg4eUkxMjQ2YnlTSHQxNkFWcSt0dHQ5Y3RIZ1JQU1hOTklCOEZ0eXNPeEpTM0lmZlFSVHJycE1FQjRjTGxNemtTbGVXY0tnM2U1SzBrMnFBTDlxYmhSUlQzeVhZSmFGRHZzd3duaDMwYWV0VjNkOHg1NVdRb2piYUNudkhiWHQ4NUdLb0hQRm0wL01QNW9GNjNWUjFCMC83OGhkUVN3TUVGQUFBQUFnQTBvRlRXNlUyTFdUbEVBQUF1YmdBQUE4QUFBQndZV2RsY3k5d1lXZGxNUzU0Yld6dFhWdHY0OFlWZmkvUS95QW9MOTVrVGZFcVNvM2NRSll2NjJEdHFKYThhL1dOdG1pYldZb1VLTnBacHloUUpFQmJwQ2xRb0VHTE5zMURnQmJadHlCb2c2SW8ybC9Uelc3K1JlZENEbTh6dkVpVUxlL1NRYkFtNTh5Y00yY3U1NXN6aDhlZGQ1NU96TnFWN3N3TTI5cW9DeHhmcituV3FUMDJyUE9OK3RGd1o3MVZmK2ZIUC94QnA2K2Q2N1c5TFVEQ0E1TGg5VlRmcU1OMzlkcUJOZ0cvZi8vbHQrdEN2ZlpUMjU3QVptU2xYanV5REhlalBwblVhMzFINzJ0VDNRRWxVaDIwVmdNL3FNVytZMDluM2d2MDhyRXhkaTlxandDaElJcWNJdFliNGRJSHVuRis0Y0ppdFMxeEtpOUVpeUZEMG9BbzhNblNvQUd4clVhTG9UaWJqcTQ5U1JlQmtHWEkwcmNkMTlFTVJMRFRmVGpZamhaM0wxMTdZSHlvdytMaDRkRTJnOGxEL1F5MXdEUEtoL1kwcmZqUUZ6RXVuRSt3YWJ1dVBhRlFERTRkMnpTUFVlT2NJdk44VTZVUmpEQ0IzRzYzcEZhVVlOY3h4cHY2dVdFZFV5UWtoU05LNFh2TytaYmg2S2N1bUpKUjBUcU4rS1RwUE5TdTdVczNYUDNkeThsMDN4N3JsRjdCb29GN2Jlb1VycWpNRzVGbXRPamdjbkx5VUwvU1RVcTF5V1JmZTk5MjBKUktGaGtXTG9yUFJkREZSN3F6WmN4Y1drVlErc0RPS08zT1pyQXdwdlFIMDhHcGhydW44UEVpc0FwUFFadWVWbmt1UVFBNEVzM3hJYVZIZEF6NTd4aTZPWWJVcG5aZEcxellIL1F2Yk5mMkozcnRBRTF0OG9nSysvWU1ObHBEcXdzb0JQU3FocGNRVURmdkVUMDBMTjBuSE9wUFhhQWoxd0FkOHB1S3FRR0pnZmg3aXdodlVQNlc5UHlyM3ovLzNXL3gwOUZHSGY1VHIrMlkyamx1MzNCTm5kSXdhdnlSWmw0aU5ZQmRiS00rR0I1R1ZJVklkbXpMcmUxb0U4TzgzcWp2RzJBNXpHeXdXRWNhNkZXOWhoVUFocjNXczAwYmJIeHZ5T2ducXZLRzM0bGNIUk5KeC83Nmo1ZGZma1k2aG5weXAzdldKRmJrNDJmZi8vRVo2ZG1XUHRVY2Q2SmI3aDNzbmpmN1lmOVV2My9iRTgwd1NmZThwN3Zjc3hhWmsvLzgyLy8rODVjWG4zMzc4dXN2U0FjZmcxVnRyZnJVREY1NE8xcDhvNXVSblhESE1NMGQyNWxvcm9lQURtRDNTUEhtN281alQ0WVgraVJtZkRwOXg3RGNnZTVlVG1zN0JqQzVnd3RkZDRraVBkREVCOXNqQkM5a2U0UlFKUVNtSUNiWTF4eGdQSEZma1pFUHZ3Q2dJUHlJYlh6b0RaRUs3T3NBK0lWMWc5NTRJL3J5NDArLys5UFhaRS9kczY2TW1YRVNERi90b1gzNnhGL0ZxSVArUXhlWTdxdUFibE03ZlhMdTJKZlcyQ2NZV05xVWhudkM3SjkvOHhFRWxON0d4K0x1bXhnYWUvd1U1dTVSVTlnakl4Y29vNE1IRVRLWGdzM3BGMzkrOGRtemlCRkNaR2l5SVdNc1JidURTcmZQemdDVWdjVlNrMUlNelJ3cXBKVDFiTXNDZFhIamlod1NGaFg3VC92N2diUXluQkNhWVozQWRjcjdrajh5WE0wMDNPc1UyV1UxVlhhWlQ1R2RXamk0QUlnL1Z0cHBlTEw2ejVob0NJR3laL1hSc2hwcUo5Q2k0ZU1HbUFSb2JJZ0JQSUlkMGovd08vZnlxMTgrLy95LzBhNDVtalU3QXdzMXZuOEUyRjVSazd0TEFPa0ZYdWI0ZGp0SjByWE9hZWdSbGUzMlBiQ3JpQUtuME1zUjNoVmxjTTZTS2EyRE9lMjNvYlpBRTdWREJML3J0ZjA0bEEyUmp6QkwyS0ljcVNGUzlrL1RtRkx3T0NtandmRUdUWnNkaEllM05GZExDR1djN0kzUnVNc1VIbUIvWkJHQUpVaHBzOVByMjJCdHorSXQ0ZGZlRk9pN0F0bW44QXppNDlZRlZjcXJXVVE4Q2s4RVNDK3d0TnJBd21TSUtKTE5yRndSZVV5NW1IQVNGazdLSVJ4Y09vRTYwaVRMT1NuelNTaGpDZVVjRW9ZMWNtUHlOUW1VelpSUGFuT2lQNzVpbmdHZVV5U1ZvTS9zUVJWVVR2VmxVcGNvVTR2Z3hyTFZWT0pTYldNaDIwdFFYSWxTUW5DSFRXU3VOY0dXU1d4eXZDaXJVVlhQTDVhL0YrZlpqTlBFQXJzZ3I4cFIxYzR2bGJmOUNubjIzL3hiWE1tcTg3WmhvZHg5ZUc1RitxOGlaNFMrWTd2WU9VZkJJMDhPYlZkekdXN05CclZxWjkrWW5VWjlpeEFWZXVlc24xd2FwMC8ydFJuQStvcVFPREltRG1RRDJ6VEdWSjBScFB2R21mZEQwVURRWGhMV1dEcTFoSlErMXVuZTFnaFJUME1PVzNBZ2R0bEVmYzExZGNmeUVBMlZERGxQdTQ1amY0Q29lUC93bThSY2lIemJHdWNuUmwwRmlzaFNhVUt0QUt1M1pEaDF5Y2tDREJwZ2RxR05RVHR0YUpiMU0zZ3FGeFRsdEVsbjN2QzVKOGFHT1FJZGZFeGhqdzRVQVBRZHVqYnBsb3ZSUUtjUm1vbVI4d1U4bi9SMDAwekFVbElDanQzT0dCd280VHF0aDA4NGU3T2ptZTcwSEpPMXVQdjJ6RUJPMm1ORVA0cTRUZUdhOS8wQ2trUlhJVDdxejVDakFBM0FJYVpYa0dzQWdUenNFNGlmT29OZWdJUGRwZ2xXYysxUjF6VE9yWTE2VDdmQWxNUmVXYXdQdkNhaDZkRk9CaTVzdDBYdEQyb3dNa3ZhOEQ4cVkweDdvVG5hS2VCVzI4TWFLT0R2eVdxN0Q1bytkN1RwaGQvMllBcW5sZWQ4OGZvS2thWTEzakdjbVl0SHpCcGpWZUxmUFcyaXl0cXB2cW1EbzVFZVBIZlBYSGhXcFJzMnl2aklaSHhrYjN6a1lIem9LNVNpSnFGVU5jRlJacFNoOHVtMDFzZjY2eDB6cG5HRTNwMGlRckIvZDA5bUxoUzdaMnF6V2FmaFR0UFlOS2FzWW5Bb3BZdUlDOURjWmV3RStTd0xxWkhmd3BBcU9TeE5JQzdUNGhDU1ZNc1RvY3F5UUJIaUxFc1VJYzYyU0lTOG1HVWkxWXBZcUlob2VTMFZxVlN5eFNMdHNpeFhqQ0IxckRNc0dhSExzR2dCeXl6VHlMQnd1SXdZc3h1eGNzQ2NVYzJjeW9CQXl6QnpvR0xTeGdudFpwTnZ2WUtHVHJnVGhtNUp4Z2dRdmdVZVo2N211SDFUdTE2N1YvdFI3Y28yeHZOYnBSTEUwYTN4NmdnekxVZVN5bGpUcUNwalhSbnJHTXZTalhYb2JjU0ZzK2xhWFd2Y001MGErQjg4UUp2OU52Z1A3TWV1TmRCTjhKWXNpTGRqLzhhdSttRDc1TVo3UFJ5cWhZVDFuN3lMUGp6eThIZmZkU2xSYnZjT2JKZkVGWDczOTJmZi8rcVRvcmQ3SXVXVUg5enV0U21sdVM3MlZJbHlweFZjNjlGS1ExZDZUYjdBaFo2c3JOSmRua2k1em96YzVjVUlidW91TDgxOW5LM0IwdS90TWtjNGtHN3VDNVFpTjNVaW45TkRYSmF1Q2x6U0ZkQlZteTk2WFVKMVhNTXd6bWk4UytnMVc0a1NsSEFIb1BLOWd6VzB3OXpITzhtOU4zbE9TSzZMUUd6RzVPeW1sRzJ5cGtaQ1NQOVZwSWNKVC9yMmxVNVpiK2p0bHVQSERzUE94ZmVKUk1YS0tWODU1VmZjS1EvT0VrbC9QQXhSaWtRRkQ4RnYyMDlkY05EeVdWTmRBd3lNUVFnaVdDTnJrMFUxSXZnamJUOGpOVkl3Q2FIWnpZMHVJbFh5N2Zxa1NnekZnQTBES3BZYkNoelN3NXM4SmQ0cFZwbHdERlhHS2ttdlBYenE0dGpUdE1CUVJFa0ZOMEU3bGJQbnRYYjJZR2NHOW1YODdOYmNLdWpadlRCbVhNang5UFlLaUVNY1Q3Y256TTl2MU1XVXFJSmZSRERQcm01UGROY3g5SVJkOFVxdWFTd1BiR1NvMlNqdkFIM29ra0xRTSsyWlBrNUJMUWMyak1SUFpRR0RuRk5hMkxldjlLSE5VbWZLNFFxVnArSGJCck5wQkdJeW1BcDgwOFBieUxLc2V5aVhPMDR4YUtuU01Ibm1raWF2Y1I5Rmpnb1pRdCtvVURuQXhvTHlaTTJUK1NYb05CanI3TWJXSDN0NTVWMS9ESUljNjYvMHBYQTdDM01sVjhXQ1FsRW5KbmtaMkl1OFhsQ1o0Z1VkUUlCUU93Q0hGUEtOMWErL2VQN1ZiMTUrOHRHTGovNVYrSHVITkljb3JUVGZsdzVLTS8xTEIxV2xsWWUvY3lqMG1VT2MrcGJkb2tLTHdpUHNGbzBSc055aXR1VTZkaktZekh2dmpYNlArRVZwOHpTbk1oRXRVb0dFejNGNEVyekZjbVJ0WFllR0NaRDdvbkk5Z1R0bVZna3pDTmNZMFdzY2Irb1gycFZoWHpxZVF3ck0vcjJESVVQNENMR2NUdHpUckYzdm8wS1dOdzUraUorK1ZXOFpNM2pMNGVFeDJLZTluVWRyZTRQdC9mNXd0T2FkWmUvZGgvR3U5OUVYWnZkb0xrcXNoc2hrb0l6N3pickljeXluOHI5dEtmUnB5dzA0eVpXOFVkUmxLYXVBazd5SXNpSWRXVlo0ZDA4elR4OC9LQnplSFcvcXZaUDNBU0hzUHJJU3NYWmlOVml1WjZFcFMwcmxmZmJKS3U5enVIZDN4UHNzTHVoOWxsTU9YNkZrTnlsVWhaek1QZ3pZUGVvZWJxMUZ3RURTNkVXcWh5RkJzdllvcFhZSUxJcUwrSjRGZm9WOHoxVTgvUXA1bmlzbjRmS2NoTm1vQ2RHbStDWjZsMDZtRlBsd1VpQlYybjZZVVk2dTZDVk9VdFFXK2V4UGxGcEtLK3NPclpkYU1VWGlyVFNmRGxzN3VSU1hBLzBpNGdKamllaVJGZ1dCYThxaTRIOTRxRFlGV2N4aXhJaUFDRHBWUk9xdE9jWnFZWlVXbllzWnVKMFFkNHYwZkROVi8xbXpkSjZCMjhyWmw0WDFXODZPZytpNzh5N0p6U0lEMTh1UWVtdU9zV0pwc1FUSHBKZDFCbG9mM3oycFVOeVRFVExQUXhWNkZmTnYwYjBhUVg1QXBTa2pkTlkvR0I2dkFWUUI0QkgzOEwwZWVGeERzc0hQNXZ2ZHc4aXpkM2psanFYN2lYY2o2ZDQ5aWhzbXlEbUlQWk1leTlFU1dZSnpGbzZiVUxONktNWFlTUUU3NFg3aTNVaGdzU1BCcU9tOVc1UWQ4bDhsL1FjNWZORWVFb2VhV2NkVElNMDV2Uzc3dm5yWU4xd2g2VWdNbjJPQ013WlAwVkFRTVFPUUxTUmR3eks4QmVXNVJ6MFFoQnphaW9LK29DZlZSckRhaUZFdGRIUlJpcmk1MTBVaFNDcVJ4OU1kOUpqbGdBeTV2ck9KVWMrRzJubmc4U1N6L1JpTkwzWGVlUlg0Y0FXSlZvSGhiOCtiQjZEZGtua3AyKzhUeWMwV2FQbVduRGFNYlp6bHRHRjhzVVozMmpDSTUzZmE0Rk5meEdrRFhic294NXJndTJ4NFB1M0tmZFg5Tll1ZTJwaG5yaHU4V3I1am9SMnRGSXkwdkJDT1RLN0F2aXpsUGxySVVuSkJ4bm1oSFhwTlVnZmkzTDFneVpyb0Y1SjE5ZHl5SFIzbVBBNnlJc0xFeU9HTnFoaEdiRkV3NHE1dTZZNW1HaDlxOEZJZytLVG44K2VmL3FFb1FwVGxKaWNMR1JoSzRLT2dCanduUUUzb0hRTkRCU2hSVXZsMEZGVU9ReDhqNHNTQjZTaFJpTUUyZ1FMYmhOd29zUzNoYkZTcFNIRlJsbk1qUlZYaCtCYjhGcndBV2xTYlhKdUhDWlRLQjR4eVMrTGFuamhGUUtNa2dXR1YyM09nUmdrY1VtU3hYUVE2U2kxT1ZuaDE5Y0FqV0FZRndhTlFBRHptQ05hZ0pOeU1CbXUwWTR5b3dSb2xvOVRxZGpJYjZNSk1jcGlhY1VOWUlkMEs2U1orYmhIcFppSS9LWmw5R0xOZENITDY1bktWbWZ2bStlYUJyNSsxZmpIa2l6NTRoOG5ZL1NTWFBNMDNDck5iK1hEM3hUZi9MaHFzS2FkSGEwckpiVEJmdUNiQTBDa3dSWllvNFl6aFVFMnhVS3htczdWU29acmxXUC95czFHTFhGdUFFVEpZVmJ5SThPNnk0dUtLeE9uTkl4aWNtaVZrdGkwUXZwY1czaWkweVlRRlBaRmFyQXVWOHVQMkJEbHZWR0hKTWlwWVJtVkJ6U2xCQW5KWjRnVlp2YkhjMlBrMVY3S01CWkpscDg0NWN2UlNXMDIxdVdDb2FJRnMyUVdtM053aVZ2bUFnNzY5T3Nlckt2aHowU1BXYmFVZW9PQkVRaFhnUlNrbGdLOVE5R2RiNHBxVVRFQVJ3c0NvTWNsQ2tES3J4WEQ0Wm1xYlZhVG1heEdwU1ZIVFhjbDgzSE9BNGRMZDIvM0duZlF4K2djRmgrSnJzakVoelBpS2IweFZCcE03RUVkT3h0US82SG9MVWJxVmhhZ2tIVCtFcXRqM0lXTGFXZ2p3QVovaUo0eDduUEtzUVRGdFM2OVc0R3V6QWlscXVpdjRZSldTVVF0bEo2TytxL2w1R0tmdE1qKzltVDgveU8zazU4bmhac29XWWJISXFrSWlaTG1rU3hBb2F5QldRSVJDQTdGbzJwM0ZiNHlyWlZVdHEycFpvYkxWK2xCMGVjdUs0UXdvWVYzTnliY2F3M0JwdmsvdjZPZklwWThoaysreWtuY2xva0JvZjZSOFZhTkFtaGwvbnJ5S0E0a3dxdUpBcWppUUtnNmtpZ01wcHJrcURpUm9vSW9EcWVKQXFqaVFLZzRrUnZacVhMZFdjU0RWUFUrUmk1VWQyM1pQTkxDTFZwRWdWU1JJZFE4ZGIvdlZ1SWV1SWtHcVNKQnFCVllJb1lvRVNSWlZrU0J4Z3VySytrWkVXSUg3NGhVUW9Zb0V3UVRWc2lwSmhCV1kweXNnUWhVSmdnbXFTSkJxREYrblNKQmtKanhCWEhJbVBCaS8wYzdNaEJkTDJpWlFrcllKbVhuaWltVENLNFZobFFrdkloMXgzNnlEd3pkSmY3Z0NxZkFVVmVCVS9pWlQ0YTByUENmeXFsQWc4bWlGYytGUlU5djVFN0xLaFJmN3FTN3BxMXg0cFZ6UVY3bndidnc4ZTB1NThJakJYR251ZHpFYm50Y21qVThOMmhCRXZJSC9hZ2g4QmtBSzhHdmpCNHg3b1JPZmtDR1hQaVlTZUJnbFpBZmhuNDFpVENEMFpuQ1J3bHlFTUJjaEI1ZFdUaTVDZVZ5WUNvT1hGUE16OFlWZmJsZWlYTmhkeWNNRVlXWi94blVhZmUwY1RzWC9BMUJMQXdRVUFBQUFDQURTZ1ZOYkpQRGIrRG9BQUFBNkFBQUFEZ0FBQUhKbGJITXZYM0psYkhNdWVHMXNzN0d2eU0xUktFc3RLczdNejdOVk10UXpVRkpJelV2T1Q4bk1TN2RWS2kxSjA3VlFzcmZqNWJJSlNzMUpMQUdxS2M3SUxDaldCNG9BQUZCTEF3UVVBQUFBQ0FEU2dWTmJKUERiK0RvQUFBQTZBQUFBRXdBQUFISmxiSE12Y0dGblpURmZjbVZzY3k1NGJXeXpzYS9JelZFb1N5MHF6c3pQczFVeTFETlFVa2pOUzg1UHljeEx0MVVxTFVuVHRWQ3l0K1Bsc2dsS3pVa3NBYW9wenNnc0tOWUhpZ0FBVUVzREJCUUFBQUFJQU5LQlUxdFJyRis3dFFNQUFHTWZBQUFKQUFBQWRHaGxiV1V1ZUcxczdWbExiOU5BRUw0ajhSOVc3cmxOSE1kMkxNVlViV2xFcFFhVkp1SnhOUFltc2Vxc0k4ZWxMU2N1L0FBazFBUGNFQWN1RkE3Y0VQeWJVdkl2bUgwNGllTjFsS3FsTDNuM0VHZDJabmIybTRmdGNYMzFzQitnVnpnYStpR3hGWFdsckNCTTNORHpTZGRXOXVQT2NrMVpmWEQvWHIzZHczMDhoQ3NFZy85RFd3OXRSVE1VOU5qcFkxc1p2Zmx3OXY2TElsZ21iQnRoRUVhTXQ2WXBxTlZ6dlBEQVZwWXFhcG1OUlB6UDhmZlJwK05wY2FhQ1NiZGN0dCthNjJJUzZ5RGNnZUc2T3Vqak5KWFJxdGd6WFQyaDFUZ2Z0anpWVEdnVnptZVlYZ2NudEtyUVoyTFRTbWdHbzlVOHQ5enBKRFNOeTZxNjdob0p6V1EwMDdKVTRDc3RhbnRhaHlyMk4ycUdsclpkNkUzWlhpNXJsdVdsYlUrZng1Q2NSNVBnWTA3ak9HMTd2VFR4VzhhYm00Q29HOCs0bnVBRHhGYlZqUC9BM3dQY0NLTytFNk1uKzc2NzEzU0dlN2F5bk9GazNBMC9DQVJ6KzJnQW1sdGg0SHN5MWduQTZLazRDQjBLbXRnTzRaenhDVC9mWkJ2WjhyWlBjTzdxbU9NWjlydTltRzZ1cmhnd1RPbGVZL1lOWjBCNUc0RVR6MmZjY2VJWVI0UWhMTGVmc2E3anJrL1dvaWc4WUp5UVJpMy9OUUJXelJmWkpONzVCQmdRQU5VaXZtQUMzQjgweFlGZGh5MTJjUWVjWTdHaENFY1piS1lkcGVjYlVVcXNrSHB5cnEvcVBGam4rNUlYSk5RTXFjM2xuSUNabzZoZW1ncnhhNGgrR2NTWVRZRFlKekdVM2ZJaVlGOTZWaFQ1a0twUGlZZUtzSi9kNWs2RnZWYUUvU1Y3aUtrczB1RWN6MEJGZVVkWC83aGo1VHp1YUJVNmkwRC9qM1hmdzNRbVZjVzRscnBmV2RIb0tMSWluUlZtVGxib0pwMUZWbHhTVmdpMGF6bG9WMDA2aTdjQW1jZ1ZKOFRGWGNSMDN1cUVhSVFrbnUwdXphREZRVkV0T3VXNzN5YStlYzlsbDdndkpLOEVXZEhPNDg2U2RHY0pBYnJvME9yVmREZjM3T1RyNmVjZktOdldHNHZ4OXVZZEtoVnpidUdwVWxGZFFPQkNiMDZzTjU3eXQzakFVZE5Wb25LYnEwUitISTI3MElJaEU3bHRmQ2o2MElBSFhQTWQrTDJWSXJjVytGMWlLeHVZUURnQWkvT3lGWWNEWG9GNWpKLytQdm43Njl2bzQ5dlJ6M2Z5RHc4Q2YvR2xJdHZnN3ptUjQ0SjZKSHl4bEhTaEcwN2ZENDVzcGVtN1VUZ01PekY2NFR6Q2ZoSXpLdGl3OVZ5R1dYMEhWSFlqWjlCRFc4VGJwY25CanNPNUtXMGJkemlwTmFBZXBNcjRRc09QaG54RkhEMTdFNnMzblFqQ2ZvaTRFb2poTm9VRWZzVk9jTFVleG5IWWwwclQ4c0lkdFQyVUJzMkVBYkhMOFdFaGJidk1ORXJtNk05Q3M4Z0xibzRqZUx4TU5pOU1LMHk3ZWFhcGlXbnFqVFB0QnFOMjNhWk5MNldybnJoRDBYdVBvQW9LL0JOWDlJUDVQMUJMQXdRVUFBQUFDQURTZ1ZOYjNKNTB0UDBRQUFDekVnQUFEZ0FBQUhSb2RXMWlibUZwYkM1cWNHVm5yWmQ1VUZQWm5zY3Z1MEJyUkVBZ0NIa3ViRGFJSW91c2FUY1FhRUNDZ0NLUVZocERnb0N5U0lTWXRBb2lBWnFXQUhrTlFwUVFFVENraFFDeVJ0blNTaU95UzVBbHlXTVJTSk1vaHFzSnljU1pxVGRWcjk1VXpjeWJjK3Y3eDYzenE5K3B6L2t0NXh6NVcva2NzTjNIMDlzVFVGSlNBbjVRZklCOENqais5ZTlmR2wrZC9LcytsT1RQQVowdEFBWW9WbEhhQXlqcktLbm9LTWw3QUJnQUtLbjlod0h3bjBOSldVVlZUVjFqaTZhV3RzS2djVHVncktTaW9xeXFvcWFtcXFxWXZhR1lCMVIxMUhic1BuUlVYVGZ3Z3NhZXEzcDJOKzg5M0xMMzJOTVgrb2doNGI3REZ4TnZhV3J0TkRBMGdwcVpXMWhhN2JkM2NIUTY0dXh5L01SSlQ2OVQzajVCWjRKRFFzK2VDNHY2TWZvU0tnYU5TVXBPdVphS3ZaNTJPeVB6VHRiZGJHSUJxYkNvbVB6WFgwc3FxSlcwUjFXUHEydnFHNWlOVGMzUFdscTd1bnQ2KzlpL3YzdzFQREk2Tmo3eGRwTEQ1ZkgvTnIrd3VQUitXZlRoNC9vbjhRYjQrY3RYTGlWQTVlL28vNVJMUjhHbHJLcXFvcXJ4bFV0Sk9mV3JnWTZxMnU1RDZqdU9CbXBjdUtxN3grN21GcjFqOXg0K2ZhRzU5ekJDcUg4eGNVaHI1ejU3cnBub0s5cS9rLzNQd0c3OW44aitEdlpmWEJ6Z0d4VWxSZkJVZEFBNElKTlpWaENCLzczYStjaHgrLzZBSGU4NEdKYndyNzdRcFREM2djcEk0eEZjT3VGeVFRQ0J0NlV1Y3I3ZEJKWHlUWkJQVTlPckNqQTc3TWpSVEo5dlIzdzJoZ09LbkIwTVcxNVdqbjIrMkVnYUY0ZDEzdHpBVGVkN1ZYUWE1dlBXOHRWcU9kUG9TT1dzaUN6Si9nK2JVV0NPeE85bExDMEdXa2p1ZFZpc0o4MzFHSkFwbU90UzUwZm9rS0J3OU03UUQ1RklERFh5V0JQVVpPSXBHTnBMdDV2aFlCYzlSWTczYXJ4U2p3eU5kRFhnMytEL0VoRjdvb240RW5hK28ySGNUWTJiazZjc1dLdUx0RnAzUGRjZWlLNDZJVDRuY2wrZjhEelNsR3pPdkZwRFM3ZHNkZGhybGNndXFiS3dJNUxybVZURUFPZjA0Nkl4bHpxdGhBSWYyNkxweW5jb3pjZE45NmtEdjA4Ujd3Y1ZSdStyNEwxM25HaW1EcTZiNlM5OHllOUJxdUhjd0hPd0hrYTJ6RkU0OFJOTzl3RTJ5SGNDRjhwbjNQWFlQWUxieXkxVGZyRXFjQk9FOW5UdUVUbk1sRDVhR3BjbEx6Vk1ZeWF1UFNhOXF2NzJTYTZlek5IaTlub0FKMHBjdE5tSTN4UExZcklFR285eGRtQ2dKQmFiSUk0ZmFyZVF1T0dIS0UxM3NxdlFPcUNUMkd2emwvWllQa3RscWRWcHRWa1NpSE1ST21iV3hsRDBVd2g1ZUdQUmFwSjB2d2pWODIzQ3J0aVNtVXdDd2JUdEFScnFTRHFicGtOSEJONnZPYlk5Y0tITUpYbjVTTXM0TFN1VGkralFyZzZtYjBrdktQeGMyY0UyUlovMGZ0VmY0UGFCNUhPd0RVRks0empta2gxSTE2NzVtWk1XNmdsdHlhRjg4ektKS3c0UVVuSWQzTFY1b2IyMm9HVW53MHpxWWVieXZTbHNzd1kreHlqZk5wenNHcEJsd01GVGVISEI1ODlzL29hTFltQ1haM3VjVEsyR0djeUI5QzZyeCtDbHFlN1c4TmFNcnE2Wi9yQXgxRVlDYU81MTE4UHhoYkNaSndlZXIrWERqQnlRSEZndnNuNmlENzVWYWl5VUEyellUcXdOVGtOa3dYUDZDUmNzc1pVTnpESXBHZkY0NjVoZnNOVGVKakpGUndxTGxuem5MWnlLRUgzdlVvdkVEcysrQ0V2TmNmTS9JSTE2QXVZSGo2Wmd3OTIvZC9qZVgxZHZwUy9YY3F6YWFPaU1IRWdONjl5clB1OVAyLytXZUZocytNNEdaM05tK1hoSjVTN0ZnbWNycWtLYyt4b1hIb3c2Sk9WeEEvMkhiK1ZndkIrL2pMVHppeEV3UCs4YkRSZ09zNng0NW5lTGFQbEErUi9WZnA0ZC94VE1DcGNEeDRRRHZiMFQzVnREdXZxUU8ySytiS04vMHp5UkNpV2VYeHJZMmNBUDBPaFlJTmUyWm83Ykd5NDJqelQrVG8rckdHc1A0QWJHb1J5cEFnZlJHbnN0ZjlaSXFpT2l6QzArRC9pSm91RmhpRHNqV3VzTnVBTXo2YlNObUpaR2dnSWU2NmJIZHVGaWhvY3F5QkRqaEpjWUNRbTE0R0V4YnJNaXBTeTFwK1RQQnNrSjhGS0VreCs1MjhYMDE0UkhNV21Dc2ZFMk1XdDEwK01EU3Q4bEJkM2lzNS91SEpTVVpldW1WOVR5Y05Db3U4U1ZYYTZiSjdOOEdlR1NjZDlDczdJMGc3cXZiUFZkMkxWcjZFbk82d0g0NGNXVnJWRDJDL0ppYjdtREVQVWNvZ3BleFZ2aFhFbStqU1F1YXBYTkZYd0hsdlk2RmN1VW1NTlNIWjZtSEloUkgxbnZsd09Hc1M2RmVLMlJsRFdkbVZqV2RtbFFOZTVzZzVDVjZXYnpjQUR6TXIxS0dNQm41OEQ0NU40eTQ4ak40cFFBaU9POWxBZnZKMWg2N1NaenM3ZFpFQ2JTZ00xTHlJYnV2TFhCa1FORUtWcFU5MW9POUxtVTM2UXV6MWlDL05wek9MTU9rTVUxdHMyOFJuWXNJZjlzSUthTTdka3N0WlltaWZ0QWJVbWlqRVBRZGpza3BQSlNWMVBsZ09wR3g1RGJJVkgvSEt5dk5JcUhuQ0x3eVhsUGFBbTNrVHVsRnZ4QkhURGFQbWNRTkMrL3AxOHZSUWpWU1h6YjIybE56QU1Mc2o3aGJFOUVvaXdDMWhNaUhPUk9oeTdQZ21kaFFzVHNGM3ZHVzVRYzJBa1RiY2dCMnMwSXZlVmpGTmN6VStRRzhablNVbndmUlB2MkMvOURRWWlnb080ZjNuc0cxUTZHQkpmMnZIcFNhMloyaTJZbzhTem93TnovWkJ4YVdOQnpwdmRZU2FyL1FWb1lOWG1jZnRMUys2VnpTNWpJVm1vRzM5VnBoTE1USXUvQ0w3R3lTN1lXTmVjUm92T0pwQWpzOHNlNVB4dXBTeVhrTGtnT3ZENmZyWjNTMWdDaUpXZkJoQjZZOEJjUWRhNWRVUTE0YW5RMVNPcHFUYzBob0pEWmFaMjFjNE41cHFxZG9Pc2NoSlArUElTdHFMbXVnSHhDMDV6SVlIVzNxRXBNQmFORksrTGJJRUZFNFk1M0NEK2UzY3crSUlXcC8vcEkxc2Rxc0gzdWpwOEtIV2JGSURtVXViVTg2L1pBR05GakI3YXBqL2NHM0I5bkxOTlpITEZObnNaTFYwcUs4ckpHWUFBZWprT0pXSDJFWElLU2g3dDBGM2hCeUdDenRHU0dPRTJ3QTUwcXpPSTNFMld1Mk9NOStPMWZzNWtEZVZGeXNxT1B3WWRQZmhSZkcwKzIzUkVUTnJncTRLRlRiQnh0djFrcGllNzd0UzRtTktSMVRaRUZUSHNKL0xlYXBZdnV0K2xwOXJHZUhRNytWK2lDeTRXeFF6MmVnY21ZNGZzb2FPRnV0RlhjSC9RYXpMdUlPYjd6c2RNRmhkSHFKTCtUN0pyaVl0SkgvNEhESHgzWGVCNjFoQnRWR1BLczBKUEFDZnVJR1BwazQzdHUyTUc0UVpFa3RjODZoeHR2eEFaMWpIL0tDL1Z2S3hWdnBPZVkrSWFNcDloNGhZNHk2SlhFWlRrUXhPcGd0UmFmcjYyZUo0M0NMNjVwNDd5ZlRyQXVCMlFUZFBCYnNjMXoxbkJUQWxvT1FLU25oQWJkQk5NVmdtWUt5d2dkdVVYWXZIcGRZbzVUTVFnVGdXYWl2YnpCN3VsRERHbVVNTFJQOXozMDBxLzhNc1F5ZkpzY2lKckJPSDZKbUY0dGlXTzhPeE44QTNPSWlzamNaVzRNMFhvNlQ2b1UrVDF1WmRiMkZ6dGNkVUQzdnFaWitpU2VYcmlXdG55c3NuQ1ROa1VDUy9QczUrUFRrM3dPNXRKUWlEanpWWnF6SzZhTGFGbDMvSFFGMFJMNEI2bDg1b0pVQ1ZMMnN0TjBzMFlPWEdZcHl5Ymd6WXEyTy9oVHB4VjRRelRWSllPQ3NjSlo3a1lQaFdpNlZUaERGcGF2aVZHYjVlMFIwZGUzRlNuNlpWZllJNUxET0UyazBndlRPVkRIV0Z2Yk4zNWczd1dUNStlUFdDZDlIS2RLUWdrdkhQL0VtNEhJUGd1Wmxydkk5alRsYUwwSW1mRkV0aHNwRzRFM25vQnZsem9wM1BTVld3bUxuL0xpSU4zRlZER3U4N2hHdGcwZUJsb0Vpc3p2dWwyb1JMdE1aTGM3Y1d2N1c2QVFiZlRDaW1CYW01Y3Z5QlJPOE5la2VrRUk4RnN1NjIwSklWTmJjZ204T0Jzc2dndHNKU2R3b2VCUm5pOFNPb3Z2WmRVRExTTnhUSWFhYkZBTzZMbDV5RXo5VEdkOU94dkg2cVFCYVB4dzN2VzE1Rktidzk1K25pc3M0YXdnUWc2bzZZaHdkRWlXbTVVaUczNGJNOHZ4YVoybzIyRTdwU3Urbi9sRTZvNGhmM0RLdHBXTlNmU1BpaUZiM3gwZzFjb0JGUGJPeHU5REtWSFU1UlhhYktRakdXOGphL0VwZ2w4SXREcnlwdXNDS2tUYnBmL2d1aTVXU3gvalE5ZHFTZkVwUkZRTmh2alFRbmozVjd5YlRiR2ZYd2ZtaHRja21pSG9weERWTGtmdWZKNzJEaVJtOE85bXVqUXNNcU1NTk5rY3owTi9hNzFLT0NoMTNmeU44R05la3Joazh4YzNJOGsrd292dlpIQmNpb2ljNytFUmdZMWl6MjV6STRpKzVaRnpjVTYxVW11NHFzZmhsZGJlM3RmMytISkFFMTFpOSs0c3lEZ3VqTzZsQytnY3pIaURaZXloK2NidXFxMTFNZzZ5M2dYN1VWd3p4SXBoZ1phemJFSUdhMWU3aWNSYjltWkdReEdlN2pJSWo5d0gxOEJxZDV0Q2hRbDVqUVNJOU5BSS9DbmVHR3R4ZWpqT3Z1Zk5FL3VuMWRQb2tmRGxqVC9pRzAyTy91bVFYcG9kL1NXMmw3V0RkVmtPM0dVWnlZRWYrdGZ5UEhac0V1Tmt1dWZ4bk5vTEdrVFdwVUdPQVcrdGQzQzdOejhXTWxrcnZuZUtXVHdpalphNEs3cGVlNG1iNHdqbTNnbzBqNUp6Z0xFdUNPRk0rRVBEUHpnK3VPeThkaHR1d0lwalpLSEVsR2ZnZVM3bHJhRjBMNng1VU9ETUxZUDFFSmdhQW1kUkZwZVFaeUZLeUpZNXJZU01wNmxYYytXQWxteEFEbXh2ZDQ2K1hvMEpmZVAxWU9vOFdQL2hZMkI5aVhhTERmMjJYUjBwVTMrTGQ5L1ZzdkFEMElNbEE0bmdPSW1SMCtOSlB1QThGNkVwT2R1S2YwMThzT3kvenJsZjRFMUU1SmJYakM0R3ZuVFJEOSs3aXU0TGRuN2Mya3lzNm5keTlnOS9Payt4bTZaQVkrUkFJMUtxV3dJaE9wVTdQNU1EdDM2V25oZ3lGOEV6M1BTNWNDaDIxbWV6U2c3RTJpQjVPMmxVTEtTbkhEN1dEdWVHNk9JSHkwMmJ4dHFkcVlySzZoWWRhT2JtTjY4VVU3dGROcktsU0dWMFdtWFl5dktWelhNU09INENWcitZdzRxem5ZemlEcTZTSmFuU3hNMkhQNHJtRlpVVWEwdWNoY2oyNFk2QzkvaHg2Z0ZiUU1JY093ZDNyZ0p6WlJKM1hGaGVoSzdDT0pvZUhMSS85MkNVR2Z1c0VXa1dieDFSK24wSDZ4WUJxNGkwSUZhUi9scWlFNjFNcU1VZDFseVJFeUpHNTUwdlE1TndtY0s1K0NMWjhrSGJtOVVRUDR5Zmw5aWFtZS90TzhYWUVYTVBEWG5zM3JwQ1NQQzJUN3FoRndxQnVLUDRhMU1RTnJJSnRXcWNJdHJvZ3RlckY4MzVCdHhsTVUwZTVkUXBybkFtbmRhNHNMRUQ3WDZ3MVc3UnR1dFBVb3dKSmpnVk1QaGhMKzFrVlVSQytxWnQ1Rmc4WXAxT25iVHk1bGlQVU1QS3JUeTMrUzVmdjJNK08rVjhiZitobks3WDl2T2YwczV1T1ZQbWtoSzFaZVJLdFdZNmFuQi9RYzJpbGZHUnlVcHFaTkhPSWkzUjM2bzFlLzFKMVFnbXB4cVRsSlRuNWZ4K244QndFajgrZEZML2cwV0ZYdUJKNEo4SmYya0YyY0FRSkhCaFJDUXp2azJZRXdwcTA3RXFmSGJmOUY1KzRVRndpZzFuUXJyempiRHBZVTJnaGpCL0R2K1EyOWFXbjlHc0dVV1A4WU4welFxbUNNeUlTZ01EbHg2L1ZKcjJ0RUZBUnpnRkl0MjYrYXpkSnM2RWtpVjFsNWlocnpWeDlFeWhJOXhtOEwwRVZUakVQQlZ2SDl0VXI5aiswdFRkUW1GbmkxQlc1TWk0K3JETVkrMThnV2JwMlhLSllFSU9ZRFpQVmJUS21tOUUzK255OTdmZjYvd3F2eU5vZVhUL2hjYysxTnlLcXYzSis4ZHBSZzRwV3A5NEpjR1hhT1Q2L0xZbmRBMG50ZVJSZDlySkVCdzVvTWkvTXNyWkxQYWxsVHNDN21CTlVOeGJPQi9aTUIwNFNuQ2NONzJ4T3Erb0VBQm5BTTdJZ1YyZkRJU1FiUHdSN0FxNzNIeGMwS21MOHdhanFwWnVTWGdZTDdXTzNHcitVdDJmQ2VhalZlbEg3TEhjaHFlRmY3dzZ1RDQ3MlMzdUIrT3FwWkZ2UEtDS0E3Smg4RzZuQ1NnSHhMZEF1bWoyUkljb3RBZkM4ZUxPNWxrL0FtdnJsdkYvYVJQT01EUzZYWnVHNTBmV25WTktCMXhjMC8xT3ZYZDUxMVJjYnRFK2JQMnArVVQ5cGxkRnpTT1hsR29KZFBSZzR4VlpYeG1rZHJTaXltdHlwSkNteWplZm1sKzQ2dDFmZEd3bzBPZVFkdzNHYmpHM0NucC9tTUpFWU9LRFFrcmo0aGRyU1drdm02YmkvZVZBc1d3SGFDeTVBaG9mVGRnS251OW0xWHVTYWFWSHE1NFR1TmZ4azgydGo4b2U1Zm1ZbkV2dWdFV094dGQ5RXVqNitpNnAzbnRmNGttTHVyQUxNYzN4aW04aVQvd1duakt6QlZTUkJLOVFqT0NvQUVOcDlLaGk2N1NmSXh2b2NxQ0hvb04yU2UyT1MrWGIvb3lMNVhVa3NWa1FOeS9ocDdnVTFuWWNZdnRyRy9wSWIxaldYZHRQVTRMajRlTzJqTXNQNnd2VW9SbWN2UHlsTWIwWmo2cTFNTnF4d3d3alQvcEpUZWZCY24xMGkvZXJ4SVdTekxSWGRnV0orWTJQZVNPa0gvc3k5bEFOcHozdEVnTkRjcy9jSC9NVTZEVVc4bWkyQzhYMUhkT3YvdHNueWYrVElQTEpmd05RU3dFQ0ZBTVVBQUFBQ0FEU2dWTmJjbU5hRHNFQkFBQ3RCQUFBREFBSkFBQUFBQUFBQUFBQXRvRUFBQUFBWkc5amRXMWxiblF1ZUcxc1ZWUUZBQWZ0bmZSb1VFc0JBaFFERkFBQUFBZ0Ewb0ZUVzZVMkxXVGxFQUFBdWJnQUFBOEFDUUFBQUFBQUFBQUFBTGFCNndFQUFIQmhaMlZ6TDNCaFoyVXhMbmh0YkZWVUJRQUg3WjMwYUZCTEFRSVVBeFFBQUFBSUFOS0JVMXNrOE52NE9nQUFBRG9BQUFBT0FBa0FBQUFBQUFBQUFBQzJnZjBTQUFCeVpXeHpMMTl5Wld4ekxuaHRiRlZVQlFBSDdaMzBhRkJMQVFJVUF4UUFBQUFJQU5LQlUxc2s4TnY0T2dBQUFEb0FBQUFUQUFrQUFBQUFBQUFBQUFDMmdXTVRBQUJ5Wld4ekwzQmhaMlV4WDNKbGJITXVlRzFzVlZRRkFBZnRuZlJvVUVzQkFoUURGQUFBQUFnQTBvRlRXMUdzWDd1MUF3QUFZeDhBQUFrQUNRQUFBQUFBQUFBQUFMYUJ6aE1BQUhSb1pXMWxMbmh0YkZWVUJRQUg3WjMwYUZCTEFRSVVBeFFBQUFBSUFOS0JVMXZjbm5TMC9SQUFBTE1TQUFBT0FBa0FBQUFBQUFBQUFBQzJnYW9YQUFCMGFIVnRZbTVoYVd3dWFuQmxaMVZVQlFBSDdaMzBhRkJMQlFZQUFBQUFCZ0FHQUowQkFBRFRLQUFBQUFBPSIsCgkiRmlsZU5hbWUiIDogIue7mOWbvjEuZWRkeCIKfQo="/>
    </extobj>
    <extobj name="F360BE8B-6686-4F3D-AEAF-501FE73E4058-2">
      <extobjdata type="F360BE8B-6686-4F3D-AEAF-501FE73E4058" data="ewoJIkZpbGVDb250ZW50IiA6ICJVRXNEQkJRQUFBQUlBRnU1VTF0WUM5Kzh2d0VBQUswRUFBQU1BQUFBWkc5amRXMWxiblF1ZUcxc2haUmZUNlF3Rk1YZk4vRTdrTDR6bGdxek1JRTFJNk91eWJnYThjOHpTeTlNTTlDYVVseU44YnZiNG1iR3FRUHkwSVR6Tzl5VzA5dkd4ODlON1R5QmJKbmdDZkltR0RuQUMwRVpyeExVcWRJTjBmR3ZneC94UWhSZEExdzVWMW1DSGhoSGpsYk9PMFlUOUZxR1B2aWVIN2wrNUJIWEx6M3NSdE5DRHdHWkJtWDRzL3c3cFcvSXVkL01RaVo0RWlGZDF0R1BLWjBLWHJMcXY5Q0xtYWc3cGQzT2ZZSUM3S0ZEQzE3bTdkb3d2RXZ1SG1tdTREcXY0RS9lZ0RHY3paZlpxZlg1U3Z3N2w0d2FmSHR6dDRmZWREWElZV3orRzJyR1lkaGlsbkFpSVYvdnQxekphdDRwc2N4ZlJLZjJXNXJtZThkU0ZPdjBJNlN2K0tMaVFzSUN5cFNyVEwzVVEzRnNmR2VDcXdIUGFRMkZrcXpJNjFTS3R0MlUyOFlmSDlyN0dHZEt0eEtyMjUxc1BqVG5PbGVyQlBtK2xkd085Y0pSR28xUk1scVoyQTIxUzhrb1BScWx3YWRFckFEaWVhSFlVOStkRjV6Q3N4V2cwVnVqYlJjWEx4NlpwV1NGQk9BUGpLcFZUeUtDYmZnYldMWHFkOUxENGVjSjZseVZRamFHVUdqWFc1THFUbFZBRjNvd2tHQVN1UG9VZTVGRGptYlluNUhROG9yK2RNeHB3emhybFRUQzFuR3ByNCtTRFpYejhDend2NWdINnZWZDFWODgrdVVkVUVzREJCUUFBQUFJQUZ1NVUxdEhwYk1uVkFzQUFPNWpBQUFQQUFBQWNHRm5aWE12Y0dGblpURXVlRzFzN1YxTGIrUElFYjRIeUg4Z3RCZFBkaTN4cWNkQ3pzQ1dyZGtKYkk5aWFXYnMzR2lwTFRORHNRV3k1UjNuRkdTdkNSQWdBd1FKa3NNQ0NUSzN4UUpaNUJEazMyUXl1LzhpL1NDYnBOaDhTS0xIOGk0OWh6VloxZFZWMVYzVlgzZVh1ZDNIcjJlMmRBTmN6NExPWGsycHl6VUpPR000c1p6cFh1MzVxTC9icmozKzZZOS8xQjJZVXlBOVBjUXNNbVlaM2M3QlhvMjhxMG1uNWd6Ly90MlgzK3dxTmVrWEVNNHdUMDE2N2xob3J6YWIxYVNCQ3dibUhMajR0VmJEb2lUOFE4VU5YRGozL0JmMDVVdHJncTZsRjVoUlVkVzZvZFlhVWVwbndKcGVJMEp1ZGJSNlMxYmlaTkloRjZBcWNwSWFDbEE3clRpWnFIUGdBdk5WdGdxY0xVZVhBWFNSYTFxVW9iOS9QRHlLay9jWENBNnRYd0ZDSHAwOVAwcnA1QmhjVVFseUNuMEU1MW5rczBERlplVUNoZ09JRUp3Sk9JWmpGOXIyT1JWZU4wUzBDeUh0aVd0TkRzRFVjczRGZW5IaWhZRDR6SjBlV2k0WUl6d0w0d3AxRzh0VHBYdHMzc0lGaWpiLzJXSTJQNEVUSUxDRmtJYm8xZ2FDWGluTkg0ZG1uSFM2bUYwZWd4dGdDNXJOWmlmbUw2RkxKMUtTWkRtTXREd0RzWWt2Z0h0b2VValVFRk0vZ3puVWZjOGp4UFpTV015SFk1T1paOGpMSkJ4N1l5elQ5NnBjVHpEZ0hybm41SWpUWXo0bS9mY3RZRThJdDIzZVNzTnIrUG5nR2lJWVRHL3BsRTVvL2tpSkErZ1JvUktOS2V3UWJKWEVBZ2U3Vy9hWmppMEhCSXdqOEJwaEh5RUxHeFNJV25JRFZZUDI3NGNPeTBsQkZucjNqeis4Ky8zdjJOUHp2UnI1VDAzcTIrYVV5YmVRRFFTQ3FmQVhwcjJnYnNDNWE2ODJISjNGWEVWWit0QkJVdCtjV2ZidFh1M0V3cEhnUVJ5aUZ5YTJxaVl4QitCaGwzclFoampkZmFUVG43akxHNEVSaFF4VHVXRi8rK2UzWDc3aGhsRkxIclJsVGI1d2ZQSDJ1eisrNVpZZGdybnBvaGx3MEFNMHo1Lzl4TDVXWU4vUnpMUnNicDcvOUpBdGEvTTUrYSsvLy9jL2Yzbi81cHR2di9vck4vQWxqbXBuMjZkbStNTFBhTXVKenVPWnNHL1pkaCs2TXhQNW9PZVVtTWZKQjAvNkxweU5yc0ZzYWZIcERsekxRVU9BRm5PcGIrR0ZkbmdOQU9LTzlIR1NIS1pIQWxsNGVpUUFKUUtoQ0JJNE1WMjhlREpiNmRJZWZZR2hRUFNScmV5Uk4xd3JuTmN4MW92NmhyN3hSL1RiTDM3N3Z6OTl4WFBxVStmRzhxekxjUGlrWXpoK0ZVUXhOVEI0Mk1kTDkwM0lkMkNPWDAxZHVIQW1BY1BRTWVjaXRCUHQvdDNYdnlFWTBrOThhYjBIUzR5b2UvWVU3ZDNuRm5SUEY3blFHVjAyaUtSekxVeE92Lzd6K3pkdlk0c1FaYU9UalM3R1d0d2NTajI2dXNKUWhwQzFwb0JNbGpsS0ZOQjYwSEZ3V3liYzBDUEtVbkx3ZEhJU2FxdVRDV0ZhemlXSlV6blEvSVdGVE50Q3R4bTY2NjFNM1hVNVEzY2hjWGlOY2Y0U3RkdndkUTJlR1JPTHBaR0poNWRNYzMvS1lSd3QwVUhoS3gvT0NqM2I5THpBclBkZi96dHVrV3M2M2hXT3orVzBFUUo1M1VnbWxSQy9LNXFXSk84N1V4RmdwTFFuQXgvZmFwMU9YU0NhMENuRVZUVTFTY1ZUT0dqZnd2c0xQSElNUjBzbnk4ZzF3azdGTlp0TDdBTHBmZHVhQzdBM3A0bWdkMFBrd2k3RnZvY21NaE1hV1pkUEo5UnhIVUVmT0JlbU1lQndFOGpzOWdZUXg3RzNMSW05OWdkOWdCU2VrOWpFa1pkWEV0b29jR3RIMGJYQVZiTGFObG9wN3FXTkJENWg2aklWY2hSVGVicTZHOFhJOUNRTmxMUWhMNmFteHRUVUNxaVpkRVZFbXc2Zmc0cmViQ3F0emJUU21WWjZBYTFJRklkK3lQUll1VG9hVEVkalE4ODFOYTZWM21vUmdMS1JWazBPb2t2MFhNazZ0amdRM216T0tUSlhxNjNKYlhYREFXMXpGRnZtcE50QXllQlZESlVOWElqWWNZaGdTWGgxQnBHSlVvNlBHc0ttM1JQTEc4Y1Bjc2c2N0NQYm55K3M4YXNUMDhQb3lsQVNJRDBCZ1lmUXRpWkN0M0ZzOGRHVi95UHdRQ2d2dWJnNFFFamgxSmRBZktvVlkrcVo5R0FNYjBGUU90UEFSQWk0anIrdUNObm9jZFcrNjhMUEtaY2NiRGQwTWZ1Uk15bk9URTNGanNoemFjS3RHQ1MxeVNvU1lqbWFuZkJ3VHJDY0RnR0Q0SXJzZ3hUREdEZkZuVGVDM2hOamt6b0NYUVlNMDBlSEtJQnRKNGRKNHZVMFJVQzNFWm1KTVdpSG9XWUNGMUQ4R1R2eUdlSGZqbDRqNEV5Q3JrWGFwZUZFenBDSkZ6bFhpQnUxSlB6aFhCbndrZk53R05uUjZrMDFvMHVPSnhVUjNPUnNFV0NaSnpFQ0tyTmxqbDRqZGdhUXRVR25uRUlRR2NyQmczWmc0N3dsdmRpM3JTbmVrdmFBZzRPUG5maXhrV2ZaaDJ4bHpjc2hnbml6MWhhT0pCVVlpNGNPK1pkdVJPL2FkTTB4N2sxNmVrNDdXT0VzSVUvMkFJdWV1dWI4T3BBOW5KTUE4amYydnEwRTVUaVR2dVY2aVBMZ0I3S2ZEMzQvWXp0KzJ0Z2Nnd09BdlFqQzUvMHJSTFpER1RPSmJmTTlpUW5WL2RNQkJxdUlIL1hnUENBdEYvRXhTcUZSK253dURaaU52Zk9VSUl2eG8zbkErTXlkQUxmYlFQTXM4WTE1R2huUExiRnFqRURuVlNMWENKcUVxWU1mcW83VWUwa2QrZ2RQSFJUWmxadzZWSDI3VW9mU2FUYmw5dmN3ZnlqYm5qL1dEa1NOQjZKMlA0R1l3YlZTSU5Lam5BSXJ1TEo4WlJyald6NGJLaFNGbVl4VkZQNXdvbERnSnFWVU45MFJRc0Q3elkveDQ5eTF4bURua2ZTcGRBT3R5ZjNDQmZZaXRoOS9BdUFNSU5jQ2lSMkpUN2tWZFhrSzZSWXYvWVRqbE41L1oyeG5lemIwd0NTRDRSU1NDN3JNTHNqZFJ3YkRDYndCSTVqbXpvenpHVXBQT1Q2bHRFYXFhTHI5emVtMHlPbEx2Z3FwSFpXdlF0NVpiUWtLNVEzRUZxaXcwa0IwR3luaFV6Q3NVb01pQ0tzVWJhcXdxc0lxb2xBVlZ0SnFxOVdERHF1VW83c1M0bXJOZnFzeGpGSUxqV0c3ZlQ5am1OcHY4VEhrTDBNdzZaK0JCMCtaSlJKYStTVVNxcEcwS2xZaWtieEdLRllpMGRLU2U1Vm9nWVRvV0NxNkRWYlV6aW9WRXUycVBxTEFwYWJhcWJlMDF2YlZSNnlsR0ptYlcxb2ZvV2x0OVlQVlI1QVFYcU0rWW5NZHk2cVB5STNkMGdzamlydXNMT1ZLcTRnSVM4SGFSck9wdEQ5WVJjUUswMndESmF1S2lOQzJxaUppbVRIaDFxb2k0bTRySWtUd2tIUGRRVVdFWXVDbHFkeVNpRnlSVlUxRVZSTWhIS01VR3FXdlh4TXhJTGNkUGRNZUwzQkdoaitNNm9pQ2FTU0w2NDdTU0RPanl6V1RpSnAxa1ZiZHlsYTNzZy9tVm5abXVyY0hwZ2RveXZwVWNoYXp5MDNLdVVwUXlnTmo2RXpLVmF2OFBIcG54UzBmSEk1bDViSkliVXV6S0JiTGtyZkZPS3hLb2xVU1hTdGZqZUZzdmtDc3VHVWI4bFJWM2hKUzcrOGV2c2hSV3I0S0c5MDVyNlpDM2xGN0NRcmwzOFBmdXdwVmVRdGpxTUtxSkJXMllFNXZnUXBWZVF0ajJOcnlsc3hkUjFYZUVtVW9ZUXlYdmsvSGlYYzlocW45M2xWNWkvKzlFeUkrS0hEUlJRVXVVVGEyclk2K2luYVAzNHRMSnNJdjAra3RMTG0vVnh1Y2pzNTM4QllKYi9qcXg4OTYrSEdINnFiSVNwMFkwY1A3Q20rQWR1UlBsRS9rdWlacmp4NDlTbDdqaEIrMVUyV2ozdXAwQXRrWG04cytjaVpVNDZaczVHaXNMVW5Wc05TV3JHbEttbHl1Y2R2SVViaXc2RzVENVB3aTMyZ2g5WlZZQjJMdUxodW5ySUlrdVM0YmNsc1BtbHl3SmhlWlJVcUU5OG56L2JQREhWbmdEMzdZWVdqdE92UEhEdFBqWTZMVG81K0kvbkFuVXNsRTNLanFrWFlYcE4xRlNydklZVWppcXk3WkpVN1ljdFhRMVJYcW5FSzc2WmVRQkxaSENwL3ltYWx4STNNYTh2TlpmVTdIV1RqWC9BWkt0SUVtYXBCU2JWWDBxcjdUMW1VdC83WSs5Z212ME0zM2ROV2VzbXltWGJVblAxY1VlRGxrVm5LWTE3OXFad2Nwc2F0MlV0dEZQOFdsQkJmdHNwd0Y1N2I5bG4zVHM1RE5OMjNwd0tNb01rblJZVnMzYmFLUGNCWHJkaU5jUWwvekw2NnhUNTdpS1d6VFgvakhLcWNPZEFINVZHejRNVG55UGRsbzRsME40QmgzRG5EV2d3dHFVODBET00xMXNFS2EzQURjckFmSFdvWnU1SUNiWEcwTHkxMGIyZXl1Q20yMkNOUTBqVFVBemU2cWlHWUxzWXdRbWdSVHF6RDQyUlRMZEI0YWtGbXhackFJa05FcklCT0tyb0FNWjloV0lMUDdQVU15dmtoUk54TDVZeGJLN0IvYWtHZTh5aUt5bzZFUERNYVFTMTdPUnY1QUJUSW04aGNEa0xISWo1WEg5QXdrbmovek8xTFUxSjYwbEo2MHgvN2hSWUcrakdKR1pYV0ZzYytxSFdVWWxlVStpbHNpNHhnWk92Yi9VTUMvL0I5UVN3TUVGQUFBQUFnQVc3bFRXeVR3Mi9nNkFBQUFPZ0FBQUE0QUFBQnlaV3h6TDE5eVpXeHpMbmh0YkxPeHI4ak5VU2hMTFNyT3pNK3pWVExVTTFCU1NNMUx6ay9KekV1M1ZTb3RTZE8xVUxLMzQrV3lDVXJOU1N3QnFpbk95Q3dvMWdlS0FBQlFTd01FRkFBQUFBZ0FXN2xUV3lUdzIvZzZBQUFBT2dBQUFCTUFBQUJ5Wld4ekwzQmhaMlV4WDNKbGJITXVlRzFzczdHdnlNMVJLRXN0S3M3TXo3TlZNdFF6VUZKSXpVdk9UOG5NUzdkVktpMUowN1ZRc3JmajViSUpTczFKTEFHcUtjN0lMQ2pXQjRvQUFGQkxBd1FVQUFBQUNBQmJ1Vk5iRWZHZ1hjQURBQUJqSHdBQUNRQUFBSFJvWlcxbExuaHRiTzFaelc3VFFCQytJL0VPcStYY0pvNWpPNVppcXJZMG9sS0RTaE1WT0JwN25WaDExcEZqYU11SkN3K0FoSHFBRytMQWhjS0JHNEszS1NWdndmNDVqcE4xbEVMYXBwVzlVbXVQNTIvbm01bmRyT3RyUjcwQXZFVFJ3QSt4QlpYVk1nUUlPNkhyNDQ0Rlg4VGVTZzJ1M2I5N3A5N3VvaDRha0R0QUx2NEVIdGs5Wk1IaDYvZm43ejVEc1AzQWdxb09CVXZLdGhrR1lRUmFYZHNORHkxNHI2S1UyUVdGK08rVGI4T1BKMXk4cG82TE14Vk11dVV3ZSt1T2czQmNJMG84ejBPbXF4aFEwQ3FNVnRVTjEwTUpUZU44bnVOb2FrSXpHTTB3VGNYekVwcktaUlZOYy9TRVZoV3lCakxNaEtad1B1UWFqcGJRZEVhcnVVNlo2Q3ZONjN2V1B2ZTlYRlpOMDgzNm52WEprTXhIbGZoVWxjUkNFYko2VFZlenZvczVqdnRlTDZXNFRhRzVSU0x2eEFJN2pBNEJveW95K0prUXdiMlBHbUhVczJQdytJWHZIRFR0d1lFRlY1UkpUc2JkOElOQU1MZVArOFJDS3d4OFY4YWFCaGlrM3BJRWhtQmZ6SXRlVTVqdythVm1aSzkzZkl4eTM0NDRuaUMvMDQycE5XVlZKNWNodFRWaTM3VDdsTGNSMlBGc3hsMDdqbEdFV1R5VmZOWU4xUEh4ZWhTRmg2RGx2eUtScW5JSXl2a2lXOWk5bUFBTEJBblZQRmd3Z2JUVUNidEdTbndjR2kyQlJtY0RnajNra1dlVFhmbE9sQkl2cEVqT3hLck9rM1UybHJ3eGdXWklmWllIbzE2YW9haGVHa3Z4YTg3K1VZZ1JHeE1oQm0wZng2VEo1azF5d1ZWUjFNTXNoSXEwSDNIZnFyUlhpN1JmTUVKTVpWRU9zOHZoNmpjOVJaNW50enRtM25aSHJkQlJiSGVtekN5dTc3dUlEbmxYMGErbTcxZFdWWG9WVlpHdENpT3ZLalNEanFJcXBzejhVMVdJYU5meW9sMDE2SmdqMnNVeWNja0Y4ZjhRTVowM3VpQWFJWTRuVDVjbW9zVmpvcGgweUszZkpMNVorN0lGMmlYRks0bXNPTTdqWUVsT1p6RW1kS0o2L0RUMy9QVEwyYWZ2UUJ6cmFWWEpzYXdRNDhlYnQ2RlZxQmR0RlVLZ2VxbS9uQ293aTdub0Qrd0FuVzl3WnN4eCtidEVmaDZOVHFFRncxVG10dEVSV1NMSkg2NmFMNm9rS3Z2cmdkL0JGdHhFbU9RQmlaTDl2QldIZmQ1NmVaS2YvVHI5OC9QcjhNT2I0WSszNHVSYS91RkJ4RjU4c1pnKzRPL2FrZTBRSzJEN0tiUGRzSHQrY0d6QnB1OUU0U0QwWXZETWZvaDhDQVNhb2hkQWtVR0tST2N1VWRtSjdINFhiR04zanhZSDB5d21SWmNuN080Z2oxT0YyVmFmWWtuMWxkbjdoaDhOWWhraTlhWWRrYlFmQUs2QmFOc0k0empzc2RzMkRSTDVMNHhPNXpWcjNCeW9uWUUwYVZJR3dHNlRXUUpTdGgwZUlVTG1JRXpHYUo0ZnVEbEE4SHhKalJldUZhNHRuMnRLNHBxeWRLNHRjZFN1MjdYeFY5bXVKMVlvdWdRSnFxQ1FKM0ZIUDVqL0JWQkxBd1FVQUFBQUNBQmJ1Vk5iQzA2VGpDc05BQUJDRHdBQURnQUFBSFJvZFcxaWJtRnBiQzVxY0dWbnpaVjVQRnY1M3NlUG9yWXFXb2JxVmRSU3kyaW1SYlhXdHNZV1F4cHIwVW83WFFpRFFZSmFraGttVEJkMUw4VkZMVVhzWVpSUWF5aVJLV092SUtwcGt0cWxrcW5HdWJMZDlIbWVlNTgvN3ZQSGMrLzk1LzdPNi9mSE9iL3Y2M1BPKzN3LzMrOVh2Q0IrQjZoQ1hUMWNBU2twS2VDRzVBTEVTNER6NTd0L2EzMFcrWGMxcE1RRGdKbzhFQUVVU0V1ZEJBNm9TVW1yU1ltSEFWMEFrSkw5N3dEZ2Y1YlVBV2taMllOeThncUtTcElBb2lwd1FFcGErb0NNdEt5c2pJemtORTF5RHNpb3lSN1JQM1BwNEZINFRibVRzZXBuZi96VE0zbUR5NjJER2o3VEhFUExiK1BTRlJTLzBOUTZwbTFrZk1yRTFNeksrcHpOK1F1MnpsKzd1THE1ZTBCOS9md0RBcThHQmQrNmZlZHVXRGd5SWg2RlRraE11cGVjOFJNdU0rdm4rdzl5ODU3a0Z4VCt1YWk0c3FvYVgxTmJWOS93dksyZDJOSDVvcXY3NWRBd2VZVHk2NnZSbWRuWGM5VDVoVVVhZzhsNnY3SzZ0cjZ4eWYzOTQrNG4zaDc0bC8zUFhGS0E5Ti9SLzA4dU5RblhBUmtaYVJtNXoxeFNCeEkvQjZqSnlPcWZPWGprRWx6dVp1elJrMmQvbEZlLy9LZG5yWU1LQnBZK0hJMXY0NllWdnpDMFloaHhQNlA5RjluL0R5ejlYeUw3TzlqL2N0R0FROUpTa3VSSnF3Rk9nRWhrVXZrQStHZTIrWnBLdGk0eGF4RHhRNmdSWno3RFVZOHUrTHFIaTMySWNnZ2IzaitGRTJrS0ZNRXQ3dEt3Q29Pa1F0K3dEU0MwYkNZN0RkQXp4WUFhV2tWbG5icGYxb1ZIVG0rRzZuWE9iTzlBb3FuVTBjZ2ladW5KZlVlU0VSYkpoOUg2ZDBTS3loeTgwKzNTRk42OUtmc2JwRllTK1M3WGdjTFdaRUR1TzBJNHIwWEh4UUJ1a2ZQa1Mxdmw4aUdZTm1qZ1I1dy9XUGZkY2pOYWFXdE0ra1luWE9uUzk5eHZTbDhvcXJkcXZERWZ5MzJLREtoYllXdG9KS1BlVkphNnVaTE1vZ3pwejB0U0RGdlFwVUZRdFY3L3BTY0drZkZJVThQdHJxckVzSnJHdGRaZGlNRGVreGNuQmlyazJQRmk0QUZYREtUL0tBWjJ6d1RjSllvQldRdGhmcXBsMWVaYlF5NU1ZRFdQczdka0NNK0tnUkN1NW9QVUlMNGNacmxmazlPWjJXNWhSZzBSSWhCY3lIMzB6bUtQOTFTdlhVVTRMYTF2cEtwcHE1djY3RmIxaGkyYU9DNnF1aGNWRm1QMTZtUExmZEVoTVRBWTJudTlNVGl5ZUhJWUJob3pJd284cXlteUUxbnZ5cGRLWGxhUUt5UGhZSVozK3FxS0V1YTFyVFdSM1p2YzdoRWJHM1B2RUljK3JGendUR2N1bzY4dHlZbk5yNWJvWERjUS9vU05Ram9hcGw2VWZIdnMyMVM3SEo2SHNJcE82U2lUQnkveHZaRDlWdDJjWU1FZnVIbEpOVXN2dFIvM2NTbitVOXYyY01kTVNPVVVCRjBLOFptSlF0OXRMNGYvMHR2Mk9QS2V3emVPaUFKcXFYWmNpNnp0aTV6YkxOaFozOUJSSDd5Mjd5UDhrOWsrNUVlLzFXcVdsbThzcm5GdUxWcHJnbkMxaG5YTXFxTDZUVjBjTFNGMSt2a3dsQk1jbk5qYnZDUC9lek9Xbm45anRLbGE0OFl4OS9WTHgyUlNWT005UTVVU0dXS0FGaHdaNWN3L3lwd2ZHSGVhekVDSWdaK3cvRUJlRXBmWEtpemkxWWtzc1M5MWhXMDhHQzNqc21oWjlGSzBMQ3dWQXd3anZxYkFnTVRKRndNdkNlQzBzRkFNeUljSklDUnBNVEJrQTJzQXNieUNFbjdZMzBRbGtvVWlOVEhBUml5eUtEUUtMNHhHWXFEK2FkbFU3dXVrL0htQnVpZnYxa09mZWRTeUk0eDJuUHlRUVQ4Q2xrditZeWRuajJjbWJNY1lnWTRJVmRCeVdMc1FaKzk3c3dyY1l1eHRpd0ZtakN5WWpZSWRXYWQxWktXbE1KWlQvR1puZldaYkxBSTIzbmYrOFVzRWh3dFpIQlA5b0V1Y0ZKbFRSSXB5WW1DS2pQZ3pvdlZEcmNSMEZ6bHJBK0dWb0NlVHZ2QjJpSUdmWjB2emJ3U0J2bDVnUFVlVFJ3Uzd1TDZ3M0NWZUR6Z2RReUN6eElDbVFJL0x5MkVvdTNLU0hxUjlUZHVpOXV0TW9ZVE9ubGMvdUpkRmVrSFhFMCtjNHdZS05HS0c5M2taTlp2ZDVkc2xqdmpZMmtGa1pXUy9xdkNQWXVCZFhabHkrdHRac2sxQm9DMkJJS21CVkFpM2FzaGdhTHgyNkJseS8zR2JHRkN3RU9WeUxyWnVKRWUramRoTHRMVXEyK1lFZlJmQmQ0cnhjZ25NVitoYWpjVzVRODM5VGR4TTY3MzhIajNWY0xjZFZXZWRjb28wMG1wNDJrRDA5cjlRVTFIWjRBMnZyTTQzbWZpcTBjZG0ySzNZcW85SDc4N0w0RDErZXN1VXNxc3BPbUhFdjRDZGt1WjFpUUZ5a3NUVUVpdnZhOVdKZ2F6N21BbkVMaUJzeG5KRG5UaFhuRVNaWm9LZFRsQlNxYklPejJlM1Q3ZEw4REcvZmxkT015RFQwcW9SY2s3dm1qcjJSdmlYKzEzU1I1ajBLOEtxcU5DUmw1NGtsVVdyRTZwVTJ0akZPVUxUYm1USHpPbjIrZG5UdWhzNWg0Y2tRc1ZVbElXNTN5em1KSGJRV3YrWHZ0Yk80Z21JR21heXZDTXpveG5mZGJHMW1WQUZ0ckhLU3BraFN1d0d4K21EWFhlaTZ1WEdycnNhZnV2MTVlR1E3ZG44cEliV0ovNVhzZUdRTUZqUitVWC9lOUM4UElMblVTOVRPRzVPQVNvWVJURjhTcFBHeWJQRkhRWDVjc2MrR2ovSnkrcE1XTm44c0x5TERJcFBxK0tFOEFnZ1JOSjNoaDFOT1RsRDQ4NU1qWmFIOXNjcTEwOFljdVZ3L2FjRWg4RVZqdmx3Z2tpSDY4THJxZ2tQRm1abWNTa015aERCOTlvMDVCTkVPWklXdDBuVGFNYmZsQlVWeFllaFkyVUgzSmZXUndWRndud0NOcUlSQnBySVViNFdFcXpwaTNzSWJnK0dnbTFqZ1FsclBEU25mRGhHSGd6UVZaUllmMU5ZTmZ4OVpJRFRFUUdTbFJhNk5pd2RxRjJkZzc1VkY0eWtlS2ZJQi94MmpSeHJUMithVzJXdCt3eDlxMkY3ZHExbWZhb096OWJ3VDI2LzZlUGg1MWNYN3dMMWN1R2IyQVhaRVgvYnhWL3cxc3h0VzgyTmVFTTZWRHdYRDUyRXJkNTBVUTlVcTRDN3FBTi8yNEh2WWV3Z3ptd3dXTXJIQ2lDektCaE5rMFhaWnNkV2ljZ2tMZXU4RnNFQmFyOThlSmtoMTllWlc4VXcvQXFFK1hTQmE1d2RwazFXNk1Udkhyamw0b1dGOVRialowaVp3djJWNXJJMk41c3RZaEtkbkxNNHkwc0ZkMmtHZ25qd0tDZUdaWmNVam9Ca0hXZFNobFJrQkM0eEtzMTFVZDQxM2ZyY3pLd21IWk1JNDVGZjZVclNRTSs1aEJyV2IzejdFTnRmME5RVFRUVXJKdkhUQkE4L25KazEzbXV1MXNSMHBFQWZpblA3NGtNVi9Qd25KRzNDekszSTZEYjd2QWU1eThYamNvVDNhZmhlYnE2M0JiaytxTWZxRTZJa2dOUjJpdHlEbXp0dExHbkhra2s0Nk5VVTFXVGcwdDdlRFVxS1cyWTZMVDZrTzdMSEhjRS9OelBHaSt1ZDF2L0ZNNlFveG92YXluUXcrNVJabmhiZGpTaW1KZkt5Sm5VN3hNQTJrVlVDQVUrUjJQa3NoeGlSb2dzL01hSXpPR1k3aSsreHRWZXVnTkVEMTNpR1ZCUlcxYVVtVlovYngwd3lIeGxpekcrVDdxQlQ4T0JqR3MwQk1oelFyOFR0azNTNmhVOUtZMTVLNUhQekQ2TWFUMjBpQkhZOUlnV2hHSENGOEhXd3pMT3A2bUpnMWJoRzhzYjBGTXdBTlZIMU9nMGpxWTNuc29UbHB1bHJ0T1VRekxqVFFiMFhIUzkrcEY0TlN3L3ZWWC91YkhYVzdKVjY2L1BlNkliMXdSOE01dkRGY0h5QWhvN0hxOHNFN1FmbVptTWI3ZlVlbzFkdzduTnhXY1R1MVpLMXAzL1EyM2lCNGZxOVJOMHhuUG5wRnRwSWtEd1RYRWZ3eTR0eW5YalZGLzJYbHJUejQzYU1QWUg2SUlvdlc4Z2pDck1PTllaRkdKM0ZEanFJN0svOWVsdFZMMjN2Syt6Z042Z1gwYm9KaWJERFJiVXU1bmZkdDZQVWNMMkpUZ3pKRUJuMHhLNnpzVGZMQllGWkZMcW9TSmcyUG92WGVLZmo5bkdGYnd3ZTUzM29GNVpiZWV5VzB6eDVTZE83eDdFMEE5N29kZHRKTCtGRE1SREZqdlRQUTBpYThVaTJKYm16bXkwUkk0RW11amlyeFY2N2VyREF5ek9RMDV6TjFERm1UZzVwNjh6MWwxbkhxRVpvR3hPWWZjNHp6WTZLb2lXTVNVbkFURE0yUENjVHZyUXhPOG5zS1UwU2plaHkvRlVPanhZWFgxM0hISDRBVTlsc3hRN0NyU2FQWG85SVRFYS9McGhhQU84WUp6WHQwbFczRWx1RFEraktubGY1OUdFRXgxdVNxWGh5bWQ2OHZUOFRzaGoyYnFLZXFYczBVcnY4WjJ0aEFGWU91Ukhmc0pVOHQ3MWYwTkx3OXA2U2Vod2lJaGczVHY3RUhobllzNGtmanpWRjNrbjhEZ3NtWkcwclNGSmJ5QW1VOUc0bG1NaXNyNGoxVmY2cGdHcThCdnNPZlBUSXF6aGEvL3NWS0x6V2xuam14RXhuRzRyNVp0TnVydFEyL29udlE1aldDTHdXV3VLTEdiMDJ1akE2bGI2SzlnLzB6cTFtUWRGSWY5VFNRK1NGZ0R6ZmJFU1l5bE9CRXFkRk1ybGkwMDdqR0NSYUlDOXlPbStvT3d5blhIMUNYeWl4L2J1S2ZoME9heVBaTGlLcWtsSTl4bXdCVGRHRldUdkdSelp0ZVAwR004OFNxTVR6VVZaNGJtYjV2UnJrVzYwQ2lEc25aMkFITkhWTFB6bW5OMFdLS0Y5b2RpZG1lNmVGc3UxZCtQcVllWXlsV3VpYjNEMjVieHpQU0V4YXZrVnhhUzhPU0xtUFltc3RJQ2ZSWDNaNlJVUWJGd1R1d3Y0UlB1Y2ZINVdNTUpiaWVEUHh4VVRrbU9Ib20wWWJFNC9SbUtYbU1CdnZweldscnh1Y1MwMmEzWDF4M25Eb21mUkhCb3BYSGdXWWRjT3p6U0xVSHZta1ExV2pNU05mQ09kTXpSTHpmSjRLWW5qb0dhZHdCMTJSb2lhM1c0VUdZV29PdHZ6Y2IxcklzeFNXclU1Ync5SkpjdlpSSE1URjFpa25ScUpvSnJ3YjAxZ0JickZxS1gxdS90U0RsWjN6eW8yMHBEeTM1K2Q4YVVIS2FtSEVZdEhIVHlkN2RkOU5icFA0OXBpSnZSTjZQYUF1SjM1QVY2bkZQdkJ3U1JUVGt5NEhZaWFoZlZSQ2UySi9JWlQ0K2pUVE9UNDI4dVpwUE5hQzBPYjUzc1ZpWmJoUks5ZjExbzdHWUhiTElSZTBqK1pLdHJaNkhxcit5aXFxL25KSllXdmxpbmR4dEVVZG1SZ1ZTcWdLaG4rZlhmYkJwNUJzS3ZDSmZqTURoYVhSRkUwcXU1UVBQRENwK0UvZkt1TEZ2d0pRU3dFQ0ZBTVVBQUFBQ0FCYnVWTmJXQXZmdkw4QkFBQ3RCQUFBREFBSkFBQUFBQUFBQUFBQXRvRUFBQUFBWkc5amRXMWxiblF1ZUcxc1ZWUUZBQWQrLy9Sb1VFc0JBaFFERkFBQUFBZ0FXN2xUVzBlbHN5ZFVDd0FBN21NQUFBOEFDUUFBQUFBQUFBQUFBTGFCNlFFQUFIQmhaMlZ6TDNCaFoyVXhMbmh0YkZWVUJRQUhmdi8wYUZCTEFRSVVBeFFBQUFBSUFGdTVVMXNrOE52NE9nQUFBRG9BQUFBT0FBa0FBQUFBQUFBQUFBQzJnV29OQUFCeVpXeHpMMTl5Wld4ekxuaHRiRlZVQlFBSGZ2LzBhRkJMQVFJVUF4UUFBQUFJQUZ1NVUxc2s4TnY0T2dBQUFEb0FBQUFUQUFrQUFBQUFBQUFBQUFDMmdkQU5BQUJ5Wld4ekwzQmhaMlV4WDNKbGJITXVlRzFzVlZRRkFBZCsvL1JvVUVzQkFoUURGQUFBQUFnQVc3bFRXeEh4b0YzQUF3QUFZeDhBQUFrQUNRQUFBQUFBQUFBQUFMYUJPdzRBQUhSb1pXMWxMbmh0YkZWVUJRQUhmdi8wYUZCTEFRSVVBeFFBQUFBSUFGdTVVMXNMVHBPTUt3MEFBRUlQQUFBT0FBa0FBQUFBQUFBQUFBQzJnU0lTQUFCMGFIVnRZbTVoYVd3dWFuQmxaMVZVQlFBSGZ2LzBhRkJMQlFZQUFBQUFCZ0FHQUowQkFBQjVId0FBQUFBPSIsCgkiRmlsZU5hbWUiIDogIue7mOWbvjEoMSkuZWRkeCIKfQo="/>
    </extobj>
    <extobj name="F360BE8B-6686-4F3D-AEAF-501FE73E4058-3">
      <extobjdata type="F360BE8B-6686-4F3D-AEAF-501FE73E4058" data="ewoJIkZpbGVDb250ZW50IiA6ICJVRXNEQkJRQUFBQUlBQWNEVkZ1L0tNUkN3QUVBQUswRUFBQU1BQUFBWkc5amRXMWxiblF1ZUcxc2haUkxiNk13RklYM0k4MS9RTjZUR2dmeUVreVZrcjZrZEZxVlB0WU92aEFyWUZmR2RGcFYvZS9GZEpRMGJxQXNrRGpmOGJVNXZuWjQvRklXempPb2lrc1JJVytBa1FNaWxZeUxQRUsxenR3Sk92N3orMWU0a0dsZGd0RE93OVpMQm5nd1JVNUR6bXZPSXZRMnpGSzZDdEtWTzE1bDFQWEg0NUc3WW9TNVpEUWxkRGdLUm1QZmUwZk9kUktoUnk1UVU5WnBIbE02bGlMaitYK2hGUk5aMUxxWngzbUlVSUE5ZEdUQksxcHRETVA3NVA2SlVRMDNOSWUvdEFSak9Kc3ZrMU5yK0ZyK08xZWNHWHgzZTMrQTN0WUZxRzVzL2hjS0xxRGJZcFp3b29CdURsdXVWVDZ2dFZ6U1YxbnJ3NWF5L05teGxPa20vZ3pwTzc3TWhWU3dnQ3dXT3RHdlJWY2NXOStaRkxyRGMxcEFxaFZQYVJFcldWWGJjcnY0d3lON0g4TkVONjNFaTJvdm0wL051YUY2SFNIZnQ1TGJvOTZrbDA3N0tPbXRUT3lHMnFla2x3NTdhZkFsRVN1QWNKNXEvdHgyNTZWZzhHSUZhUFRLYUx2RmhZc25iaWxKcWdERUkyZDYzWklwd1RhOEFKNnYyNTMwOE9UckJBWFZtVlNsSVF5cXpZN0VUYWRxWUl2bVpTREJKSEE5N0JMc1lEenpKck1nc0x5eVBSMXpWbkxCSzYyTXNITmNOZGRIeHJ2S0VYL21CZC9NSGZYYXJtb3ZudWJqQTFCTEF3UVVBQUFBQ0FBSEExUmJiTGM0azNBSkFBQi9Xd0FBRHdBQUFIQmhaMlZ6TDNCaFoyVXhMbmh0Yk8xY1cyL2p4aFYrTDlEL1FEQXZiWkdWZU5HMWtCdllzclhad25JVVMrdmQ3ZHRZR3N0VFV4eUJIRG5yUGhYSmE0dW15QUpCaXZZaFFJcnVTeHNFVGRDSG92K203bTcrUmVkQ0RtOURTclpsckxTaC9HQ1I1M0RtTzJmbW5QbG1lS0RPZTg5bmpuWUpQUjloZDBjM0s0YXVRWGVNSjhpZDd1aVBSNzBITGYyOVgvejRSNTBCbUVMdDBUNVZNYWpLNkdvT2QzUjJUOWVPd0l4Ky8vN0w3eDZZdXZZcmpHZFVSOWNldTRqczZMT1pyZzA4T0FCejZOSGJ0azZiMHVpSE56Znc4TndQYnZDYlQ5Q0VuR3NuVk5HMHJFcmQwcXR4NmZzUVRjOEpFemZiZHFWcG1Fa3g2MUEyWUpsR1ZobzFZTFdiU1RHRHMrZEJjRkVNUWFvdHdUTEFIdkVBNGdxOTNjUGhRVks4dXlCNGlINERtWGgwL1BnZ3A1TkRlTVpiTUhMa0l6d3ZFaCtIRU5QZ1FvVTlUQWllS1RTR1l3ODd6bFBlZUtWbXM0OUs0WmxRcUNkbER6MDAyWU5UNUQ1VmdKUENad3JoQjk1MEgzbHdUT2hVVEtMcVZOUHpwWE1JcnZDQ3hCLy81V0kyNytNSlZCakVSRU55NVVCRnIxd1dERVlqS1RwYXpFNFA0U1YwRkkvTlpuM3dhK3p4MlpRVklWZUkwdE9RbW5nQ3ZYM2tFOVdEVlBvK1hpTGQ5WDBtYktWaVl6NGNBMkZlM1VpTGFBQ09hWnVCVjQxS1JvSDJLRDFueEp5ZThESHJ2NGVnTTJIYURyalNodWY0bzhFNUpqaWM0OW9SbjlYeWtnc0gyR2VOYWp5d3FFT29WWnFJSHVwdUkxQTZSQzRNRlVmd09hRStJb2dhRkRhVmNnT0h3ZnNQNGtja3BqQVZYZi90cyt0UGZ5K3VIdS9vN0ordTlSd3dGZTBqNGtCRnc3enhFK0FzdUJ0b0F0dlJoNlBqaEt1NFNnKzdST3VCR1hLdWR2UStvcEhnWXhxbnp3QzFTdGVFQStpd2ExM3NZSnJ6M3FueFQ5TGwxZENJbFF5enBHRmZmZnY2eXhmU01HN0pWbHZXa0t2SEp5Ky8vL3lsdEd3ZnpvRkhadEFsVzJoZU1QdVpmYzNRdm9NWlFJNDBMN2phWnN0YWNrNys2Ni8vL2MrZlg3MzQ3dlhYZjVFR1BxRlI3Vzc2MUl4dUJCa3RuZWg4bVFsN3lIRjYySnNCRWpDZkkyYWVGTzg5N0hsNE5qcUhzOVRpMHhsNHlDVkRTQlp6cllmb2FqczhoNUJJUndaa3lZalNJK010TWoweWxoTGpVWXdPOUlGSEYwOWhLMS9mNHpjb0g0aGZpdVU5ZGtlaW9ubWRFcjY0Yi9pZFlFUmZmL0s3LzMzeHRjeXBqOXhMNUtQVGFQaTBRenkrQ0tPWUd4aGU3TktsK3pMUzJ3UGppNm1IRis0a1ZCaTZZSzZpUFBIdXI3LzVtQkhKSVBIbDlSNHVNYXJ1eFZXODkwQmIwVDFmNUNKbmRNUWdzczd0S0RuOTlrK3ZYcnhNTEVKY2pVODJ2aGluNkJHWEhweWRVU3JEeEhaRElXYkxIQmNxWkYzc3V2UlowWGk5RmdQTHhlRlZ2eCtocmJFSkFaQjd5dUxVQ0pHZklBSWNSSzRLc05lYWhkaHJSZ0YycFhCNFRzbCtTdHFwQmxqRGE2RWtZbWtFNlBDeWFSNU1PVXFtTlQ0b2N1V2pXYUhyQU44UHpYcjF6YitURm5uQTljOW9mS2JUUnJRZmFOdlpwQktSZUxOWnk0cDMzYW1LTUhMWncwSEFiMjNMVkVzNXdiV2FqYXlVVHVEd2FiUFdvUFJaT3hZMFd1dW5pV3RNbjdmWGFpYVVMVVdpZE5CY1FieWxUTVc3cXlyL2RUangzUWNFWlBDZzAwY1RqcjZ0NklNbXdqd0ZHbXVLTmp2ZEFhWkI3S2RiRXJlREVSOFFVeVlrTVd1TTlETENId3E4MnF6WXRuU1ZZYlhxelJ6bjhvY1VQaEZ3QllRbHdDeVpxKzRIR0p1YjdBRXpiOGhYZzJrTG1QWUtNTE91aUtGcHl3bExkOGhHbzMwM1ZEV0JxcllDS2hiQ2tSOEtQYlplakhXQnNYNUh6OVZiRXBWdE55eWplVGRVRGNtZzEraTVOV05zU2haOHR6bG5OUUpRVGF0bTJxMjdnV3BKQXJ2T0tYZHJpT0d0QkIwYmVKaUljeERGWW5CeGpBa2dPWWRIVmVXam5UN3l4OGtUSExZQUI1VDJ3d1VhWC9TQlQybFYzY3l3OHd6M0hXSUhUWlJPazZUaW5iUGdvL0JBMUY1MllYR2hVaUtsVDZENlRDdWgxQVg4V0l6dVBVaSswZ0FRQWowM1dGT1VhdnljYXRmejhFZGN5d2ozR1ZtcXdOVVAzTW5xeXR4VTZvaGxMczI0bGJLalZvMGxjVW5pZUdhaXd6bWg3YlFaQzRSbmJBTmsxdXZqTFBrUVF4RDJuaG1iM0JIb0NFYVlQem9NQUxXZG5TS3AxOUtjQmpyVjJFeE1jRHJLTVRPY2dCUFB4Rm5QaUg0N2VFNmdPd203VnFITEk0aFNvWkFvU3EySU1OcFo2aU8xQ25pajFKSDgwV3cwS3cyclhxd1pyV3E1YW5GU3VhekpHS0VzYm5UMG5JanRmOUhlbkdzcUtXVFVEaDIyUFlkbUx1MWsxMEZUdWh2dFFwZUduempzRTJNdjhnL2J4WUxUSWNGMG45WlNqaVZ2TUJFUmJmYVhiMFQzSEhoZ1RIdlRIajNsSGR6Z0dHRloyd1BhOU5RRDgvT3c3ZUdjaFZDd3B3OXNaUnpIbmZTUTV4T3VReS9ZVmo3OGZpdzIrL3hoTUlaN2tIb1JSdGU3WjRUdGhBcm1rdGpoKzVwb3RCWWNEQWhTeGZ4WUM0OEM4cktSd2szbVd0M0VSamxIeHVYenVUWVEvdXMrelFuaGhENlpjMFc2Vm5VWFBqVU1lcDBxbVJmMVVKM25pZW5VVmFNVEFqNXRNOGxNOFVpVW0rUng3Y2o2b2VRbXpodmY5dHhrdGhzTm8vVVdKaWh6MHhQVXJVUFJscUZvdjVGUWJLc1pHTmU2V1NqeWc2SVZTSUpWMEdQbTRHbVZLS3kxeWhnc1kxRHBwbTBoQ1dDR0Z5NUI3aVZHWXpoQjdrOThBanp5YzIyZjdxTGYxV2hPRUY5L3FnbkZZemlHNkhJRnhROHVvVGRaUUNkWDc4MnlFbkVqY2E3d0VGS3lSRHdFTXp1clFIS2w2dklJODYxcS9pbk5FWCtCWDdBdDd6clloNU1DaFNQTTNqQVdkc0ZlM2hRbzlQRWxIT0U4ZHhhY01YRjV6aEV3bDFWem0rYmIrQ1dkcm5LR3RCeENia2ZyaDdEc3ZIa05nSllOeEFaQXVORkFkS281NGJOaVdPVUdSUmhXT1dqS3NDckRLZ2FvREN2dFpxdlZWb2RWempaL0RYRjF5MzdMTVl4TFZ4ckRwbnB6ZGU5am1OdnY2bU1vYjBaa01qakxENjhLYXp5c0xhcnhhTnBOdGJTczhTaHJQTllDckt6eEtHczhGS2pLR285YmdpcHJQRFN0clBFb2F6ektHbytZd2hhOFJ5MXJQS0lHdCtyMVRWbmpVZFo0dk9XNXFhenhTTFc2VlFscTQ5OHZselVlWlkxSEdZTWxTVmhYalFjcndEZ0c3bFJWMXBHUlJaVWNrYWdzM2dnVXR1TlZTdm1XZVVOZThXNEFoTEo0UXlpVVliVW1DQnN3cHpjQVFsbThJUlRLNG8xeURIOUl4UnY4ZS9CcTNyUVZoUnZpbCtiNG14SDVzMENmL3ZINkQvOTg5WSsvWDMvMTdRM3JPQnFLVnd2UmRsc2xYYW1LbzI0cFNobFdydUt3alJ1VWNLU1UzM0FKaDlWUW1KYW80VWhyNUJSeHNCZU1HZGRQd0p6dEZmbTVuOTFLLytSUzZwSHlsV1Q1U25LelgwbmUreVo3cTVjOHExNnhndFJXc3dxSjZKM1dRTHRaYWVsYWIwZm5hOElEa2Z4L1psUVVkWGkzeFhlM3pZUEZ1c25pYXl4ZHVpVTg4eDdoc2VVbkM2N2dLUGordGxrTjR3YTdyS1hMNWh2elRjS016WnBTZFl2RkNuZGJLNjhrYVIxK3UyMUkyaldKcjM2UCtKWnV1TzRHWTFVV3pXL3pwVVgrM0hEOFY0eERpaTErejVoKytUOVFTd01FRkFBQUFBZ0FCd05VV3lUdzIvZzZBQUFBT2dBQUFBNEFBQUJ5Wld4ekwxOXlaV3h6TG5odGJMT3hyOGpOVVNoTExTck96TSt6VlRMVU0xQlNTTTFMemsvSnpFdTNWU290U2RPMVVMSzM0K1d5Q1VyTlNTd0JxaW5PeUN3bzFnZUtBQUJRU3dNRUZBQUFBQWdBQndOVVd5VHcyL2c2QUFBQU9nQUFBQk1BQUFCeVpXeHpMM0JoWjJVeFgzSmxiSE11ZUcxc3M3R3Z5TTFSS0VzdEtzN016N05WTXRRelVGSkl6VXZPVDhuTVM3ZFZLaTFKMDdWUXNyZmo1YklKU3MxSkxBR3FLYzdJTENqV0I0b0FBRkJMQXdRVUFBQUFDQUFIQTFSYmRFeVdKNndEQUFCakh3QUFDUUFBQUhSb1pXMWxMbmh0Yk8xWnpXN1RRQkMrSS9FT3ErWGNKbzVqTzVaaXFyWTBvbEtEU2hQeGN6VDJPckhxckNQSHBTMG5MandBRXVvQmJvZ0RGd29IYmdqZXBwUzhCZnZuT0s3WHBvV29wWlYzRDdYSE03UGorYjZaZFRmdGxZTlJBSjZqYU9LSDJJTEtjaDBDaEozUTlmSEFnbnV4dDlTQ0szZHYzMnIzaDJpRUp1UUtrTUh2d09ZOUM2bzZCQS9zRWJMZzlPWGIwemNmb1ZCSjFkYkRJSXlZYmt0TmRIOGVmWm0rUDRLZ043VGRjTitDZHhwS25ZMTVjK2FDV2ZjY3R0NnE0eUFjSzBUZDg1cklOUndOQ3BuR1pKN25PSnFheUZTdXAyaWFveWV5RnRkRHBxc1lpY3hnTXNNMEZjOUxaRHFUdFZ5bm5zb2EzSjl1dUI1S1pFMnhyb0VNRTliT0c3dm42UzFkemNhZWpWT1Z2R05MRXFjaGVXOTlQcVpNN1BXNmFwcHVObmJ4UHZPeHQyc3BiamswTjBqMm5QZ005Qmp0QS9aVXllRkhFQjZqVGhpTjdCZzgzUE9kM2E0OTJiWGdVazZUYVhmOElCREsvY014OGR3TEE5K1ZxYVlKQm1tMGhNQVFQQkx2VDBjT0UvNSs2VEt5eDFzK1JvVlBaeHFQa1Q4WXhuUTFaVmtudzVDdU5WTmZ0OGRVdHhQWWNibml0aDNIS01Jc3cwcXg2aG9hK0hnMWlzSjlwa25LdHVlL0lBbHJGcHRzWVBkaUJpd1JKRlhud1lJWmNEeDJrRWNnTU5uZ0pVNk1OYkxnUEZCYUFwVE9abkVRdFNRS0taS2xXTFU1V2N1eDVDMElkRU1hWmIyQU1DV08yclU1aWw4Qis3UFo3dnM0Sm8yMktObUl6Y3VwaXFvZUpQMXBob1FBcktMOURhTzlXdEYrd1FneGwxVTVsSmZENVgvMFZEd3YrOXd4aTRpdU51aXNpTDdJdnE4WEpkdEZkRjVLUFRTV1ZUcXFxaWlyQ3FNSUtNMmdzNnFLeFZTRnlIYmhadHMwNkt5MkNXWnlwUVh4TnhBeG45ZTZJRG9oanMrZUxwM0pGcytDWXRJcFgvMDY2WlY5bHkxd1hWSzhrc3lLNHp3T2x1UjBGbU1pRnllMFdqTjdtbnQ2L09ua3cxZVFQOWFibWZIanpSdlVLa3EyOEV5cmFKN0Q0SjlhQlQwTkZ4ODRTclpMTk9DZitjTGMvZjlkb3BoSHMxTm9vWkJqYmg4ZGlITm9rbzdWd0I5Z0M2NGpUTEJQT0h6eTQvalg5OC9UZDYrbTMxNlRETnJQZW5FNEZrMlhHUE9RK0daYzhNT0R5TFA0YlNKL3dEKzBJOXNoSzRLT1BmS0RRd3QyZlNjS0o2RVhnNmYyZmVSRHNQbUVjVXNnSjNwQlFoMUY0bk9idUJ4RTluaVltRzVpZHd0NWNYTGQ4YVBKN0dhSEZnOG43NWpDU1YyU0c1R04vQ2JXN3RvUm9mMEVySVZ4SEk0WWk3bHpjdEdueVNGL2hWT0pOVzB2SEtpdGlaUTBxUUtnbHh5R1hFNllWcElBUUNwNklBSGdJa0J3dnFTTFY2RlZvVjJyMEpRa05Pbi9CRlhXcmpDMCtVZlpyaWQyS0xxVkNLbVFrRHR4Ulg4dy93MVFTd01FRkFBQUFBZ0FCd05VVzIyMVFpcGlFUUFBT0JNQUFBNEFBQUIwYUhWdFltNWhhV3d1YW5CbFo4V1hlelNVNjl2SEh5RkpKWExZcGkxYk9Vc2loMGd6VzhKR2FKd1BNWnNTWXpDN0hHS2JUQ2xuazNMY0VVSU14bEF4NURpYmNRaGJHdWN6ZzhpcG5vbkdZQTYvOFh2ZjlYdlgrNjczajczZTN4L3YvYXhyWGV0WjkzMWY2L2w4Ny91NnJ2Vnd4N2h6d0hGTE13c3pnSStQRC9pVjl3RGNTY0JrLyszZkd2dEIvdDBZZk53L0FiRkRnRCtReWM5M0dqZ2d4c2N2eHNkdEIrUUFnRS93UHhZQS96bjREdkFMQ0I0VU9pUjhXSVMzZ0hRY09NREh6MzlBZ0Y5UVVFQ0FOM3VmTnc4SWlBbUt5MnNaSHp3Qjl4STZmVWRDKytHemdrTm5ycnhwbGJTamdnb1h2TzlHQ3grV2t2NUJCcUtvcEt5aXFxYWpxNmQvMGNEUTVLcXBtZmt2RnBiMkRvNU96aTZ1YmpkditkejI5VVA2QjRlRWh0MExqL2o5MGVPWTJMajRoTVRVdFBTTXpLdy9ubWNYRnIwcUxzR1hscFcvcmE0aDFkYTlxMjlvbzdSM2RIYTk3KzRaR0J3YUhoa2RHNStnelM4c2ZscGEvcnl5U3YrMnVmV2RzYzNjMmQzbjRnUDQvNFgrdjNLSjhiZ09DQWp3Q3dqdGMvRWR1TGUvUUV4QVVGN3JvTGd4WE1qcnpvblQyZzhQU1Z4NVZ2Q21WZmpNQlR0UTB2c3U5YkNVZ2c1TmtiNlA5ayt5dndjVy9YOGkreGZZZjNGTkFFZjQrWGlIeHk4R3dBQU9SNlV3RWZqYlZwVkhScVZJcmJYd3NkUEp5SDVacHJ0VHcwY2o2N21xOGJVRjh5U01RZVc0QUdwYTJnTmNwbURGMXlCbVJMKzNwb2E2SXptbHJwTXo3bkd4dDdUYkhoWSs5UkdsYVQ2Q0JXZ3lGWFg3SDdGVTc4emJNbFdFTnRoY1FGaUNBL2xZTXNvaUo4dUI5bnEyRzJVaGpjN0RlcnFaeVl5QS9DQWtJOGM4MHZ2OHI3ZVR2S0I1b21lSnlVV0dReXZ6NVdhNmw5TmNyc25ldUZHNDQxQmxQOTZqbG8yc2RLOWRIS3JJT3ZkdWlBaTVDdzhTSm1HalhpRlhJcEVoWHl2Wk5WK3dWbHZPbTNmS09LTmswSUtLUitUS01WanNwc1hoamd6cXdNSVFSNHNMdE1MbEIvT3ZIeWVQWlhMY0VhTDl3YkpwTnlLOFZ6Wm9tYUZ4RVluNlQ5WHloR3paMWRpNTNDNm5OM0VPN0dveXltVkxsYVJzYlFVZjVBTCsrVXoxc3cyMU9VWEU2RCsrVklTZzhoOCtIVi83UFgyaVVMc1oxOWxNMjNOSENRK1B3aHZmMWFoR2poNUpPbUZ3c1FJYThDbzFpbU1iLzloanVnS3ZWcDQ3bklQczFzbmFMdXFUYzBuUjFOZVQ3VkQxcUhBODVkT1RYbEUyTzJIUkRidVhLVzZIeW9EZVR1TVUrRlV0UzNNZ214eGhHUzVnemdXNGdDRFBLR1NlTitJQ254UWo2anF3ay9xTUF3Tk5xajRSZTlxY2FVVHRsMGI2Ujh6UFRQTkFjTzhxUGE1RGJuTFRBYXl0S2tXd25FSEhXSHhKK0tOclRFSlJGN2htTjRDdUVjbDFtOWlsZEt4UDZDNktONVBhN3o0WFY1Wi9PbysvMk9xMStZdEJqNVlkSVgwVWIzUE8rcHgvR2dOM1JheDUrUkxVcFdSOXZUSlBUVmkvejNoYzMyLzBVZERFdUxyL1RLYUh1MGYvNnJGRTlZVitwb3J0RXd3YzdHVklzRjlIeVRPVjJ3M3pIemNoNXZMSEd4ZmtFbGk2ODdsU3ZyVWpScGVJZmpNQ0kxOXIyQ2pMK2dSUDkwQno2L3JZUzQzcThRNzlnbi9CZTQ4cFhqM1RXV0F4V21YMjJDMlo0SWkzMUw3M05sVHBaUTVwT3UxZTJFalgxVmRGTWhhclJkSkttUXpMNWJFUTU4MGtMbkEwZ2dzSUpIT0JvbjJOb2g5Z2FiTThsNGY5bGxycWp5QjlaWWxqM0RVWjVodnN2WEFTclhHUWdrVml2SG56aFlwdngzTDJ2TW9OMlZuR0VaNWZMcCtmYnNrWCswYkxaQWNXMVdlZkRNdDArRDVqa1dENVZlU0Yyd295ZGY3V2QyUWdCRGVPY01wTTBOdHlQci83bCtjQXBZNTYvM1o2ME80NTVOME96elZYQzFNUGorSXl0Z0lWMGJ1VXNPZUxiYjJrMkJBTkUrT01rMG5OR1Vtcm8vQ3BHYjk4RW9JbG1lYlFVUGNSTjFJU1VEazNpT1lJSW85UHIvYmV5ajdmTUxnNEhGQXhzYnBzN3hlcWs5ZzVyQ3Rud1FWaW0zaGZhb2FsN29PMS9nd0R2L0tjTFd6SHd2RnMzQW01bmJpKzdPYTBKM0NQMmVuSGFYV2tKY3RCOTFkRDZYTURMNVFsaks0NXZMZ0JibHZvQjFnYm1Ic1FMK0tGb2F2YWdSNmVvODZjSjZWVlM3N3QrYlhLNnhweThWQkJGMDVQZnUzWGpmeDVMb0JyVVdCWGtyMnJCUHlpSkpnUDZacU10WkVtbVhtRWNQZ2VvNEdwT3BlZkJCR05EeUhqSUZkaFI5Rm5kZEdQczduQWt3QUlUS3ozcExEdkUydkp1UGdUbHJyc0M4NEg5VFVKMFRnWmg5alQrYldoRWw2SkZJZTJZZlpBeVZTR1FYMndmUlJWcGMveUEveEZRSDNRRnQ3Um9mbUZMTEZDQ1MrTEhsYXN6SzdzZ3hhWVNqanpsY0pOSlFDZThYMWIzdWhhd2xJa284Wk8vV0tpejlKZTN1RDdKR3gxOXJZdDA0R2pNYWJnYzZSVjVHYUU0MjJSVkw2TGt1QW81YjR2UjhRQURRN1NGcENjWXp6ZFBFcWVZR1RteG5US1NPaEVNc21qZVNzekN3SjlqaTVXWEcwRm82MGNob0t1MW43c0ZxeDUyem1hdXFQWHArSzNmYjkvRDcyNUo4VVpMZUlRSXhlMjhXenhGS2xkK2c1OXJRUHpCdHliZzZ3aXFzbVBRencwYWVpT1N5SjlOcUxqMjY0bXAyTDJSSm1lR3lseHhDMUMzYWpHMXhwTkVaUmI2RWhhZ2Z2T0tHUzRMaUVrMExiZExhTWE2eFYrVjk2bmZIV3ArWnJlYVozZm50cFRybGZKM0N3ck02VGV2Uk5qK1U1TjBrTnp4ajR4UTAyMzNGdWhaTWdIWWxTZG9STHNHR3VUYjdURWZqVzNZS0ZUT0xEay83dTVKNGVYc3hKQlRTYThHbEQ4eGxoait6RjVMa1B2empNdGNRL01EVGFCK0RFcE1xSnlXWDZKYVpSNFZTcHpXOXIreC9sTDRVclBHVjBuM2c2Y3VzRFRwRWRuaExIMmtuZUxsSTkyVEJBbS9vUmU0QXd0b2RLeDY5TXA2T05Na3hZZjlFYnVHWlJaeGNrOVordFdXQkJwODc1WUMxK0NybXpRbDk0NWJBZk9JQzR1bEtEdW5nSE9zazVzWDhtQk56UU9zQnhwNHlNRGE1UVcyY1pod1NVQ2pRdUltOURXZ29renVHT3dZNjdWTXk2dXE2QkgxM3kyODJ3MWZzSklseFlweXJUTGx4eWhtTk5qeTBLNXdLRnBZdDM2eFcrdTA3YkZIYnF6T0dWd2d3dkVUTklZaFEyYi92cTdBaTN5RnI4eWM4cnlqMzZld01ZWEpMVnhsT2pYQmh4L0RKWDVrSmlIZUFBdkJhYzI3QmREaHQzZUZEdHhCbzlubEphWk5TK3RkQS9FbURwSitJWVVGcXRlbWNwQVdVZGEyS09mbzQ4WVZxd3FGRTRXcVNXTlhiR0RweTlOL3BiU3h1d3o2ZUFDb0d1dWtwVmZLSUozYVZwVmRMclJncjF1cHFXWVcrenlnTVVHZC9WN2pVMTYzY0ZndE40TE43Y3V4Yjd1K1BQUk0vclpIczhJNTNlcUdCM0Q1TG55dXRucUZySnlaNVVJYjcvUnIweFlLQytab3U4eUtYWk1VL29aQm02RWhkR3hpTkxER0tTS3BCeHlEYStteGFiUUl2ZTZ6K0dldzh2OVJ6SlRibSsrVDNzdVlNa0Z3akIyVEVIMFBGdTUzZTBzK1dETGFXYmExU0VqQzhMVTlHZjZlRlFYeENPdkFFMWdEbkNCZG1uN2xRWXBJbTNEaERLalNQMHU2d3h2SEEwVjVpaThwQWZpaWpkbUUwTTI3OUJOUk0vNWJqVDZsQ0puWHlzblZZUmFlVVQxTUVaZG1Gb1NtWGtxNzhEaVRqSWF3dm1JT05iU0oxV0NFWkdBSG8yK1JUb2Y4eHBzUnhVaVgrKzRoZVc1elF6TGtIcTFxQVJuSWRXNTh6cmx2ZHJGWmxTOHJxTHRoRjI2V3F0bFhZM2Q5czZQeFlLQ2RpOXlEUnlUWjVVY3ZSVFZQaTRSdTQ4WTNjYXJUanVrTjVja2xLcU1tNGs1eXZmMUMxdk0wRjhvaER1ekpJVVlWT1pYVU1TU2lRT1hhYk50bHpaRVd3bDdNSHo3dEQzakxWMlF2RUZRcG1BRnBuQTN1MWJtKzRSY2g3QTN5V054aklJaDFxV0M4RE9VVXdLRDMvdVRmbCtxcGlNWWZ2VGhsQWZRTStQK2NnZWhTdUd3VHJkYlpIR08zTGRaR2FnV3k1eEo1UFdEa3YxV2dPUVlOTlhRUjRqZ01nUEZiS1dKb0hGdVVXbVZ6T0NyekJRaUJZeXpxNmVieHhwWkY0VW4wYnJhUk5iUXlmdXQxV2szcFEwN2NYaXpOVitFcFFWK1dKdjNqUXQ5UEloUkJ5L01rNm82RVdPekRCYzJqazZPTnRLa24yemJ6WC9VZExNRTYvL1pzR3FzT1B1SHF0Q2o2dGZmRE9rUXJ3eTZmZ3hsODN0U0s3ZllrVzBjZGJDbEdiK1Nwd0NtSkxIMHkxWThWY0M0UkIzaW1mWVptZUV0WXFUbElPa2tPaDQ3VndTVkFQc2ZZZWV5dUVDdDhrT1dESzFadWkzdkdJaGZENmFqMjFva3dMZ1luZnRucm9CZlk1c3V2R1JwRE5ma2lsRHlUb0xzWWxKbFRKRmZ0bDRXRWxXQ2hGd3VMcTdOd0x1NHU0Kzd1MU5RUis2VVUyNmVMLzhCb3ZOYWN5M2tUWTIvNGJPY0xOS2RYSkdMTTlvRTRmN1U2eGtxZGNhYmU2YTJlZWZoQThVR014VzV0bmNHcytHa2VyU01IeVBKY3RzdWF0dHNJM0tuUFh1VUpmVldLVVlSOUdXSnQraS9lMG9KU3NXNHNDdmcrT2RlbWJUQ0dQZTVPZTMzR25ONXdaQ0RYa2UwZTh6ZVQ4ZklPbmVRUVZmaXNhRlpWTlJKM2xsYy84d3dyczNwYzE2UTIzREVUOFFlR3BEVWw4WWVrby9YYTcvWGlsazNDL0N5T0VWY3lIL3dHeXBNanpxQmtXUG0zZzlHb2wvMUhhcWp3cnpsUk45Q3MxQVlCcGpVenpRbkhXeXNUd3g3SWsydENweHNjOWJ1Rjcvb29lT3BmbnVXZGFDeFlYU0w4RDVLSE9QWUhENGZaMS9UUEtTQjlaWVRjUGV6NnkwS2ovMkFGdlZBY1FGUnpFOGNhUFhlb1JGYzA0WHdxRFhIYUZTWnI1QWo1Njg5djVHSXRRV2FwWGpJTjFaTHhZS05QUnduODI3bzAvS254RHZ0bHZBeVpaRklmV0ZrTHpSc3RTMW5Ja05ReFN5NHlrUGZNc2IyRmw0UTZwLysyM2YvZ2J2WnlkNHJscTlLNnkvMThKSmhQZjJtSzNWelVrNFMyK29iZWlGY1ovYklmbkg1em8rL1FjcDhlVGJxUEdmNDN1MU8raGtMendIUUdJd3lDYno3ek9wSG9zQ2Vvc3VpdVlya1VNN1ROUVRvMWh2di9hN3VuNHBIUml4WXZNeVRTNUlqSmIvdU8xSitTdFU3QTNwTTIrTEgrSjZWMDFyT2RqSVdBcEEwQ3FMYSsvTnVWSm1QOUo5b1hIWmdiTUhjaHJ0VmRnOXN2NnJwVjdreEF1MHVLMTAyYTFzd1BuV3lGaVMyRkpTNWhRZTMvZFozUnpxM1lOVXVIR3YxTWJSVWpnSVZCcTJxVmxKaUF5WnR3T1c0cmUzYTdPNTFIV3Uxdm9vdnQydnEzOVdnM0VYQ0lST1JPT2pGZ0hOS0R6cTlNMUVxM2pVWjFGZTFPUGxiY0xzdVk4T1JQMzFHWWh4dFJNWS8zT2pSSnNnNExEbW1wdnQyMjF4bllLaTR4V0tEVG9keWg2VWlTSFdNc3Ayamw4Rmc4bUw2Sjc5TmVOc1FQT3V5aXVXRlpZTFRpNWZEOHl1NlN1V0dOYVdjVTV3aGZWNXhkbkJ0VWdhOU5TYzAyOGl2OVhMQVFISVFncW5FQlZoSzBtUkI2RTlSSDNkbjI5Ly93cnRnMFp5L2lMenV3elNyNlpmRjZJQzhObEo1TlU4Rm91RFd6eWlwUWk1K0ZpMi80UnF4bSt5VU9SajFaWlNDQUsvMzcvdzBLd3BiMzhITy9URzcrODEyM0t6bFUybUhrK1ByY05keUhULzNFOGtwaW9kNmpvY1ZQOFQwV1FaalBqQ0NHRWdOelRERzR3aGwzVDZEdmZUcHBVR1VXNUpaNnFEVmJxMEUzRFNpczlWVTRqb2Z6dzZheHh2QkNwalZ4aU1zamZuN1o2enBRckZOVnEvOFBlWG94eDVWakxlV3JrQm00aXJHcmZIK0UyWUUvTFM1QnBHUlUrWnlZOG9WNFRyVm9TRHRWRzBsUUcwSzZvblNTT0lJNC9lT1QzWklITWNjSGl5SS9tRkF4U3VwTTErOEtGR2w2UHF6RGdua2d1SXZDemlKMDZlQjhwZHFEd0RKYld2SjVyTTJTdEgrc2FlYkpaVmVaS2lSVk10MHEvM0ZMVWpVNW9SMGVmVmdNKzNhS2FyTlRKYW4xUmNvaEF2RUJVUzF6MjZaVkpEQk91WnpMdEJYTEFkdXBJemxjT0pEc3poU1hPQUViS2VtcXQ2UGlLM2gvVEZ0eWZJcVkxdjJMQ3MvZFMrQjRVQmVub2F4RHNBK0xiWXMwS3FZWVYzcjFsemdxbUV2RnhEQkp1U3pKaHliTDNHRWUvY2trZGw1YVlSVzhPVFA5WTFVM2Z2cUhvTUx3eXpqaGZ1Uk50YjJKa09CcEVDMXBUV3pVU05ibmlDSjQ2dDZZWFhJd05LeDZRbWoxMlkrMGFZbmJTY2Q3TUpaa1U3aFUrNjJabmxLSk9Ma3dqZmo5VEpzZndPV0tZRHQ3YjdmZXFNZlp5UkRzNDF2RWFQREhtQkNhV3oxamp3UmVza2pRamlpSStxSFVZM1RaT3AzWHJxamFpK3NOTFE4S3h2L0M2S2VvM0dsY3o0U0ZmL0NxK2paZzUvbW5tUW5mckx1S0ROOTE2TnhzVnN2R3ptdE0xS0dMMGM1OU9sUE1WRWMyVGQ3SjdEVVkyOTU1TFB6dmx4QUx4MUxxWVY1bzNmbFJ4Qk1kOVkxTHJBMDBQS3BzSUVML0UrSmt0a1ptanZidGx3QVNObUowSHozOTJPbGJCekJzb1Z1d3NDU09pNmd2Tmd5OTkrMFhwQVR4YlplaHQxRWlEQlRLSG5xQTlDRGZuS1RQSHFwUi9OZmowNnROaXduTjVtZ2k4T0wyaHFhOCtPTnRLb21WNkorb2l1VkZVTUp0R21zelNCcCtqQWpVdFYzSUpSNHlYYTQ0dFRSS3owajg1clZwWVd2Q1o3TllibS9ENk11RWt5SHl3eWZxSDVKeXdtejZUVWRLKzNVWXQ3OFlUYktJWU96R0oyb1VwRjRXS1h3d2YrWHdiamovd0JRU3dFQ0ZBTVVBQUFBQ0FBSEExUmJ2eWpFUXNBQkFBQ3RCQUFBREFBSkFBQUFBQUFBQUFBQXRvRUFBQUFBWkc5amRXMWxiblF1ZUcxc1ZWUUZBQWV2RVBWb1VFc0JBaFFERkFBQUFBZ0FCd05VVzJ5M09KTndDUUFBZjFzQUFBOEFDUUFBQUFBQUFBQUFBTGFCNmdFQUFIQmhaMlZ6TDNCaFoyVXhMbmh0YkZWVUJRQUhyeEQxYUZCTEFRSVVBeFFBQUFBSUFBY0RWRnNrOE52NE9nQUFBRG9BQUFBT0FBa0FBQUFBQUFBQUFBQzJnWWNMQUFCeVpXeHpMMTl5Wld4ekxuaHRiRlZVQlFBSHJ4RDFhRkJMQVFJVUF4UUFBQUFJQUFjRFZGc2s4TnY0T2dBQUFEb0FBQUFUQUFrQUFBQUFBQUFBQUFDMmdlMExBQUJ5Wld4ekwzQmhaMlV4WDNKbGJITXVlRzFzVlZRRkFBZXZFUFZvVUVzQkFoUURGQUFBQUFnQUJ3TlVXM1JNbGllc0F3QUFZeDhBQUFrQUNRQUFBQUFBQUFBQUFMYUJXQXdBQUhSb1pXMWxMbmh0YkZWVUJRQUhyeEQxYUZCTEFRSVVBeFFBQUFBSUFBY0RWRnR0dFVJcVloRUFBRGdUQUFBT0FBa0FBQUFBQUFBQUFBQzJnU3NRQUFCMGFIVnRZbTVoYVd3dWFuQmxaMVZVQlFBSHJ4RDFhRkJMQlFZQUFBQUFCZ0FHQUowQkFBQzVJUUFBQUFBPSIsCgkiRmlsZU5hbWUiIDogIue7mOWbvjEoMikuZWRkeCIKfQo="/>
    </extobj>
    <extobj name="F360BE8B-6686-4F3D-AEAF-501FE73E4058-4">
      <extobjdata type="F360BE8B-6686-4F3D-AEAF-501FE73E4058" data="ewoJIkZpbGVDb250ZW50IiA6ICJVRXNEQkJRQUFBQUlBR0VGVmx2OWU0RSt3QUVBQUswRUFBQU1BQUFBWkc5amRXMWxiblF1ZUcxc2haVE5UdU13RklYM1NMeEQ1SDJLNDZhbHJaSkJKUVVHcVF5SThMTjI0NXZVYW1JangyRkFvM24zc1FOcXFXa3lXVVRKK1k2dnJlTnJSMmR2VmVtOWdxcTVGREVLQmhoNUlETEp1Q2hpMU9qY242Q3pIOGRIMFVKbVRRVkNlK2JqcXVFc1JuL29hZ1NFd05pZmpGbm9od0VaK2F1TWpYMjZDdlBoS2FVQm9kbGY1TjJtTVhybUFubFAyMW5JQUErbXlKVDF6R05MSjFMa3ZQZ1VXakdWWmFPTjIzdUswUWdINk1TQk43VGVXSWIzeWVNTG94cnVhQUcvYUFYV2NEbGZwaGZPOExYOGZhVTRzL2poL3ZFQXZXOUtVTjNZQmdBbEY5QnRzVXM0VjBBM2h5MjNxcGczV2k3cHUyejBZVXRWL2QreGxOa20rUWpwTzc0dWhGU3dnRHdST3RYdlpWY2NXOStsRkxyRGMxRkNwaFhQYUprb1dkZmJjcnY0b3hOM0g2TlVtMWJpWmIyWHpZZm0zVkc5amxFWU9zbnQwV0RTUzZkOWxQUldKbTVEN1ZQU1M0ZTlkUFFsRVNlQWFKNXAvdHAyNTdWZzhPWUVhUFhhYXJ2RlJZc1g3aWhwcGdERU0yZDYzWklwd1M3OENieFl0enNaNE1uWENVcXFjNmtxU3hqVW14MUpUS2RxWUF2enNwQmdjNVlEN0JQaVlUd2JqbWM0ZEx5eVBSMXpWbkhCYTYyc3NIUGNtT3NqNTEzbHd1RU1rMi9tam5wdFY3VVhqL241QjFCTEF3UVVBQUFBQ0FCaEJWWmJMclJEN09rS0FBQ0dkQUFBRHdBQUFIQmhaMlZ6TDNCaFoyVXhMbmh0Yk8xZFcyc2p5UlYrRCtRL05OcVhtZDIxMURmZFdEbUxMRnRlQjh1cldMTEh5bHRiS2tzZHQ3cEVkOW16enRPU2hVQWdnVUFHUW00UEN3a3piMHNnU3g1Q2tqK1QyWm45RjZsTGQvV3RXbXJiR21NTjVXRVlWNTlUZFM1MStVNmRvMm0xUHYxaTdpalh3UE50Nkc2WHRMSmFVb0E3aGhQYm5XNlhUb2JkclVicDB4Lzk4QWV0dmpVRnlzRXVabEV4eS9CbUFiWkw1RmxKT2JMbStQZnZ2LzUyU3lzcFA0VndqbmxLeW9scm8rM1NmRjVTK2g3b1d3dmc0Y2RHQ1ErbDRCODZYTitEQ3o5NFFCOCtzeWRvcHB4aVJrM1h5MVc5VklsVFB3UDJkSVlJdWQ0MHluVlZTNUtKUUQ2QXJxbFphalNBM3F3bnlVU2RIUTlZbDh0VjRHd3JkT2xERDNtV1RSbTY3Y1BCWHBMY3ZrSndZUDhjRVBMdytHUXZSOGdodUtBanFEbjBJVndzSXgrSEtxYVZDeGwySUVKd0x1QVlqRDNvT0dkMDhMS2g2MGF6Sm1JWU1ZWnFrcmJ2MlpNZE1MWGRNNEZ5bkRnU0VELzNwcnUyQjhZSUw4V2tWcTFLZXIyMERxMGJlSVhpM1g5OE5WLzA0QVFJRENLa0FicHhnRUFxcFFXVGtUTHo2R3ArZmdpdWdTUG9OcC8zcko5Qmo2Nm1MTWwyR1NtOURMR0pwOERidFgwazZvaXBuOEVWMUxidkUySWp0VGNXZzdIRnpLdXFhUkxlZ0dNOFp1QlZ0Wnhod0JLNTU5U1kweE0rSnZLN05uQW1oTnV4YnBUQkREN3Z6eUNDNFJwWGp1aXE1azFLN0VPZkRLclFqWVVkZ3ExUzJPN0I3bFlEcGtQYkJTSGpFSHlCc0krUWpRMEtoMHE1Z2FwQjVRZjdoeDFNNFZIMCt1WHZYdi8yTjZ4MXNsMGkvNVNVcm1OTjJmZzJjb0JnWURyNHFlVmNVVGZnQTJ5N05CZ2VKMXhGV2JyUVJVclhtdHZPelhhcForT2Q0RU84VDBjV3RxcWtNQWZnYVZjNjBJSDR6UHZBcEQ5SmwxZENJd29acG5QRC92cVB0MSsvNElaUlN6YmFzaHBIajY5ZWZmLzdWOXl5WGJDd1BEUUhMdHBBODRMVlQreXJoL2J0elMzYjRlWUZyVTIyck1IWDVELy85cjkvLy9uTmkyL2Zmdk1YYnVBenZLdmR4NzQwb3dmQmlaWSs2SHgrRW5adHgrbENiMjZoSVBJNUl1Wng4czUrMTRQejRRek1VK0RUNm51Mml3WUFYUzJVcm8zUmRqQURBSEZIQnNHU0doMlBKRzdoeHlPSlVtSnhGQWtIZXBhSHdaUFpTdkU5L2dESEEvRW1nL2ZZRTY0VlB0ZHh3QmYzRFgwU3pPamJyMzc5M1IrKzRXZnFnWHR0Ky9aNU5IM0tJUnhmaHJ1WUdoZzIyaGk2cnlPK0hXdDhPZlhnbFRzSkdRYXV0UkNGUEhIeHIvLytDeEpJQmdkZm52UVFZa1RpV1NzdVBlQVdpS2NnRnptanhTYVJDRGVpdytuTFA3NTU4U29CUXBTTkxqWUt4a2JTSEVyZHU3akFvUXdoR3pVQm1jQWNKUXBvSGVpNnVDOGJ2R3JHbEtYa3NOWHJSZHFhWkVGWXRudE85cWthYW41cUk4dXgwYzBTM2MzNlV0MU5kWW51UXVKZ2hvUDlGTFZWQ1hRTjI0eHBTR0xrQVBYcHRocGE1d1RSMkRVREx3STZOeHdBVDRoQjRIbG8zTnVYdjN6OXAvOGtUZk1zMTcvQUd6Vjlmc1RDZWpON3VrVFJmS05hVnB1TmVwYWw3VTVGMFNPbDdmZURZTGRhMDhWVUd1M3FacjJzbXMwc0IxN1JmQVM4NDQ5WlVLMzAwbUZzakprT2FPSUxpdGswRXowRUNuUWRleUdJeFRsTkZJcFhSSjVzMFZoNDEwSldSaW43L0dCQ1ZSSjRsNXlOZVF4NCt3bkdiSFg2RU85clB6MFNleHhNZng5cC9JeGlxMGROSXd2dFZNeXZsSFVVWHdLRVg4dnphWVdwc2tKQm5SOWo2MVJRWlp6M1U4MWdxaGtGVkNOYkpuTEdNczBLTHNoaUdwcE1RN09BaG5HUFBKaCtOUjdDcnRSUGJ4QmhWS2hlWkg3dnFGR2RCNTByTmNLTFBOU28vZzQxYXZCZ2NjMCtXdU1tYlRJZG0ydjMyaHAxSk9FY0E4VkN1eUZmSjEwcjYzV3publQwM2RVS1QrQWlSL0F5dFdwR3VhR2JTZGZlWGF2ZzJOV0tuTHZGRDdjMXV5NDRnTFgxbnNCM2RtVDRLSEVyNkhzUXNYU2NJQXE1UEliSVFqazV6SXF3YTZ0bisrTmtJcEhFZ2NITjZpZFg5dml5Wi9rNHVxOXFtVXRpNWdvMmdJNDlFZnFNeDdZZlhBUS9BZzlFNDJXREdSY0lLWno2REloVHF3bW1qa1d6cy9nS2pQS1oraFpDd0hPRE9FYklSdE9sYmMrRHp5bVhHbDUzczVFV1pkOXpKOFdacWFuWUVhdGNtbkVyanM0YkpsbTYvQzZCSncwTG0xa1RQRTZUQURLNElQZHdyVm9kMThUQ0s2SDB6TnpremtDTFhVenlaNGNvZ0cwbnlVd3hiT1VNMEtyRVZtTGlSa0Z1SkIzZ09KbGdsRlB3UmR1YjRDc2tua0hzZ3RpZDVzQS84WUhYOFp5OHpkMkh2azNUc21lVWY1UklsSkk5SDJZQ0RFUHNRbmE1OTJscWdFN0FNZU92MG1RQURlOVlGaUI5ejR5c3dGZTVIUWZ2WnVXMDdkaFRkN3ZVQVM1ZWtpd1B5L3pCOWlTQkh1dDhnTWk0RGFFOWRNREVLbW1TUDBMQmpIZG1lZFlZUzFNT21BZHVrZUZaTlhZZkR6MzFyTVVzSEh1d0lNc3FTTGNFdHBJWTA1MTBiYzlIYk1iY0NYTWwrejN3SnUxc2pjRU93QmNpRUxYYkY0amNUc1hBSnBnZms4K1BHY3lQR2MyUGVJZnlPY3FoVWZwaW9mU1pqWjJ6bktXVzRFZUxrUEhzN0d6dkdzLzNqdVdEVmdVdGxrbXBMUExJK0xZbzFwQVI2UExLMmF6RkRuL2VvemdJOEM0RndDQlNOeGNVT010U2NFaHdyUUtKQlBNcXNFZ3dyd1lOem40NzhPRGRiZ01pQ2RXS2dnbnZ0R1pRNGVQbWdVdUtZZWxjcndBYnpyY0NkQ0tScTlBckI0UVlqZVBOZ3dBUlJod2hFbFd6MFNRZFFTS1JSS0w3SUJGMEI4anlFRVdqdXlQUnZaWEFCOTg5VlpCZ0tPS1NZQ2pCTUNWeTdXQVllNXJJWXV3Z3QrMU9PbzZuNEwrNFFURHhFL3dIbjNqSUhRQUhQK1ViNHBQVXY2bjZGaG1mbDNtMzRwOVBvc3FHclNMVkxYM2pxbHRtTll2Y1VYWExhTmJLaldxV1FSYTNaSEZMRnJka2NVc1d0MlJ4UzZ5akxHN2RSaXRaM0pMRkxWbmNrc1V0V2R5U0tVV1pVc3p5UjltOGZXdU9GN0ZNNXdYcXluUWU2eWJUZWNwR3BQTW9SZGEySkJCdFBCREoycFlFdzVCWmdxRUV3L2UrdG1Wc1hHMnIxc2loeXRxV3JHM0oydGF0TkpTMXJkdHFKR3RiZDlGUjFyWmtiVXZXdG1SdEs3Sk4xcmJTakJtM3l0cVdyRzBWV0NVeXBmaTRVNG9kT0o5RFY2YnpBblZsT285MWsrazhaU1BTZVpRaWExc1NpRFllaUdSdFM0Smh5Q3pCVUlMaCsxRGJvak1mdklPUk9EaE00VlVGWmEwRGR3WThHMW51bUw4Si9jMi9YbjczcS84bXFsdDRNSEZoSkhwUk52bmZWVXAzdTlRL0dwNDl3ZENERDdQeTRlY2QzSHhDMWRKVXZkeHZIeWZhUWVhbmZLWi9uSGsyMHA4K2ZacTlSMGN2M3phcVp0a2dMMWxrUWtmdlVDamVpZno5aU10dDFGTGl0RWljOW5IbTJVakxFOGNTZjQxbXVkcHNyckR3dmlKYkZkSHNGaWxvcWt3MTRwMHR0aENXRlRpM2FtYTVydXBHMkdmRStveVdWandKNy81SiszajNpU3B3VlBUaVNyVk9FdVNZK1FsVDVDT2kxTk1QMHk5MzU3M1lDdEsxY2pQZWJVUzZqWEs2eFl1bEprL0hGeW1YYmhsNjJhaVNySERoZW1sa04zMzFxOEQyV0FGMU5UTzFibWhOSTM2KzlNL29SQXNYb2FpREp1cHc1NnF0THZKQ3ZHcWJZc2lwMmhiTjdqWWJwbXJJQkcvSWRwOEVyeEV5NStSWTc1N2daYmVhUlB4QjZpbjBQY2xhR0gyb2FrNVZaeU55dS9zQXpnSHliSkRCMDRCeUkxTGpDRktINXErTkkvbzlCRXRLWGgwSCttQ3loT0VJa2hlbEwyZHcyZXJMMGFFSHI4RVE1azMwa25vY3BlY1VmU210a2pzMFhXejNGTHBsWkQ5Nnc4VG1EbDVFTE1ISXh5cTRsZ1c1SllKYkZjSGE1QStUUzduRlh3RE92b0VEYjFxSC9zSy9PMkhxUWcrUWJ5NkozbTFPdnQ0a0RvdTNpMjFyN3pLMkpaK3VXaDczR2FrZ3pCQ0VtY2E2WTl1MUNKV3hiVXc3SHR0dWFWcmpzUVMzTlYxN3VOQjJxOXA4UHlKYlEwYTJNcktWa2EyTWJNTVJaR1NiRm51dkFKTWk1S09WSE1MeHd3ZTQ0WGRNM1Q3Q0RjWVV5VkVJZEZEbUlJOUwyamhpUXV6RGhxVEY0bHRTVmVOODVNT1JNT0JpamVnRDdKWGJTV25tQ3RIalF2UzRFTDJBa05xRG1GSXJab3BSd0JRYVVZYlR4TDdXRWYveWYxQkxBd1FVQUFBQUNBQmhCVlpiSlBEYitEb0FBQUE2QUFBQURnQUFBSEpsYkhNdlgzSmxiSE11ZUcxc3M3R3Z5TTFSS0VzdEtzN016N05WTXRRelVGSkl6VXZPVDhuTVM3ZFZLaTFKMDdWUXNyZmo1YklKU3MxSkxBR3FLYzdJTENqV0I0b0FBRkJMQXdRVUFBQUFDQUJoQlZaYkpQRGIrRG9BQUFBNkFBQUFFd0FBQUhKbGJITXZjR0ZuWlRGZmNtVnNjeTU0Yld5enNhL0l6VkVvU3kwcXpzelBzMVV5MUROUVVrak5TODVQeWN4THQxVXFMVW5UdFZDeXQrUGxzZ2xLelVrc0Fhb3B6c2dzS05ZSGlnQUFVRXNEQkJRQUFBQUlBR0VGVmxzcGFCN2V0UU1BQUdNZkFBQUpBQUFBZEdobGJXVXVlRzFzN1ZuTmJ0TkFFTDRqOFE2cjdibU5IY2QyTERsVWJXbEVwUWFWSnVMbmFPeDFZald4SThlbExTY3VQQUFTNmdGdWlBTVhDZ2R1Q042bWxMd0ZzejkyL2paV2l0clNGbnNQc2NmZnpNN09Oek4yMXZicVlhK0xYcEI0RUVSaERhc3JDa1lrZENNdkNOczF2Si80eTFXOGV1L3VIYnZWSVQweWdETUVCNzlDRDUwZXFlSGhxM2RuYno5aHRIVy9oalVEQzhnSXRoRjFveGcxTzQ0WEhkVHdVbGxWMklHRitxL2pyOE1QeDF5OXFvMnJNeE5NdStteStkWmNsNFNKQ2taOHYwSTgwOVd4a0pXNXpEQTluNlF5bmNsODMzVjFMWlZwSEtmcXVtdWtzb3JBbWNTMFVwbkJaRlhQVlh3L2xWVTVqbGllYXFZeWs4bE15MUlCVjFyVWQ5ODNxb1kyNmJ1aWFKYmxUZm8rNmFjbVdYZEZzbTVEc3A3cXVKOFR2b3Y0alB0dWwwYTh6YkM1Q1JGd0U4RmRTQTRRazZveStwa1M4TjRuOVNqdU9RbDZ0Qis0ZXcxbnNGZkR5K28wa3FIclFiY3J3SzJqUHN6UWpMcUJKNE9PQW94RzNrSUNZL1JZcklzZU01enc5WTJta2QzZURrSXk5MjZHZUVLQ2RpZWhzNmtyQmh5bWRLNE12dUgwS2JiZWRaSjg0STZUSkNRT1dUelYrZEIxMGc3Q3RUaU9EbEF6ZUFtUnFuQUtsUGtxbTZGM1BnVVdDQWpWSWx3d2hWays5SlFQZ3czTStnRFkwcUgrZDRrUHR5eDJ6SGVpbEhvaFpUS1hLNXNuYXo2WHZER2hSa1Rka2dmREx1VVlza3RqS2Y2UHN6K0xObUZqS3NTb0ZZUUpOTmw1aTd6Z3FpanFJWStoSXUwejlLMUtlNjFJK3d0bWlKa3N5aUcvSEs3K3BhZkk4N3c4MThwMFpLODdWdkc2YzVsOTN5TjB5THVLY1RWOXY3eWkwYU9vaWp5ZWRKT09yQ3JNb2lvdXN5b3FKaDFadEt1TFJMdDRURnhwUWZ3TlJjem1qUzZJZWhRbTA3dExVOUhpNFZFdE91U3ozeVJjM252WkJjNEx4U3VKck5qTzQyUkpkbWZERU9SZ2VudzM5K3prOCtuSGIwaHM2K2tWeWJhc1VPUGJtN2VoVldqbmJSVkNvWEtwcmFLTUp6a1gvWUZ0b1BNWG5KdzFYdjh1TVQrUHNsMW9BWmpKM0JZNWhMeFo2d2J0c0lZM1NBaWtRMGljNTgwazZ2Tld5alA2OU9mSjd4OWZodTlmRDcrL0VkdlVnQU5sN2hKL0dDdnlEdzhpOXVLTHhld0dmOGVKSFJjbVJuV25GM1NQYXJnUnVIRTBpUHdFUFhNZWtBRG1lMHFOaTR4UjRVend1alNuSjlnN1lMSWRPLzBPMmdxOWVoQVBFbTZnVCttaUpwVE1LQUIyYWZXd0N4R0lDaE52RXorUk1XSTNuQmpTZm9DRUhxQmJORnJ3eTFYZ1pEMUtrcWdueTJ2V3VEbFIyd05wMG93QUNBcTF6UnlqTXM3RVRIQVlQSTNNSW45dzV4REI4MlUwZWVGYTRkcTFjazFkMURYcGY0TC9OV3JYd3JYeFc1TmRUenloNktORVNJVUVyc1FaL1dEK0IxQkxBd1FVQUFBQUNBQmhCVlpiZ1VnWWw3NEpBQUJnQ3dBQURnQUFBSFJvZFcxaWJtRnBiQzVxY0dWbnhkTjVOTnY1RmdEd1g0VGFSMk10cGsxcnE5MjBxRzB3NnFHUklTUWtRMHVuV3Rvd3FVRXNWYVNqVlJSRlJBeXhqQ1gycFZSYVZPVlpHdFdaVWhLMFVVb1l0WXhJS0UzUlpQUzlkK2I5TTMrOE0vUEh1OTl6Ly9pZWU4ODk1M1B1dWFLWG9sbmdvTHNyekJVQWdVREF0L3NQRUUwQnpwOStmeXMrRGZtN00wQ2lmd0lRS1NBVUlJTkJXb0FZQkFTR2dFUURBQlFBUUJML2JnRCtFeUF4c0xqRUFVa3BhUm5aL1FiYVFVQU1CQWFMaVlNbEpNVEY5NnVKKzNWQUhDS2hlT3lFMHdFbDd3dVNXaEhLSjMvSUxaZlNQdDNhcTRJYzVlbVlCMFVtUzh1b3FoMVMxOURWTzY1dllHaGhlY3JLMnNiVytSOHVybTVuWU80b0gxODA1aHMvLzR1WGdrTXVYOEdHUnVHalkyTGpyc1hmdkpWeU96VXQvUTR4ajVSUEx2aXhzS2lpc29wYVhWTmJWOTkydjUzMjRHRkhaMWRmLzhBVHh1RFRvV2RqVE5iNHhPVExWK3c1enZ6Q3I0dHZsNVpYK0J1Yjc3YTIzd3MrN0h4eWdRRHdIL1EvZFVIMlhXTGk0bUJ4eVU4dWtGanNwd2FJdU1TeEV3Y1VuYndsTDBRb2FaMzhRVXI1ZEc1NWE2KzB0am1TcHhJVU9TcWpxbU14cDh2L1JQdVg3SCtESmY4bDJSK3cvN3JZZ0J3WXRMODhNQVJ3QklSQy9Zbzd3Ri9LRmgxQlBoL3N6L3N5Y2hwYnFzWjN6QWhLd2Z2Z2p2Y0dIaXhnT0J6RlJsK0wzZ3A3MkhaRWo3ZUFaZ2NVeHhzMnZwYzNianorNlBZWFZqQ05Va2lQUFZ4dTFDbDZMandEemYzU3BWNXc5V1BCOWlYQlVLMHo5ZlZ5Z1Zsb1YvRkRXK2ZRVXpzdHFkRTJ2bEIzdnNKdDZpU2Vrb0ZGYnB4dHVHNVpGTmY4eFNLZDdtSDVQSzZUYWxHcGdTSjFRaDgvelE4bGRNUDZDenNNb2hqZW50NmtpOUtXVmF6WGloR2txcnJxUlpaU1ZOdDlXQWZWWUtQUHFuaE9QZEhFSlRKSmZZSzdsWHlwWk8vbnNCS2wwNVBHL29UUHdwS1VXWlUzL1JKOVpCTlJUbnpsNTQzWWdoenFyWkF3RS9kSkJMMmRETU8xZkZkZXF1YzlnU1NkMDVuWFlaNnRMc0p1WTE5VmQxVTNsMmFTbUxBbUZLeWE1bUdQYm5EYmtOR3ZxTHJnb3V3Rit0UDA2YWEzTWl1VVZ0UWVrTDh3VHlPSC9md2pMZ2lyN2tjK29jTk5DOGcvbkF6dXFHOEZ5MFR3Rk5aVVd2WTgrVy9YN0hZZEV0UUU0YnRmSnpoOUxPM1JGR1RNT3E1NThCMEhoZFlDbTNMaFNLRFdCQTJxdVdjcHVMbDdUSUNheTA2eERBaWJGd0c5aEx1bFNxUDR4MjVPZ3NmODh4aU53UHlmbG1hMEpybnZwRXpYdG1LWUNYYjFmdWNzS0src2xpakNoK2Zqb1BBOTc3RnV5MFN6TkwxeC9OTndHb2sza25weDlNand5RnlWOExobWRObEIrOWYrNG1VcWxRUXBJeHplS3FNZWV2U3JYM01TRzlsdjU5YlVYRWZ6R095QzI4UXB6dWN6eDE4a3FNeEJJVE9DRUlVMDZEMUVtdWs3VFlUcVNvODEzSW92ZVp0bXIyVVNvaUFyeU1id1hPOVhDS0lHMmMwbDlhRzJBenVZZEh5Mi9KUEtLUUVDN2JMMXlPeFYzcndwVmR1NWh0RHJTOERCUCtUS3RhZ1UzS1RQRnFvaGRTN2t5MlY5RHVVaHNPcGU1aFVGUi9WRHZJdnZTYjVkbHlQMGFuKzNwN25ydWVmMnNTM0JhamRKT0cwYnZxYkxqK3JWY093bnBKVXB5aGY4cHB2UW84VkRwTTd6QnZ4TmJ5ZW8xQXI3WXdrS0Zpbk1ndDRkaGZ5Nkt3NktZN1IwZi9ic2RLZ1ZsSzBtQXJEc0V1eFl6R00zS0ZibUxxWE8ycW0yMTRsSnM1SyticHNyWU9hRkZTVU4rNHo3MTFjTkcwWWt1ME8rSjFYVnUwS2lOWXByaHhoSUlwR0VhVzNMeUdwQ1VwbFhUUjJwQklWM1VCbEJ6TXF1SjY5OGpHdUNTN0NhMHpTYVJpRlNYZTdPbzN0YTh3YThZSVJHMkUrdlhtSTNWOTZmU09PYUhUR0NYekp6V0dxYVRabFBUN1R0a1h6OHNkRGg1SEtic1czMm5ncG1tM1d2OElWN2JxREFUaWlkRzZiTjhNczUwem9pQXNTM3N3cGx0V3UvbHlHajFaL2xtTk12NHdpYzJCdjdpamRzaFZuNlFEYjdJa2RoVFpiM3BwOE9FZ0hCWmVsQ2dEL0lzRmZZanVkeGFUVnhiemlZQVNoN3M2OU1xZHVBR25ZZWNKRGRrK1dWMHFqTGJJVSthSXBHNTloV2dLUWZYL1dIMkphUjJJaUdaZ3JIeFBUWmpLRjc5R1ZESWpLUzhpaEdRQTJPcllCam1vaHRQVGVJZDd6Um8zNEVqd2N6RGVncDNEUTM2ZGFvci9INmI5R0hNbmNTMTZqdlpCYjFpb1lYTld2SkxyNGhtVVBnTGtsZmZOQXRyc3l6TS8xeVU0M1A5aS9ueHAvbGw2c2NQeFlqNjVKRnJ2VWo0cVp2eHZEOS9TTmlOUjNMNnhYcXc5Yng2WGk2dktCcnh5Tm83T1JscGtsVHQyTWRQQ0krWjRDOFlXZG9OUkJicWkvSWt4TnFFQkdLd29rZzNLSG5jNFdXc280SFZndThRaUVsbWlpVzhWNFVKOEJ3YXR1Z28zVWM4TkJiaDZXWXRHTzZOSWJ2VnhPdUNsRERGQmQ2NjBlWjhmWmR5dnB2SDc3anpyWjNNbHVLdG85M3RwTzNKVGN0MXB3OTQyWU9oZU0vdUhGcGtyazY4SHdESFd4K3NBNG1KVkE0ZkVTZGRSVzlzK3JMaC9SNEJBWWsyUW1TdEJKaTJ1bXAvaFMzRHQ1dWFFNGdPK0ZLOG9vczZ3VzNadXhvcVVIdVd2dDdWVEpELzJLVzRuSUhJN0s0MHFQblRLUU5IUEpMdmR1cU1uZGVKcWNtR0s2Q0lhUHpGdWtXMThabFhrWjdSM2tYWHpCd2JTQVJ4ejRqMWZsVVZ5TE4zNS83UU1uMGlTWXBSdWJkcXFoeGc3eElNTy9oMjI4dUtRcVM1VjA0T08xQkQxeDlISEhkSy90SjBjMHkxV1V4MTNHODVwdFVxUHlrVzV1TGpJVkZ0dXVEazFjcUVTSHRYL1ZoRTlzNldtUUZUbnVuakM4RXVLMmg0Nk9iSDBvMFJqblFDUVFkdHJBSjE3aWlodG1aVEUrQWN6ek9ldVd1SDQzSlhyUDZPZ2oyeTVsVmNTOW5hQmdtcmRnUVhXY2JmeHBWWEZtSklLTkkrVXhTazVIbEw2U3F2QzZQSmxoeXFBSDh1dEZxb2c4eW5ydUZ3RFJNbDZyelRSSEtwaTFtZTlxVDhZd2Z0Wm50MGd1c1BadUlXbGhERlY4RTlFVXFUdXp2YUE3enhNNXUycEtEdmFwT2t6ODVvMVEzdFh6dldCSG55bEhLb2syUFRzTFhMRXQ3STdTYUkwMlZiRVk1OTZDdExYVnVwcm9yT0g4NEx6RktZaWFyZnJscFYyMm1YYllwVys3MXVhVWszY25LUEhmaW9QY0Q0Uk4rU09tTUx2UGJudDNZZ1ZLVmpra1IwRjdoZ1E1d21FUXo4Ujl0My9rak9DWm1TQjltaTluNk1YSi9BSStldm1mZXVEeWlmYjQ3U3ZQc3dEVnRoUEhRcjNEajhJVlRJdUQrK1JRVFUvbm5wZVV0ZmsvWjl0bXAxTE9JTk1mREpyaTNML0FENDlyTWQyRU5jRUltbnoyTkpUdjdqMnRNTURqcXVEbnlCcXd5SytTYkJYZzVrblJaemI5WVY0cDFNL3o5V04yUVBxckdqekZ1d0ZBZ0ttWisyNksrR1RCY0ZMM01LYm1LUlNaWHNFSnJUR090a2Q1RTFLM2xwSTJEdmd2bHBsaHJUMlNxOFdXWVVkRG5TenRsTjB4b0ZLUEQvb09Cd1JUVVBWYjdyanBYQk5DbXpuV3dISWJtek9UT05sY20xaDBHOTBOR2F0K2tDY2NKQzFmSTZMNFZQNGNSeFFGZnpPUEdFaU5FWjV0dDVzTUNyNERYSzVqVlJLTXB2NkdMNHNFV3UvSTJXbmVsdzhNWE9IYml1U1hObWxGUFgvcDRTWVNoTGZWV1BGRXgzU1hUK2Zsc1ROdFN5L1ZyOGtZNnRGSGRoa2ZNUnl0N1czUjAzeDM5MmtQZUxzckEvekZCb2xlL0ExQkxBUUlVQXhRQUFBQUlBR0VGVmx2OWU0RSt3QUVBQUswRUFBQU1BQWtBQUFBQUFBQUFBQUMyZ1FBQUFBQmtiMk4xYldWdWRDNTRiV3hWVkFVQUJ4YTQ5MmhRU3dFQ0ZBTVVBQUFBQ0FCaEJWWmJMclJEN09rS0FBQ0dkQUFBRHdBSkFBQUFBQUFBQUFBQXRvSHFBUUFBY0dGblpYTXZjR0ZuWlRFdWVHMXNWVlFGQUFjV3VQZG9VRXNCQWhRREZBQUFBQWdBWVFWV1d5VHcyL2c2QUFBQU9nQUFBQTRBQ1FBQUFBQUFBQUFBQUxhQkFBMEFBSEpsYkhNdlgzSmxiSE11ZUcxc1ZWUUZBQWNXdVBkb1VFc0JBaFFERkFBQUFBZ0FZUVZXV3lUdzIvZzZBQUFBT2dBQUFCTUFDUUFBQUFBQUFBQUFBTGFCWmcwQUFISmxiSE12Y0dGblpURmZjbVZzY3k1NGJXeFZWQVVBQnhhNDkyaFFTd0VDRkFNVUFBQUFDQUJoQlZaYktXZ2UzclVEQUFCakh3QUFDUUFKQUFBQUFBQUFBQUFBdG9IUkRRQUFkR2hsYldVdWVHMXNWVlFGQUFjV3VQZG9VRXNCQWhRREZBQUFBQWdBWVFWV1c0RklHSmUrQ1FBQVlBc0FBQTRBQ1FBQUFBQUFBQUFBQUxhQnJSRUFBSFJvZFcxaWJtRnBiQzVxY0dWblZWUUZBQWNXdVBkb1VFc0ZCZ0FBQUFBR0FBWUFuUUVBQUpjYkFBQUFBQT09IiwKCSJGaWxlTmFtZSIgOiAi57uY5Zu+MSgzKS5lZGR4Igp9Cg=="/>
    </extobj>
  </extobjs>
</s:customData>
</file>

<file path=customXml/itemProps79.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2354</Words>
  <Application>WPS 演示</Application>
  <PresentationFormat>宽屏</PresentationFormat>
  <Paragraphs>171</Paragraphs>
  <Slides>19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宋体</vt:lpstr>
      <vt:lpstr>Wingdings</vt:lpstr>
      <vt:lpstr>Calibri</vt:lpstr>
      <vt:lpstr>微软雅黑</vt:lpstr>
      <vt:lpstr>Arial</vt:lpstr>
      <vt:lpstr>思源黑体 CN Regular</vt:lpstr>
      <vt:lpstr>黑体</vt:lpstr>
      <vt:lpstr>Arial Unicode MS</vt:lpstr>
      <vt:lpstr>Calibri</vt:lpstr>
      <vt:lpstr>Office 主题</vt:lpstr>
      <vt:lpstr>PowerPoint 演示文稿</vt:lpstr>
      <vt:lpstr>PowerPoint 演示文稿</vt:lpstr>
      <vt:lpstr>PowerPoint 演示文稿</vt:lpstr>
      <vt:lpstr>1.1 何谓重构</vt:lpstr>
      <vt:lpstr>1.2 为何重构</vt:lpstr>
      <vt:lpstr>1.3 重构时机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XX项目工作汇报</dc:title>
  <dc:creator>Administrator</dc:creator>
  <cp:lastModifiedBy>32183</cp:lastModifiedBy>
  <cp:revision>305</cp:revision>
  <dcterms:created xsi:type="dcterms:W3CDTF">2023-03-29T02:38:00Z</dcterms:created>
  <dcterms:modified xsi:type="dcterms:W3CDTF">2025-10-29T17:45:09Z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EFC32E794B754D238576A49A5EA82B35_13</vt:lpwstr>
  </property>
  <property fmtid="{D5CDD505-2E9C-101B-9397-08002B2CF9AE}" pid="3" name="KSOProductBuildVer">
    <vt:lpwstr>2052-11.1.0.12165</vt:lpwstr>
  </property>
</Properties>
</file>