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8" r:id="rId1"/>
  </p:sldMasterIdLst>
  <p:sldIdLst>
    <p:sldId id="256" r:id="rId2"/>
    <p:sldId id="265" r:id="rId3"/>
    <p:sldId id="264" r:id="rId4"/>
    <p:sldId id="257" r:id="rId5"/>
    <p:sldId id="275" r:id="rId6"/>
    <p:sldId id="266" r:id="rId7"/>
    <p:sldId id="258" r:id="rId8"/>
    <p:sldId id="259" r:id="rId9"/>
    <p:sldId id="262" r:id="rId10"/>
    <p:sldId id="267" r:id="rId11"/>
    <p:sldId id="268" r:id="rId12"/>
    <p:sldId id="260" r:id="rId13"/>
    <p:sldId id="263" r:id="rId14"/>
    <p:sldId id="270" r:id="rId15"/>
    <p:sldId id="271" r:id="rId16"/>
    <p:sldId id="277" r:id="rId17"/>
    <p:sldId id="272" r:id="rId18"/>
    <p:sldId id="276" r:id="rId19"/>
    <p:sldId id="273" r:id="rId20"/>
    <p:sldId id="274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>
        <p:scale>
          <a:sx n="70" d="100"/>
          <a:sy n="70" d="100"/>
        </p:scale>
        <p:origin x="211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9156E1-E80F-44B0-AEAA-78B2697F59B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EB39D8-2B86-43F4-BF2C-E4C406713DF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2069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56E1-E80F-44B0-AEAA-78B2697F59B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39D8-2B86-43F4-BF2C-E4C406713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3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56E1-E80F-44B0-AEAA-78B2697F59B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39D8-2B86-43F4-BF2C-E4C406713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422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56E1-E80F-44B0-AEAA-78B2697F59B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39D8-2B86-43F4-BF2C-E4C406713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9156E1-E80F-44B0-AEAA-78B2697F59B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39D8-2B86-43F4-BF2C-E4C406713DF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4034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56E1-E80F-44B0-AEAA-78B2697F59B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39D8-2B86-43F4-BF2C-E4C406713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416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56E1-E80F-44B0-AEAA-78B2697F59B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39D8-2B86-43F4-BF2C-E4C406713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74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56E1-E80F-44B0-AEAA-78B2697F59B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39D8-2B86-43F4-BF2C-E4C406713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56E1-E80F-44B0-AEAA-78B2697F59B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39D8-2B86-43F4-BF2C-E4C406713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0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9156E1-E80F-44B0-AEAA-78B2697F59B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39D8-2B86-43F4-BF2C-E4C406713DF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523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9156E1-E80F-44B0-AEAA-78B2697F59B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39D8-2B86-43F4-BF2C-E4C406713DF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551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9156E1-E80F-44B0-AEAA-78B2697F59BA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3EB39D8-2B86-43F4-BF2C-E4C406713DF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08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9" r:id="rId1"/>
    <p:sldLayoutId id="2147484780" r:id="rId2"/>
    <p:sldLayoutId id="2147484781" r:id="rId3"/>
    <p:sldLayoutId id="2147484782" r:id="rId4"/>
    <p:sldLayoutId id="2147484783" r:id="rId5"/>
    <p:sldLayoutId id="2147484784" r:id="rId6"/>
    <p:sldLayoutId id="2147484785" r:id="rId7"/>
    <p:sldLayoutId id="2147484786" r:id="rId8"/>
    <p:sldLayoutId id="2147484787" r:id="rId9"/>
    <p:sldLayoutId id="2147484788" r:id="rId10"/>
    <p:sldLayoutId id="21474847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90" y="2048323"/>
            <a:ext cx="9306371" cy="2979587"/>
          </a:xfrm>
        </p:spPr>
        <p:txBody>
          <a:bodyPr>
            <a:noAutofit/>
          </a:bodyPr>
          <a:lstStyle/>
          <a:p>
            <a:r>
              <a:rPr lang="en-GB" sz="88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Inventory Management </a:t>
            </a:r>
            <a:br>
              <a:rPr lang="en-GB" sz="88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88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1907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7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Cloud Platform </a:t>
            </a:r>
            <a:r>
              <a:rPr lang="en-GB" dirty="0">
                <a:sym typeface="Wingdings" panose="05000000000000000000" pitchFamily="2" charset="2"/>
              </a:rPr>
              <a:t> MySQL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609" y="2275368"/>
            <a:ext cx="4603898" cy="3581400"/>
          </a:xfrm>
        </p:spPr>
        <p:txBody>
          <a:bodyPr/>
          <a:lstStyle/>
          <a:p>
            <a:r>
              <a:rPr lang="en-GB" dirty="0"/>
              <a:t>The screenshot is the GCP, this is how we are connecting our database and java project. The IP is entered into the hostname in MySQL workbench and the </a:t>
            </a:r>
            <a:r>
              <a:rPr lang="en-GB" dirty="0" smtClean="0"/>
              <a:t>DOA </a:t>
            </a:r>
            <a:r>
              <a:rPr lang="en-GB" dirty="0"/>
              <a:t>in the application.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120" t="15737" r="35949" b="27726"/>
          <a:stretch/>
        </p:blipFill>
        <p:spPr>
          <a:xfrm>
            <a:off x="1247512" y="2275368"/>
            <a:ext cx="5482898" cy="342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 – MySQL Workbench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1611" y="2219406"/>
            <a:ext cx="4241708" cy="3483388"/>
          </a:xfrm>
        </p:spPr>
        <p:txBody>
          <a:bodyPr>
            <a:normAutofit/>
          </a:bodyPr>
          <a:lstStyle/>
          <a:p>
            <a:r>
              <a:rPr lang="en-GB" dirty="0"/>
              <a:t>By using MySQL workbench, I was able to create my database. </a:t>
            </a:r>
          </a:p>
          <a:p>
            <a:r>
              <a:rPr lang="en-GB" dirty="0"/>
              <a:t>Within the database I was able to create tables, there are 4 tables (Customers, Items, Orders and Items_Orders)</a:t>
            </a:r>
          </a:p>
          <a:p>
            <a:r>
              <a:rPr lang="en-GB" dirty="0"/>
              <a:t>Each table will have 1 primary key, which is auto incremented and the table headings.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71" t="16008" r="71064" b="26955"/>
          <a:stretch/>
        </p:blipFill>
        <p:spPr>
          <a:xfrm>
            <a:off x="1921445" y="1750000"/>
            <a:ext cx="3592639" cy="44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-Eclipse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696" y="1895250"/>
            <a:ext cx="4997304" cy="3581400"/>
          </a:xfrm>
        </p:spPr>
        <p:txBody>
          <a:bodyPr/>
          <a:lstStyle/>
          <a:p>
            <a:r>
              <a:rPr lang="en-GB" dirty="0"/>
              <a:t>We used Eclipse to create the project, the image on the left is code from my project.</a:t>
            </a:r>
          </a:p>
          <a:p>
            <a:r>
              <a:rPr lang="en-GB" dirty="0"/>
              <a:t>By having a DAO, I was able map my application which calls to the persistence layer, the DAO provides some specific data operations without exposing details of the database.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06" t="9845" r="49496" b="38992"/>
          <a:stretch/>
        </p:blipFill>
        <p:spPr>
          <a:xfrm>
            <a:off x="850605" y="1861646"/>
            <a:ext cx="5837274" cy="36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171700"/>
            <a:ext cx="5444836" cy="3581400"/>
          </a:xfrm>
        </p:spPr>
        <p:txBody>
          <a:bodyPr/>
          <a:lstStyle/>
          <a:p>
            <a:r>
              <a:rPr lang="en-GB" dirty="0" smtClean="0"/>
              <a:t>Jenkins is an open source automation tool written with plugins. </a:t>
            </a:r>
          </a:p>
          <a:p>
            <a:r>
              <a:rPr lang="en-GB" dirty="0" smtClean="0"/>
              <a:t>Jenkins is used to build and test software projects continuously making it easier for developers to integrate changes.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111" r="77318" b="29855"/>
          <a:stretch/>
        </p:blipFill>
        <p:spPr>
          <a:xfrm>
            <a:off x="1951530" y="2311420"/>
            <a:ext cx="1980513" cy="282087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911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02" y="2470245"/>
            <a:ext cx="10383152" cy="326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7749" y="2171700"/>
            <a:ext cx="4756245" cy="3581400"/>
          </a:xfrm>
        </p:spPr>
        <p:txBody>
          <a:bodyPr/>
          <a:lstStyle/>
          <a:p>
            <a:r>
              <a:rPr lang="en-GB" dirty="0" smtClean="0"/>
              <a:t>Is an open source tool suite which will measure and analyse the quality of the code in your project.</a:t>
            </a:r>
          </a:p>
          <a:p>
            <a:r>
              <a:rPr lang="en-GB" dirty="0" smtClean="0"/>
              <a:t>It is written in Java and it is able to analyse code in different languages.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22" y="2283050"/>
            <a:ext cx="2795730" cy="27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JUnit testing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42" y="1446663"/>
            <a:ext cx="3593477" cy="4751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89" y="916959"/>
            <a:ext cx="4467311" cy="2509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489" y="3657600"/>
            <a:ext cx="4493440" cy="22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8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4285" y="154111"/>
            <a:ext cx="5390707" cy="6703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Name : </a:t>
            </a:r>
            <a:r>
              <a:rPr lang="en-GB" dirty="0" err="1" smtClean="0"/>
              <a:t>Harjeevan</a:t>
            </a:r>
            <a:r>
              <a:rPr lang="en-GB" dirty="0" smtClean="0"/>
              <a:t> </a:t>
            </a:r>
            <a:r>
              <a:rPr lang="en-GB" dirty="0" err="1"/>
              <a:t>Jagpal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Age : </a:t>
            </a:r>
            <a:r>
              <a:rPr lang="en-GB" dirty="0" smtClean="0"/>
              <a:t>24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Place of Birth : </a:t>
            </a:r>
            <a:r>
              <a:rPr lang="en-GB" dirty="0" smtClean="0"/>
              <a:t>Wolverhampton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University : </a:t>
            </a:r>
            <a:r>
              <a:rPr lang="en-GB" dirty="0"/>
              <a:t>Manchester Metropolitan University</a:t>
            </a:r>
          </a:p>
          <a:p>
            <a:pPr marL="0" indent="0">
              <a:buNone/>
            </a:pPr>
            <a:r>
              <a:rPr lang="en-GB" b="1" dirty="0"/>
              <a:t>Degree : </a:t>
            </a:r>
            <a:r>
              <a:rPr lang="en-GB" dirty="0"/>
              <a:t>Computer </a:t>
            </a:r>
            <a:r>
              <a:rPr lang="en-GB" dirty="0" smtClean="0"/>
              <a:t>Science</a:t>
            </a:r>
          </a:p>
          <a:p>
            <a:pPr marL="0" indent="0">
              <a:buNone/>
            </a:pPr>
            <a:r>
              <a:rPr lang="en-GB" b="1" dirty="0" smtClean="0"/>
              <a:t>Learning </a:t>
            </a:r>
            <a:r>
              <a:rPr lang="en-GB" b="1" dirty="0"/>
              <a:t>Disability : </a:t>
            </a:r>
            <a:r>
              <a:rPr lang="en-GB" dirty="0" smtClean="0"/>
              <a:t>Dyslexic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Things about me : </a:t>
            </a:r>
          </a:p>
          <a:p>
            <a:r>
              <a:rPr lang="en-GB" dirty="0"/>
              <a:t>Started off with a </a:t>
            </a:r>
            <a:r>
              <a:rPr lang="en-GB" dirty="0" err="1"/>
              <a:t>Btec</a:t>
            </a:r>
            <a:r>
              <a:rPr lang="en-GB" dirty="0"/>
              <a:t> in Games Development</a:t>
            </a:r>
          </a:p>
          <a:p>
            <a:r>
              <a:rPr lang="en-GB" dirty="0"/>
              <a:t>Computer Science – 2:1</a:t>
            </a:r>
          </a:p>
          <a:p>
            <a:r>
              <a:rPr lang="en-GB" dirty="0"/>
              <a:t>Now at QA Consulting 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Hobbies: </a:t>
            </a:r>
          </a:p>
          <a:p>
            <a:r>
              <a:rPr lang="en-GB" dirty="0" smtClean="0"/>
              <a:t>Football</a:t>
            </a:r>
          </a:p>
          <a:p>
            <a:r>
              <a:rPr lang="en-GB" dirty="0" smtClean="0"/>
              <a:t>Music </a:t>
            </a:r>
          </a:p>
          <a:p>
            <a:r>
              <a:rPr lang="en-GB" dirty="0" smtClean="0"/>
              <a:t>Photography (Most recent)</a:t>
            </a:r>
          </a:p>
          <a:p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DB9F4-8E81-4C15-AE92-F3E4EF2314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37"/>
          <a:stretch/>
        </p:blipFill>
        <p:spPr>
          <a:xfrm>
            <a:off x="1160477" y="1996580"/>
            <a:ext cx="3857625" cy="426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 for my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next step for this project is to add Orders and Items_Orders, this will allows users to check for orders which customers has ordered. </a:t>
            </a:r>
          </a:p>
          <a:p>
            <a:r>
              <a:rPr lang="en-GB" dirty="0"/>
              <a:t>There is further development after this, for example adding a GUI (Graphical User Interface), this will make it more appealing to add information into the database but also to when receiving data, it can be easier to read</a:t>
            </a:r>
            <a:r>
              <a:rPr lang="en-GB" dirty="0" smtClean="0"/>
              <a:t>.</a:t>
            </a:r>
          </a:p>
          <a:p>
            <a:r>
              <a:rPr lang="en-GB" dirty="0" smtClean="0"/>
              <a:t>Continue to test my project by using Jenkins and Sonarqube.</a:t>
            </a:r>
          </a:p>
          <a:p>
            <a:r>
              <a:rPr lang="en-GB" dirty="0" smtClean="0"/>
              <a:t>Testing all function and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9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listening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Is there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93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Specification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75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521" y="2554916"/>
            <a:ext cx="8292485" cy="3322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Century Gothic" panose="020B0502020202020204" pitchFamily="34" charset="0"/>
              </a:rPr>
              <a:t>I am required to design and create an application using the Programming fundamentals module, this will be able to interact with a managed </a:t>
            </a:r>
            <a:r>
              <a:rPr lang="en-GB" sz="2400" dirty="0" smtClean="0">
                <a:latin typeface="Century Gothic" panose="020B0502020202020204" pitchFamily="34" charset="0"/>
              </a:rPr>
              <a:t>database.</a:t>
            </a:r>
            <a:endParaRPr lang="en-GB" sz="2400" dirty="0" smtClean="0"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24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objective of this project is to create an application with utilisation of supporting tools, methodologies and technologies that encapsulate all fundamental modules covered during the training.</a:t>
            </a:r>
            <a:endParaRPr lang="en-GB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8288-309F-4455-A042-A733633C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included.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56A6-3177-4199-918F-72525648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115" y="2450500"/>
            <a:ext cx="8405769" cy="35814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create my project, I needed to use CRUD :</a:t>
            </a:r>
          </a:p>
          <a:p>
            <a:r>
              <a:rPr lang="en-GB" dirty="0"/>
              <a:t>CREATE</a:t>
            </a:r>
          </a:p>
          <a:p>
            <a:r>
              <a:rPr lang="en-GB" dirty="0"/>
              <a:t>READ</a:t>
            </a:r>
          </a:p>
          <a:p>
            <a:r>
              <a:rPr lang="en-GB" dirty="0"/>
              <a:t>UPDATE </a:t>
            </a:r>
          </a:p>
          <a:p>
            <a:r>
              <a:rPr lang="en-GB" dirty="0"/>
              <a:t>DELETE</a:t>
            </a:r>
          </a:p>
          <a:p>
            <a:pPr marL="0" indent="0">
              <a:buNone/>
            </a:pPr>
            <a:r>
              <a:rPr lang="en-GB" dirty="0"/>
              <a:t>This will allows me to add, update, delete and also read customers and items within the tables inside my tables.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97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Analysis &amp;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90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3" t="17063" r="26271" b="35060"/>
          <a:stretch/>
        </p:blipFill>
        <p:spPr>
          <a:xfrm>
            <a:off x="1148315" y="2171700"/>
            <a:ext cx="10348161" cy="38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ERD – Entity Relationship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750" t="19795" r="34400" b="39794"/>
          <a:stretch/>
        </p:blipFill>
        <p:spPr>
          <a:xfrm>
            <a:off x="2573867" y="2235200"/>
            <a:ext cx="6739466" cy="415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Risk assessment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83" y="2286000"/>
            <a:ext cx="7694233" cy="3581400"/>
          </a:xfrm>
        </p:spPr>
      </p:pic>
    </p:spTree>
    <p:extLst>
      <p:ext uri="{BB962C8B-B14F-4D97-AF65-F5344CB8AC3E}">
        <p14:creationId xmlns:p14="http://schemas.microsoft.com/office/powerpoint/2010/main" val="22785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1448</TotalTime>
  <Words>493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Franklin Gothic Book</vt:lpstr>
      <vt:lpstr>Verdana</vt:lpstr>
      <vt:lpstr>Wingdings</vt:lpstr>
      <vt:lpstr>Crop</vt:lpstr>
      <vt:lpstr>Inventory Management  System</vt:lpstr>
      <vt:lpstr>About me</vt:lpstr>
      <vt:lpstr>Specification</vt:lpstr>
      <vt:lpstr>Introduction</vt:lpstr>
      <vt:lpstr>What is included.</vt:lpstr>
      <vt:lpstr>Analysis &amp; Design</vt:lpstr>
      <vt:lpstr>Trello</vt:lpstr>
      <vt:lpstr>ERD – Entity Relationship Diagram</vt:lpstr>
      <vt:lpstr>Risk assessment</vt:lpstr>
      <vt:lpstr>Coding</vt:lpstr>
      <vt:lpstr>Google Cloud Platform  MySQL</vt:lpstr>
      <vt:lpstr>Database – MySQL Workbench</vt:lpstr>
      <vt:lpstr>JAVA -Eclipse</vt:lpstr>
      <vt:lpstr>Testing</vt:lpstr>
      <vt:lpstr>Jenkins</vt:lpstr>
      <vt:lpstr>Jenkins</vt:lpstr>
      <vt:lpstr>Sonarqube</vt:lpstr>
      <vt:lpstr>JUnit testing</vt:lpstr>
      <vt:lpstr>Future development</vt:lpstr>
      <vt:lpstr>What’s next for my project</vt:lpstr>
      <vt:lpstr>Thanks for listening</vt:lpstr>
    </vt:vector>
  </TitlesOfParts>
  <Company>QA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Admin</dc:creator>
  <cp:lastModifiedBy>Admin</cp:lastModifiedBy>
  <cp:revision>40</cp:revision>
  <dcterms:created xsi:type="dcterms:W3CDTF">2020-02-12T10:55:58Z</dcterms:created>
  <dcterms:modified xsi:type="dcterms:W3CDTF">2020-02-14T15:19:13Z</dcterms:modified>
</cp:coreProperties>
</file>