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76" r:id="rId4"/>
  </p:sldMasterIdLst>
  <p:notesMasterIdLst>
    <p:notesMasterId r:id="rId23"/>
  </p:notesMasterIdLst>
  <p:handoutMasterIdLst>
    <p:handoutMasterId r:id="rId24"/>
  </p:handoutMasterIdLst>
  <p:sldIdLst>
    <p:sldId id="256" r:id="rId5"/>
    <p:sldId id="272" r:id="rId6"/>
    <p:sldId id="257" r:id="rId7"/>
    <p:sldId id="307" r:id="rId8"/>
    <p:sldId id="308" r:id="rId9"/>
    <p:sldId id="259" r:id="rId10"/>
    <p:sldId id="262" r:id="rId11"/>
    <p:sldId id="300" r:id="rId12"/>
    <p:sldId id="303" r:id="rId13"/>
    <p:sldId id="309" r:id="rId14"/>
    <p:sldId id="273" r:id="rId15"/>
    <p:sldId id="301" r:id="rId16"/>
    <p:sldId id="274" r:id="rId17"/>
    <p:sldId id="275" r:id="rId18"/>
    <p:sldId id="304" r:id="rId19"/>
    <p:sldId id="305" r:id="rId20"/>
    <p:sldId id="265" r:id="rId21"/>
    <p:sldId id="260" r:id="rId22"/>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736D2-09B3-1389-CABC-A243B1DABB9A}" v="344" dt="2024-04-29T18:40:59.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59" d="100"/>
          <a:sy n="59" d="100"/>
        </p:scale>
        <p:origin x="76" y="168"/>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 Jajoo" userId="90ea0cb268988cbf" providerId="Windows Live" clId="Web-{6436B9B2-CC8F-4694-B043-21483E6FC087}"/>
    <pc:docChg chg="delSld modSld">
      <pc:chgData name="Harshit Jajoo" userId="90ea0cb268988cbf" providerId="Windows Live" clId="Web-{6436B9B2-CC8F-4694-B043-21483E6FC087}" dt="2024-03-07T23:17:26.696" v="300"/>
      <pc:docMkLst>
        <pc:docMk/>
      </pc:docMkLst>
      <pc:sldChg chg="modSp mod setBg modClrScheme chgLayout">
        <pc:chgData name="Harshit Jajoo" userId="90ea0cb268988cbf" providerId="Windows Live" clId="Web-{6436B9B2-CC8F-4694-B043-21483E6FC087}" dt="2024-03-07T23:11:12.952" v="276" actId="20577"/>
        <pc:sldMkLst>
          <pc:docMk/>
          <pc:sldMk cId="1194767303" sldId="259"/>
        </pc:sldMkLst>
        <pc:spChg chg="mod ord">
          <ac:chgData name="Harshit Jajoo" userId="90ea0cb268988cbf" providerId="Windows Live" clId="Web-{6436B9B2-CC8F-4694-B043-21483E6FC087}" dt="2024-03-07T22:59:14.454" v="198"/>
          <ac:spMkLst>
            <pc:docMk/>
            <pc:sldMk cId="1194767303" sldId="259"/>
            <ac:spMk id="2" creationId="{D37888E1-1C83-45CD-94C1-01CE6D18A71C}"/>
          </ac:spMkLst>
        </pc:spChg>
        <pc:spChg chg="mod ord">
          <ac:chgData name="Harshit Jajoo" userId="90ea0cb268988cbf" providerId="Windows Live" clId="Web-{6436B9B2-CC8F-4694-B043-21483E6FC087}" dt="2024-03-07T22:59:14.454" v="198"/>
          <ac:spMkLst>
            <pc:docMk/>
            <pc:sldMk cId="1194767303" sldId="259"/>
            <ac:spMk id="3" creationId="{F1D8D31C-7D20-6684-FBDA-7036FAF442BF}"/>
          </ac:spMkLst>
        </pc:spChg>
        <pc:spChg chg="mod ord">
          <ac:chgData name="Harshit Jajoo" userId="90ea0cb268988cbf" providerId="Windows Live" clId="Web-{6436B9B2-CC8F-4694-B043-21483E6FC087}" dt="2024-03-07T22:59:14.454" v="198"/>
          <ac:spMkLst>
            <pc:docMk/>
            <pc:sldMk cId="1194767303" sldId="259"/>
            <ac:spMk id="6" creationId="{9F64D8E4-C481-3D69-1283-88BAF0A465A6}"/>
          </ac:spMkLst>
        </pc:spChg>
        <pc:spChg chg="mod ord">
          <ac:chgData name="Harshit Jajoo" userId="90ea0cb268988cbf" providerId="Windows Live" clId="Web-{6436B9B2-CC8F-4694-B043-21483E6FC087}" dt="2024-03-07T22:59:14.454" v="198"/>
          <ac:spMkLst>
            <pc:docMk/>
            <pc:sldMk cId="1194767303" sldId="259"/>
            <ac:spMk id="7" creationId="{1B499BAC-5BA5-4687-D937-DD65686AD271}"/>
          </ac:spMkLst>
        </pc:spChg>
        <pc:spChg chg="mod ord">
          <ac:chgData name="Harshit Jajoo" userId="90ea0cb268988cbf" providerId="Windows Live" clId="Web-{6436B9B2-CC8F-4694-B043-21483E6FC087}" dt="2024-03-07T23:11:12.952" v="276" actId="20577"/>
          <ac:spMkLst>
            <pc:docMk/>
            <pc:sldMk cId="1194767303" sldId="259"/>
            <ac:spMk id="9" creationId="{7A4A0565-7992-C965-BC2C-05D810DE2C2B}"/>
          </ac:spMkLst>
        </pc:spChg>
        <pc:picChg chg="mod">
          <ac:chgData name="Harshit Jajoo" userId="90ea0cb268988cbf" providerId="Windows Live" clId="Web-{6436B9B2-CC8F-4694-B043-21483E6FC087}" dt="2024-03-07T22:58:48.126" v="190" actId="1076"/>
          <ac:picMkLst>
            <pc:docMk/>
            <pc:sldMk cId="1194767303" sldId="259"/>
            <ac:picMk id="10" creationId="{3E4C37F4-5846-0853-C3E0-4A4F28F6613A}"/>
          </ac:picMkLst>
        </pc:picChg>
      </pc:sldChg>
      <pc:sldChg chg="delSp">
        <pc:chgData name="Harshit Jajoo" userId="90ea0cb268988cbf" providerId="Windows Live" clId="Web-{6436B9B2-CC8F-4694-B043-21483E6FC087}" dt="2024-03-07T23:15:55.850" v="290"/>
        <pc:sldMkLst>
          <pc:docMk/>
          <pc:sldMk cId="781002924" sldId="262"/>
        </pc:sldMkLst>
        <pc:picChg chg="del">
          <ac:chgData name="Harshit Jajoo" userId="90ea0cb268988cbf" providerId="Windows Live" clId="Web-{6436B9B2-CC8F-4694-B043-21483E6FC087}" dt="2024-03-07T23:15:55.850" v="290"/>
          <ac:picMkLst>
            <pc:docMk/>
            <pc:sldMk cId="781002924" sldId="262"/>
            <ac:picMk id="12" creationId="{2EFE870B-D269-4607-9CFB-29960549673C}"/>
          </ac:picMkLst>
        </pc:picChg>
      </pc:sldChg>
      <pc:sldChg chg="delSp">
        <pc:chgData name="Harshit Jajoo" userId="90ea0cb268988cbf" providerId="Windows Live" clId="Web-{6436B9B2-CC8F-4694-B043-21483E6FC087}" dt="2024-03-07T23:17:26.696" v="300"/>
        <pc:sldMkLst>
          <pc:docMk/>
          <pc:sldMk cId="1765913168" sldId="265"/>
        </pc:sldMkLst>
        <pc:picChg chg="del">
          <ac:chgData name="Harshit Jajoo" userId="90ea0cb268988cbf" providerId="Windows Live" clId="Web-{6436B9B2-CC8F-4694-B043-21483E6FC087}" dt="2024-03-07T23:17:26.696" v="300"/>
          <ac:picMkLst>
            <pc:docMk/>
            <pc:sldMk cId="1765913168" sldId="265"/>
            <ac:picMk id="9" creationId="{66D89618-9D6B-C847-04EB-64296072B3CD}"/>
          </ac:picMkLst>
        </pc:picChg>
      </pc:sldChg>
      <pc:sldChg chg="delSp modSp">
        <pc:chgData name="Harshit Jajoo" userId="90ea0cb268988cbf" providerId="Windows Live" clId="Web-{6436B9B2-CC8F-4694-B043-21483E6FC087}" dt="2024-03-07T22:59:38.986" v="262" actId="20577"/>
        <pc:sldMkLst>
          <pc:docMk/>
          <pc:sldMk cId="3708557051" sldId="272"/>
        </pc:sldMkLst>
        <pc:spChg chg="mod">
          <ac:chgData name="Harshit Jajoo" userId="90ea0cb268988cbf" providerId="Windows Live" clId="Web-{6436B9B2-CC8F-4694-B043-21483E6FC087}" dt="2024-03-07T22:59:38.986" v="262" actId="20577"/>
          <ac:spMkLst>
            <pc:docMk/>
            <pc:sldMk cId="3708557051" sldId="272"/>
            <ac:spMk id="3" creationId="{34BA4A5C-893E-D1B4-5F92-9A6C5ECAD0B1}"/>
          </ac:spMkLst>
        </pc:spChg>
        <pc:picChg chg="del">
          <ac:chgData name="Harshit Jajoo" userId="90ea0cb268988cbf" providerId="Windows Live" clId="Web-{6436B9B2-CC8F-4694-B043-21483E6FC087}" dt="2024-03-07T22:24:06.990" v="0"/>
          <ac:picMkLst>
            <pc:docMk/>
            <pc:sldMk cId="3708557051" sldId="272"/>
            <ac:picMk id="9" creationId="{DA738798-FE93-B65D-59CA-0C89F90FEBE6}"/>
          </ac:picMkLst>
        </pc:picChg>
      </pc:sldChg>
      <pc:sldChg chg="delSp">
        <pc:chgData name="Harshit Jajoo" userId="90ea0cb268988cbf" providerId="Windows Live" clId="Web-{6436B9B2-CC8F-4694-B043-21483E6FC087}" dt="2024-03-07T23:16:49.305" v="297"/>
        <pc:sldMkLst>
          <pc:docMk/>
          <pc:sldMk cId="999177093" sldId="273"/>
        </pc:sldMkLst>
        <pc:picChg chg="del">
          <ac:chgData name="Harshit Jajoo" userId="90ea0cb268988cbf" providerId="Windows Live" clId="Web-{6436B9B2-CC8F-4694-B043-21483E6FC087}" dt="2024-03-07T23:16:49.305" v="297"/>
          <ac:picMkLst>
            <pc:docMk/>
            <pc:sldMk cId="999177093" sldId="273"/>
            <ac:picMk id="7" creationId="{EC7B2102-986F-2CEF-5E72-F8AD62BCF4DC}"/>
          </ac:picMkLst>
        </pc:picChg>
        <pc:picChg chg="del">
          <ac:chgData name="Harshit Jajoo" userId="90ea0cb268988cbf" providerId="Windows Live" clId="Web-{6436B9B2-CC8F-4694-B043-21483E6FC087}" dt="2024-03-07T22:25:04.085" v="4"/>
          <ac:picMkLst>
            <pc:docMk/>
            <pc:sldMk cId="999177093" sldId="273"/>
            <ac:picMk id="8" creationId="{EE86145B-1942-5FF7-C24B-2B97CAA6E407}"/>
          </ac:picMkLst>
        </pc:picChg>
      </pc:sldChg>
      <pc:sldChg chg="delSp">
        <pc:chgData name="Harshit Jajoo" userId="90ea0cb268988cbf" providerId="Windows Live" clId="Web-{6436B9B2-CC8F-4694-B043-21483E6FC087}" dt="2024-03-07T22:25:17.335" v="6"/>
        <pc:sldMkLst>
          <pc:docMk/>
          <pc:sldMk cId="3576445789" sldId="274"/>
        </pc:sldMkLst>
        <pc:picChg chg="del">
          <ac:chgData name="Harshit Jajoo" userId="90ea0cb268988cbf" providerId="Windows Live" clId="Web-{6436B9B2-CC8F-4694-B043-21483E6FC087}" dt="2024-03-07T22:25:17.335" v="6"/>
          <ac:picMkLst>
            <pc:docMk/>
            <pc:sldMk cId="3576445789" sldId="274"/>
            <ac:picMk id="8" creationId="{D779546F-D3AC-0F00-54BE-9106F0BE570E}"/>
          </ac:picMkLst>
        </pc:picChg>
      </pc:sldChg>
      <pc:sldChg chg="delSp">
        <pc:chgData name="Harshit Jajoo" userId="90ea0cb268988cbf" providerId="Windows Live" clId="Web-{6436B9B2-CC8F-4694-B043-21483E6FC087}" dt="2024-03-07T22:25:30.289" v="9"/>
        <pc:sldMkLst>
          <pc:docMk/>
          <pc:sldMk cId="2763121573" sldId="275"/>
        </pc:sldMkLst>
        <pc:picChg chg="del">
          <ac:chgData name="Harshit Jajoo" userId="90ea0cb268988cbf" providerId="Windows Live" clId="Web-{6436B9B2-CC8F-4694-B043-21483E6FC087}" dt="2024-03-07T22:25:30.289" v="9"/>
          <ac:picMkLst>
            <pc:docMk/>
            <pc:sldMk cId="2763121573" sldId="275"/>
            <ac:picMk id="8" creationId="{CDB5F546-F34D-E891-F8A8-64C9FE40B356}"/>
          </ac:picMkLst>
        </pc:picChg>
      </pc:sldChg>
      <pc:sldChg chg="addSp delSp modSp">
        <pc:chgData name="Harshit Jajoo" userId="90ea0cb268988cbf" providerId="Windows Live" clId="Web-{6436B9B2-CC8F-4694-B043-21483E6FC087}" dt="2024-03-07T23:16:35.539" v="296" actId="20577"/>
        <pc:sldMkLst>
          <pc:docMk/>
          <pc:sldMk cId="3924049144" sldId="300"/>
        </pc:sldMkLst>
        <pc:spChg chg="add del mod">
          <ac:chgData name="Harshit Jajoo" userId="90ea0cb268988cbf" providerId="Windows Live" clId="Web-{6436B9B2-CC8F-4694-B043-21483E6FC087}" dt="2024-03-07T23:16:35.539" v="296" actId="20577"/>
          <ac:spMkLst>
            <pc:docMk/>
            <pc:sldMk cId="3924049144" sldId="300"/>
            <ac:spMk id="2" creationId="{B6B4DC7B-22A3-F248-64B8-B22A32EB3480}"/>
          </ac:spMkLst>
        </pc:spChg>
        <pc:spChg chg="add del mod">
          <ac:chgData name="Harshit Jajoo" userId="90ea0cb268988cbf" providerId="Windows Live" clId="Web-{6436B9B2-CC8F-4694-B043-21483E6FC087}" dt="2024-03-07T23:16:32.445" v="295"/>
          <ac:spMkLst>
            <pc:docMk/>
            <pc:sldMk cId="3924049144" sldId="300"/>
            <ac:spMk id="8" creationId="{D5543AEA-2D18-FDC5-3969-B798AA078798}"/>
          </ac:spMkLst>
        </pc:spChg>
        <pc:picChg chg="mod">
          <ac:chgData name="Harshit Jajoo" userId="90ea0cb268988cbf" providerId="Windows Live" clId="Web-{6436B9B2-CC8F-4694-B043-21483E6FC087}" dt="2024-03-07T23:16:29.945" v="294" actId="1076"/>
          <ac:picMkLst>
            <pc:docMk/>
            <pc:sldMk cId="3924049144" sldId="300"/>
            <ac:picMk id="10" creationId="{59A8BD31-2C60-554D-E59E-6B5FAD7AAD1A}"/>
          </ac:picMkLst>
        </pc:picChg>
      </pc:sldChg>
      <pc:sldChg chg="delSp">
        <pc:chgData name="Harshit Jajoo" userId="90ea0cb268988cbf" providerId="Windows Live" clId="Web-{6436B9B2-CC8F-4694-B043-21483E6FC087}" dt="2024-03-07T22:25:09.569" v="5"/>
        <pc:sldMkLst>
          <pc:docMk/>
          <pc:sldMk cId="1974921950" sldId="301"/>
        </pc:sldMkLst>
        <pc:picChg chg="del">
          <ac:chgData name="Harshit Jajoo" userId="90ea0cb268988cbf" providerId="Windows Live" clId="Web-{6436B9B2-CC8F-4694-B043-21483E6FC087}" dt="2024-03-07T22:25:09.569" v="5"/>
          <ac:picMkLst>
            <pc:docMk/>
            <pc:sldMk cId="1974921950" sldId="301"/>
            <ac:picMk id="7" creationId="{5288A941-18DF-5BB8-4289-D3A6692A943C}"/>
          </ac:picMkLst>
        </pc:picChg>
      </pc:sldChg>
      <pc:sldChg chg="delSp">
        <pc:chgData name="Harshit Jajoo" userId="90ea0cb268988cbf" providerId="Windows Live" clId="Web-{6436B9B2-CC8F-4694-B043-21483E6FC087}" dt="2024-03-07T22:25:24.273" v="8"/>
        <pc:sldMkLst>
          <pc:docMk/>
          <pc:sldMk cId="1206459128" sldId="302"/>
        </pc:sldMkLst>
        <pc:picChg chg="del">
          <ac:chgData name="Harshit Jajoo" userId="90ea0cb268988cbf" providerId="Windows Live" clId="Web-{6436B9B2-CC8F-4694-B043-21483E6FC087}" dt="2024-03-07T22:25:24.273" v="8"/>
          <ac:picMkLst>
            <pc:docMk/>
            <pc:sldMk cId="1206459128" sldId="302"/>
            <ac:picMk id="7" creationId="{88392123-76A3-0856-F405-604D73FDF375}"/>
          </ac:picMkLst>
        </pc:picChg>
        <pc:picChg chg="del">
          <ac:chgData name="Harshit Jajoo" userId="90ea0cb268988cbf" providerId="Windows Live" clId="Web-{6436B9B2-CC8F-4694-B043-21483E6FC087}" dt="2024-03-07T22:25:21.492" v="7"/>
          <ac:picMkLst>
            <pc:docMk/>
            <pc:sldMk cId="1206459128" sldId="302"/>
            <ac:picMk id="8" creationId="{FD972602-E29E-7C96-F558-5B7E76E7236E}"/>
          </ac:picMkLst>
        </pc:picChg>
      </pc:sldChg>
      <pc:sldChg chg="delSp">
        <pc:chgData name="Harshit Jajoo" userId="90ea0cb268988cbf" providerId="Windows Live" clId="Web-{6436B9B2-CC8F-4694-B043-21483E6FC087}" dt="2024-03-07T23:17:02.868" v="298"/>
        <pc:sldMkLst>
          <pc:docMk/>
          <pc:sldMk cId="3905414048" sldId="303"/>
        </pc:sldMkLst>
        <pc:picChg chg="del">
          <ac:chgData name="Harshit Jajoo" userId="90ea0cb268988cbf" providerId="Windows Live" clId="Web-{6436B9B2-CC8F-4694-B043-21483E6FC087}" dt="2024-03-07T23:17:02.868" v="298"/>
          <ac:picMkLst>
            <pc:docMk/>
            <pc:sldMk cId="3905414048" sldId="303"/>
            <ac:picMk id="7" creationId="{0FACBAF7-76A1-06C7-45C4-617E55D5FB3A}"/>
          </ac:picMkLst>
        </pc:picChg>
      </pc:sldChg>
      <pc:sldChg chg="addSp delSp">
        <pc:chgData name="Harshit Jajoo" userId="90ea0cb268988cbf" providerId="Windows Live" clId="Web-{6436B9B2-CC8F-4694-B043-21483E6FC087}" dt="2024-03-07T23:17:12.821" v="299"/>
        <pc:sldMkLst>
          <pc:docMk/>
          <pc:sldMk cId="2615690368" sldId="304"/>
        </pc:sldMkLst>
        <pc:picChg chg="add del">
          <ac:chgData name="Harshit Jajoo" userId="90ea0cb268988cbf" providerId="Windows Live" clId="Web-{6436B9B2-CC8F-4694-B043-21483E6FC087}" dt="2024-03-07T23:17:12.821" v="299"/>
          <ac:picMkLst>
            <pc:docMk/>
            <pc:sldMk cId="2615690368" sldId="304"/>
            <ac:picMk id="7" creationId="{DE05F740-4EA6-F3F3-EBA0-E1EE41040ACB}"/>
          </ac:picMkLst>
        </pc:picChg>
        <pc:picChg chg="del">
          <ac:chgData name="Harshit Jajoo" userId="90ea0cb268988cbf" providerId="Windows Live" clId="Web-{6436B9B2-CC8F-4694-B043-21483E6FC087}" dt="2024-03-07T22:25:35.867" v="10"/>
          <ac:picMkLst>
            <pc:docMk/>
            <pc:sldMk cId="2615690368" sldId="304"/>
            <ac:picMk id="8" creationId="{C7E1806D-E73B-1147-AEC9-7B4032B188D1}"/>
          </ac:picMkLst>
        </pc:picChg>
      </pc:sldChg>
      <pc:sldChg chg="delSp modSp">
        <pc:chgData name="Harshit Jajoo" userId="90ea0cb268988cbf" providerId="Windows Live" clId="Web-{6436B9B2-CC8F-4694-B043-21483E6FC087}" dt="2024-03-07T23:15:41.022" v="288" actId="20577"/>
        <pc:sldMkLst>
          <pc:docMk/>
          <pc:sldMk cId="3577089159" sldId="307"/>
        </pc:sldMkLst>
        <pc:spChg chg="mod">
          <ac:chgData name="Harshit Jajoo" userId="90ea0cb268988cbf" providerId="Windows Live" clId="Web-{6436B9B2-CC8F-4694-B043-21483E6FC087}" dt="2024-03-07T23:15:41.022" v="288" actId="20577"/>
          <ac:spMkLst>
            <pc:docMk/>
            <pc:sldMk cId="3577089159" sldId="307"/>
            <ac:spMk id="9" creationId="{025DF8B8-0335-F08D-0384-78DA5E9850E7}"/>
          </ac:spMkLst>
        </pc:spChg>
        <pc:picChg chg="del">
          <ac:chgData name="Harshit Jajoo" userId="90ea0cb268988cbf" providerId="Windows Live" clId="Web-{6436B9B2-CC8F-4694-B043-21483E6FC087}" dt="2024-03-07T22:24:51.147" v="2"/>
          <ac:picMkLst>
            <pc:docMk/>
            <pc:sldMk cId="3577089159" sldId="307"/>
            <ac:picMk id="7" creationId="{7AB2193B-68C1-8DF3-C0FE-2B4F83721AD0}"/>
          </ac:picMkLst>
        </pc:picChg>
        <pc:picChg chg="del">
          <ac:chgData name="Harshit Jajoo" userId="90ea0cb268988cbf" providerId="Windows Live" clId="Web-{6436B9B2-CC8F-4694-B043-21483E6FC087}" dt="2024-03-07T22:24:47.147" v="1"/>
          <ac:picMkLst>
            <pc:docMk/>
            <pc:sldMk cId="3577089159" sldId="307"/>
            <ac:picMk id="8" creationId="{2B18DD1A-AEDF-5A72-65CA-D3B128886736}"/>
          </ac:picMkLst>
        </pc:picChg>
      </pc:sldChg>
      <pc:sldChg chg="addSp delSp modSp del">
        <pc:chgData name="Harshit Jajoo" userId="90ea0cb268988cbf" providerId="Windows Live" clId="Web-{6436B9B2-CC8F-4694-B043-21483E6FC087}" dt="2024-03-07T23:15:52.303" v="289"/>
        <pc:sldMkLst>
          <pc:docMk/>
          <pc:sldMk cId="744721949" sldId="308"/>
        </pc:sldMkLst>
        <pc:spChg chg="mod">
          <ac:chgData name="Harshit Jajoo" userId="90ea0cb268988cbf" providerId="Windows Live" clId="Web-{6436B9B2-CC8F-4694-B043-21483E6FC087}" dt="2024-03-07T23:05:49.818" v="265" actId="1076"/>
          <ac:spMkLst>
            <pc:docMk/>
            <pc:sldMk cId="744721949" sldId="308"/>
            <ac:spMk id="2" creationId="{768F74DD-970A-C2D0-B169-234FCB9649DF}"/>
          </ac:spMkLst>
        </pc:spChg>
        <pc:picChg chg="add del">
          <ac:chgData name="Harshit Jajoo" userId="90ea0cb268988cbf" providerId="Windows Live" clId="Web-{6436B9B2-CC8F-4694-B043-21483E6FC087}" dt="2024-03-07T23:06:08.835" v="269"/>
          <ac:picMkLst>
            <pc:docMk/>
            <pc:sldMk cId="744721949" sldId="308"/>
            <ac:picMk id="7" creationId="{6F47712F-B574-7ABE-E712-6B70C30A6E42}"/>
          </ac:picMkLst>
        </pc:picChg>
        <pc:picChg chg="del">
          <ac:chgData name="Harshit Jajoo" userId="90ea0cb268988cbf" providerId="Windows Live" clId="Web-{6436B9B2-CC8F-4694-B043-21483E6FC087}" dt="2024-03-07T22:24:56.413" v="3"/>
          <ac:picMkLst>
            <pc:docMk/>
            <pc:sldMk cId="744721949" sldId="308"/>
            <ac:picMk id="8" creationId="{04840968-19CC-7584-1878-ECE4E100219C}"/>
          </ac:picMkLst>
        </pc:picChg>
      </pc:sldChg>
    </pc:docChg>
  </pc:docChgLst>
  <pc:docChgLst>
    <pc:chgData name="Harshit Jajoo" userId="90ea0cb268988cbf" providerId="Windows Live" clId="Web-{158736D2-09B3-1389-CABC-A243B1DABB9A}"/>
    <pc:docChg chg="addSld modSld">
      <pc:chgData name="Harshit Jajoo" userId="90ea0cb268988cbf" providerId="Windows Live" clId="Web-{158736D2-09B3-1389-CABC-A243B1DABB9A}" dt="2024-04-29T18:40:59.195" v="326" actId="20577"/>
      <pc:docMkLst>
        <pc:docMk/>
      </pc:docMkLst>
      <pc:sldChg chg="modSp">
        <pc:chgData name="Harshit Jajoo" userId="90ea0cb268988cbf" providerId="Windows Live" clId="Web-{158736D2-09B3-1389-CABC-A243B1DABB9A}" dt="2024-04-29T18:40:59.195" v="326" actId="20577"/>
        <pc:sldMkLst>
          <pc:docMk/>
          <pc:sldMk cId="1765913168" sldId="265"/>
        </pc:sldMkLst>
        <pc:spChg chg="mod">
          <ac:chgData name="Harshit Jajoo" userId="90ea0cb268988cbf" providerId="Windows Live" clId="Web-{158736D2-09B3-1389-CABC-A243B1DABB9A}" dt="2024-04-29T18:39:35.583" v="292" actId="20577"/>
          <ac:spMkLst>
            <pc:docMk/>
            <pc:sldMk cId="1765913168" sldId="265"/>
            <ac:spMk id="2" creationId="{D37888E1-1C83-45CD-94C1-01CE6D18A71C}"/>
          </ac:spMkLst>
        </pc:spChg>
        <pc:spChg chg="mod">
          <ac:chgData name="Harshit Jajoo" userId="90ea0cb268988cbf" providerId="Windows Live" clId="Web-{158736D2-09B3-1389-CABC-A243B1DABB9A}" dt="2024-04-29T18:40:59.195" v="326" actId="20577"/>
          <ac:spMkLst>
            <pc:docMk/>
            <pc:sldMk cId="1765913168" sldId="265"/>
            <ac:spMk id="8" creationId="{FCCB4093-5B8C-77FB-3701-5B60C3FB7A94}"/>
          </ac:spMkLst>
        </pc:spChg>
      </pc:sldChg>
      <pc:sldChg chg="modSp">
        <pc:chgData name="Harshit Jajoo" userId="90ea0cb268988cbf" providerId="Windows Live" clId="Web-{158736D2-09B3-1389-CABC-A243B1DABB9A}" dt="2024-04-29T18:01:10.387" v="19" actId="20577"/>
        <pc:sldMkLst>
          <pc:docMk/>
          <pc:sldMk cId="3708557051" sldId="272"/>
        </pc:sldMkLst>
        <pc:spChg chg="mod">
          <ac:chgData name="Harshit Jajoo" userId="90ea0cb268988cbf" providerId="Windows Live" clId="Web-{158736D2-09B3-1389-CABC-A243B1DABB9A}" dt="2024-04-29T18:01:10.387" v="19" actId="20577"/>
          <ac:spMkLst>
            <pc:docMk/>
            <pc:sldMk cId="3708557051" sldId="272"/>
            <ac:spMk id="3" creationId="{34BA4A5C-893E-D1B4-5F92-9A6C5ECAD0B1}"/>
          </ac:spMkLst>
        </pc:spChg>
      </pc:sldChg>
      <pc:sldChg chg="modSp">
        <pc:chgData name="Harshit Jajoo" userId="90ea0cb268988cbf" providerId="Windows Live" clId="Web-{158736D2-09B3-1389-CABC-A243B1DABB9A}" dt="2024-04-29T18:36:42.655" v="273" actId="20577"/>
        <pc:sldMkLst>
          <pc:docMk/>
          <pc:sldMk cId="3708348422" sldId="306"/>
        </pc:sldMkLst>
        <pc:spChg chg="mod">
          <ac:chgData name="Harshit Jajoo" userId="90ea0cb268988cbf" providerId="Windows Live" clId="Web-{158736D2-09B3-1389-CABC-A243B1DABB9A}" dt="2024-04-29T18:36:42.655" v="273" actId="20577"/>
          <ac:spMkLst>
            <pc:docMk/>
            <pc:sldMk cId="3708348422" sldId="306"/>
            <ac:spMk id="8" creationId="{50572361-2EC3-D4B4-0ED3-093190BF60C1}"/>
          </ac:spMkLst>
        </pc:spChg>
      </pc:sldChg>
      <pc:sldChg chg="modSp new">
        <pc:chgData name="Harshit Jajoo" userId="90ea0cb268988cbf" providerId="Windows Live" clId="Web-{158736D2-09B3-1389-CABC-A243B1DABB9A}" dt="2024-04-29T18:12:27.652" v="66" actId="1076"/>
        <pc:sldMkLst>
          <pc:docMk/>
          <pc:sldMk cId="962473908" sldId="308"/>
        </pc:sldMkLst>
        <pc:spChg chg="mod">
          <ac:chgData name="Harshit Jajoo" userId="90ea0cb268988cbf" providerId="Windows Live" clId="Web-{158736D2-09B3-1389-CABC-A243B1DABB9A}" dt="2024-04-29T18:11:21.056" v="62" actId="20577"/>
          <ac:spMkLst>
            <pc:docMk/>
            <pc:sldMk cId="962473908" sldId="308"/>
            <ac:spMk id="2" creationId="{45E754B7-032D-8CBB-BFE4-C0BA2A4233AA}"/>
          </ac:spMkLst>
        </pc:spChg>
        <pc:spChg chg="mod">
          <ac:chgData name="Harshit Jajoo" userId="90ea0cb268988cbf" providerId="Windows Live" clId="Web-{158736D2-09B3-1389-CABC-A243B1DABB9A}" dt="2024-04-29T18:12:27.652" v="66" actId="1076"/>
          <ac:spMkLst>
            <pc:docMk/>
            <pc:sldMk cId="962473908" sldId="308"/>
            <ac:spMk id="3" creationId="{4CA16466-0318-915B-EC71-0E211EB7D794}"/>
          </ac:spMkLst>
        </pc:spChg>
      </pc:sldChg>
      <pc:sldChg chg="addSp delSp modSp new mod setBg">
        <pc:chgData name="Harshit Jajoo" userId="90ea0cb268988cbf" providerId="Windows Live" clId="Web-{158736D2-09B3-1389-CABC-A243B1DABB9A}" dt="2024-04-29T18:19:18.407" v="81" actId="20577"/>
        <pc:sldMkLst>
          <pc:docMk/>
          <pc:sldMk cId="2767286329" sldId="309"/>
        </pc:sldMkLst>
        <pc:spChg chg="mod">
          <ac:chgData name="Harshit Jajoo" userId="90ea0cb268988cbf" providerId="Windows Live" clId="Web-{158736D2-09B3-1389-CABC-A243B1DABB9A}" dt="2024-04-29T18:19:18.407" v="81" actId="20577"/>
          <ac:spMkLst>
            <pc:docMk/>
            <pc:sldMk cId="2767286329" sldId="309"/>
            <ac:spMk id="2" creationId="{36676C3F-41F9-43EE-A898-EADD8AE33F70}"/>
          </ac:spMkLst>
        </pc:spChg>
        <pc:spChg chg="mod">
          <ac:chgData name="Harshit Jajoo" userId="90ea0cb268988cbf" providerId="Windows Live" clId="Web-{158736D2-09B3-1389-CABC-A243B1DABB9A}" dt="2024-04-29T18:18:40.687" v="78"/>
          <ac:spMkLst>
            <pc:docMk/>
            <pc:sldMk cId="2767286329" sldId="309"/>
            <ac:spMk id="3" creationId="{2EAB9070-EAD3-A0D6-04B9-35B050D59E8C}"/>
          </ac:spMkLst>
        </pc:spChg>
        <pc:spChg chg="mod">
          <ac:chgData name="Harshit Jajoo" userId="90ea0cb268988cbf" providerId="Windows Live" clId="Web-{158736D2-09B3-1389-CABC-A243B1DABB9A}" dt="2024-04-29T18:18:40.687" v="78"/>
          <ac:spMkLst>
            <pc:docMk/>
            <pc:sldMk cId="2767286329" sldId="309"/>
            <ac:spMk id="4" creationId="{CCC2A055-8541-B525-EB75-01F5BFE38ED0}"/>
          </ac:spMkLst>
        </pc:spChg>
        <pc:spChg chg="mod">
          <ac:chgData name="Harshit Jajoo" userId="90ea0cb268988cbf" providerId="Windows Live" clId="Web-{158736D2-09B3-1389-CABC-A243B1DABB9A}" dt="2024-04-29T18:18:40.687" v="78"/>
          <ac:spMkLst>
            <pc:docMk/>
            <pc:sldMk cId="2767286329" sldId="309"/>
            <ac:spMk id="5" creationId="{3EC48DC8-D416-16E0-84F8-765BCDFB96C5}"/>
          </ac:spMkLst>
        </pc:spChg>
        <pc:spChg chg="mod">
          <ac:chgData name="Harshit Jajoo" userId="90ea0cb268988cbf" providerId="Windows Live" clId="Web-{158736D2-09B3-1389-CABC-A243B1DABB9A}" dt="2024-04-29T18:18:40.687" v="78"/>
          <ac:spMkLst>
            <pc:docMk/>
            <pc:sldMk cId="2767286329" sldId="309"/>
            <ac:spMk id="6" creationId="{8D5F883A-71DA-660D-EDE0-53B2AD30E2E5}"/>
          </ac:spMkLst>
        </pc:spChg>
        <pc:spChg chg="add del">
          <ac:chgData name="Harshit Jajoo" userId="90ea0cb268988cbf" providerId="Windows Live" clId="Web-{158736D2-09B3-1389-CABC-A243B1DABB9A}" dt="2024-04-29T18:18:40.687" v="78"/>
          <ac:spMkLst>
            <pc:docMk/>
            <pc:sldMk cId="2767286329" sldId="309"/>
            <ac:spMk id="13" creationId="{E9271C28-7496-4447-8541-7B39F5E9480A}"/>
          </ac:spMkLst>
        </pc:spChg>
        <pc:picChg chg="add del mod">
          <ac:chgData name="Harshit Jajoo" userId="90ea0cb268988cbf" providerId="Windows Live" clId="Web-{158736D2-09B3-1389-CABC-A243B1DABB9A}" dt="2024-04-29T18:14:26.453" v="72"/>
          <ac:picMkLst>
            <pc:docMk/>
            <pc:sldMk cId="2767286329" sldId="309"/>
            <ac:picMk id="7" creationId="{E713A626-34DA-73A5-9B6C-29276FE5F2EE}"/>
          </ac:picMkLst>
        </pc:picChg>
        <pc:picChg chg="add mod ord">
          <ac:chgData name="Harshit Jajoo" userId="90ea0cb268988cbf" providerId="Windows Live" clId="Web-{158736D2-09B3-1389-CABC-A243B1DABB9A}" dt="2024-04-29T18:18:51.219" v="80" actId="14100"/>
          <ac:picMkLst>
            <pc:docMk/>
            <pc:sldMk cId="2767286329" sldId="309"/>
            <ac:picMk id="8" creationId="{6B8C9087-627C-7A19-CD67-EDF4BDA93B5A}"/>
          </ac:picMkLst>
        </pc:picChg>
      </pc:sldChg>
      <pc:sldChg chg="addSp modSp new">
        <pc:chgData name="Harshit Jajoo" userId="90ea0cb268988cbf" providerId="Windows Live" clId="Web-{158736D2-09B3-1389-CABC-A243B1DABB9A}" dt="2024-04-29T18:31:04.924" v="230" actId="20577"/>
        <pc:sldMkLst>
          <pc:docMk/>
          <pc:sldMk cId="1887470815" sldId="310"/>
        </pc:sldMkLst>
        <pc:spChg chg="mod">
          <ac:chgData name="Harshit Jajoo" userId="90ea0cb268988cbf" providerId="Windows Live" clId="Web-{158736D2-09B3-1389-CABC-A243B1DABB9A}" dt="2024-04-29T18:28:14.074" v="173" actId="20577"/>
          <ac:spMkLst>
            <pc:docMk/>
            <pc:sldMk cId="1887470815" sldId="310"/>
            <ac:spMk id="2" creationId="{4A1DB2C4-3928-B36B-3202-52A2321DD12B}"/>
          </ac:spMkLst>
        </pc:spChg>
        <pc:spChg chg="mod">
          <ac:chgData name="Harshit Jajoo" userId="90ea0cb268988cbf" providerId="Windows Live" clId="Web-{158736D2-09B3-1389-CABC-A243B1DABB9A}" dt="2024-04-29T18:31:04.924" v="230" actId="20577"/>
          <ac:spMkLst>
            <pc:docMk/>
            <pc:sldMk cId="1887470815" sldId="310"/>
            <ac:spMk id="3" creationId="{05D8EEAD-1F6D-19EE-F185-DEC65B879466}"/>
          </ac:spMkLst>
        </pc:spChg>
        <pc:picChg chg="add mod">
          <ac:chgData name="Harshit Jajoo" userId="90ea0cb268988cbf" providerId="Windows Live" clId="Web-{158736D2-09B3-1389-CABC-A243B1DABB9A}" dt="2024-04-29T18:29:33.858" v="178" actId="1076"/>
          <ac:picMkLst>
            <pc:docMk/>
            <pc:sldMk cId="1887470815" sldId="310"/>
            <ac:picMk id="7" creationId="{45DA6B43-2A00-56BA-4312-8574B0F1AE39}"/>
          </ac:picMkLst>
        </pc:picChg>
      </pc:sldChg>
      <pc:sldChg chg="modSp new">
        <pc:chgData name="Harshit Jajoo" userId="90ea0cb268988cbf" providerId="Windows Live" clId="Web-{158736D2-09B3-1389-CABC-A243B1DABB9A}" dt="2024-04-29T18:25:37.672" v="134" actId="1076"/>
        <pc:sldMkLst>
          <pc:docMk/>
          <pc:sldMk cId="773631894" sldId="311"/>
        </pc:sldMkLst>
        <pc:spChg chg="mod">
          <ac:chgData name="Harshit Jajoo" userId="90ea0cb268988cbf" providerId="Windows Live" clId="Web-{158736D2-09B3-1389-CABC-A243B1DABB9A}" dt="2024-04-29T18:25:11.218" v="130" actId="20577"/>
          <ac:spMkLst>
            <pc:docMk/>
            <pc:sldMk cId="773631894" sldId="311"/>
            <ac:spMk id="2" creationId="{5EF36E86-C78B-4AD1-8EF1-40158AB4BA71}"/>
          </ac:spMkLst>
        </pc:spChg>
        <pc:spChg chg="mod">
          <ac:chgData name="Harshit Jajoo" userId="90ea0cb268988cbf" providerId="Windows Live" clId="Web-{158736D2-09B3-1389-CABC-A243B1DABB9A}" dt="2024-04-29T18:25:37.672" v="134" actId="1076"/>
          <ac:spMkLst>
            <pc:docMk/>
            <pc:sldMk cId="773631894" sldId="311"/>
            <ac:spMk id="3" creationId="{08E52BF9-0876-FF86-C31A-729A9C3501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969BF1-E929-4050-A1D4-6613541FA1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776C719-275C-46C6-B822-1F5025170A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176D85-E89B-4854-A47B-BD9FAAD50789}" type="datetime1">
              <a:rPr lang="en-GB" smtClean="0"/>
              <a:t>29/11/2024</a:t>
            </a:fld>
            <a:endParaRPr lang="en-GB"/>
          </a:p>
        </p:txBody>
      </p:sp>
      <p:sp>
        <p:nvSpPr>
          <p:cNvPr id="4" name="Footer Placeholder 3">
            <a:extLst>
              <a:ext uri="{FF2B5EF4-FFF2-40B4-BE49-F238E27FC236}">
                <a16:creationId xmlns:a16="http://schemas.microsoft.com/office/drawing/2014/main" id="{9607430C-963C-4A46-A740-1B3A574251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BD542FA-4A19-4B66-9994-68CDEDF290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D8FD9C-4FF6-45B4-A6DF-926E4B614E18}" type="slidenum">
              <a:rPr lang="en-GB" smtClean="0"/>
              <a:t>‹#›</a:t>
            </a:fld>
            <a:endParaRPr lang="en-GB"/>
          </a:p>
        </p:txBody>
      </p:sp>
    </p:spTree>
    <p:extLst>
      <p:ext uri="{BB962C8B-B14F-4D97-AF65-F5344CB8AC3E}">
        <p14:creationId xmlns:p14="http://schemas.microsoft.com/office/powerpoint/2010/main" val="36191589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3F135-798A-4F02-8638-0542F127FE05}" type="datetime1">
              <a:rPr lang="en-GB" noProof="0" smtClean="0"/>
              <a:t>29/11/2024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8F9D2-AD65-412D-B6C7-778D44702D34}" type="slidenum">
              <a:rPr lang="en-GB" noProof="0" smtClean="0"/>
              <a:t>‹#›</a:t>
            </a:fld>
            <a:endParaRPr lang="en-GB" noProof="0"/>
          </a:p>
        </p:txBody>
      </p:sp>
    </p:spTree>
    <p:extLst>
      <p:ext uri="{BB962C8B-B14F-4D97-AF65-F5344CB8AC3E}">
        <p14:creationId xmlns:p14="http://schemas.microsoft.com/office/powerpoint/2010/main" val="30676465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0B8F9D2-AD65-412D-B6C7-778D44702D34}" type="slidenum">
              <a:rPr lang="en-GB" smtClean="0"/>
              <a:t>1</a:t>
            </a:fld>
            <a:endParaRPr lang="en-GB"/>
          </a:p>
        </p:txBody>
      </p:sp>
    </p:spTree>
    <p:extLst>
      <p:ext uri="{BB962C8B-B14F-4D97-AF65-F5344CB8AC3E}">
        <p14:creationId xmlns:p14="http://schemas.microsoft.com/office/powerpoint/2010/main" val="171012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8B85C-8214-2E9F-90E1-2EDDE71D9B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4544A0-DA1B-2EE9-14C1-AF2B625DFF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1CA61-562C-14E4-94AD-10357063D39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7BEC029-1F34-84DA-EE30-1219D1D14773}"/>
              </a:ext>
            </a:extLst>
          </p:cNvPr>
          <p:cNvSpPr>
            <a:spLocks noGrp="1"/>
          </p:cNvSpPr>
          <p:nvPr>
            <p:ph type="sldNum" sz="quarter" idx="5"/>
          </p:nvPr>
        </p:nvSpPr>
        <p:spPr/>
        <p:txBody>
          <a:bodyPr/>
          <a:lstStyle/>
          <a:p>
            <a:fld id="{A0B8F9D2-AD65-412D-B6C7-778D44702D34}" type="slidenum">
              <a:rPr lang="en-GB" smtClean="0"/>
              <a:t>11</a:t>
            </a:fld>
            <a:endParaRPr lang="en-GB"/>
          </a:p>
        </p:txBody>
      </p:sp>
    </p:spTree>
    <p:extLst>
      <p:ext uri="{BB962C8B-B14F-4D97-AF65-F5344CB8AC3E}">
        <p14:creationId xmlns:p14="http://schemas.microsoft.com/office/powerpoint/2010/main" val="2280864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23F69-3B33-96FB-AF66-1D0DB5157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A3469-DED8-C8D0-64A8-8E8D6CE1ED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025D33-9C8F-9440-D517-1AABFF6B3A08}"/>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F715CE8A-55DE-1380-A8BD-A35220F8CBE3}"/>
              </a:ext>
            </a:extLst>
          </p:cNvPr>
          <p:cNvSpPr>
            <a:spLocks noGrp="1"/>
          </p:cNvSpPr>
          <p:nvPr>
            <p:ph type="sldNum" sz="quarter" idx="5"/>
          </p:nvPr>
        </p:nvSpPr>
        <p:spPr/>
        <p:txBody>
          <a:bodyPr/>
          <a:lstStyle/>
          <a:p>
            <a:fld id="{A0B8F9D2-AD65-412D-B6C7-778D44702D34}" type="slidenum">
              <a:rPr lang="en-GB" smtClean="0"/>
              <a:t>12</a:t>
            </a:fld>
            <a:endParaRPr lang="en-GB"/>
          </a:p>
        </p:txBody>
      </p:sp>
    </p:spTree>
    <p:extLst>
      <p:ext uri="{BB962C8B-B14F-4D97-AF65-F5344CB8AC3E}">
        <p14:creationId xmlns:p14="http://schemas.microsoft.com/office/powerpoint/2010/main" val="769373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92E72-824D-70D5-9ECA-75A9D3B22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CC9C35-5FDC-5A24-D1DE-34614B12A9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8D13E7-59D5-6364-61BC-C075E2B83A58}"/>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6ACFA62-F12A-267E-412C-38B3531876AE}"/>
              </a:ext>
            </a:extLst>
          </p:cNvPr>
          <p:cNvSpPr>
            <a:spLocks noGrp="1"/>
          </p:cNvSpPr>
          <p:nvPr>
            <p:ph type="sldNum" sz="quarter" idx="5"/>
          </p:nvPr>
        </p:nvSpPr>
        <p:spPr/>
        <p:txBody>
          <a:bodyPr/>
          <a:lstStyle/>
          <a:p>
            <a:fld id="{A0B8F9D2-AD65-412D-B6C7-778D44702D34}" type="slidenum">
              <a:rPr lang="en-GB" smtClean="0"/>
              <a:t>13</a:t>
            </a:fld>
            <a:endParaRPr lang="en-GB"/>
          </a:p>
        </p:txBody>
      </p:sp>
    </p:spTree>
    <p:extLst>
      <p:ext uri="{BB962C8B-B14F-4D97-AF65-F5344CB8AC3E}">
        <p14:creationId xmlns:p14="http://schemas.microsoft.com/office/powerpoint/2010/main" val="1577448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A782D-2ABD-C084-3C4F-6AE12C7F00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895019-3650-A30C-2E3A-CF5496339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739601-FC62-BB24-6E26-9838FFAB428C}"/>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7952AD8-CCD4-8AC7-606E-CD5A9A8A059F}"/>
              </a:ext>
            </a:extLst>
          </p:cNvPr>
          <p:cNvSpPr>
            <a:spLocks noGrp="1"/>
          </p:cNvSpPr>
          <p:nvPr>
            <p:ph type="sldNum" sz="quarter" idx="5"/>
          </p:nvPr>
        </p:nvSpPr>
        <p:spPr/>
        <p:txBody>
          <a:bodyPr/>
          <a:lstStyle/>
          <a:p>
            <a:fld id="{A0B8F9D2-AD65-412D-B6C7-778D44702D34}" type="slidenum">
              <a:rPr lang="en-GB" smtClean="0"/>
              <a:t>14</a:t>
            </a:fld>
            <a:endParaRPr lang="en-GB"/>
          </a:p>
        </p:txBody>
      </p:sp>
    </p:spTree>
    <p:extLst>
      <p:ext uri="{BB962C8B-B14F-4D97-AF65-F5344CB8AC3E}">
        <p14:creationId xmlns:p14="http://schemas.microsoft.com/office/powerpoint/2010/main" val="95040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572F8-BF45-0BAC-4D53-E78F99C4C2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D0957A-610A-840B-D186-CF09D5E828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7131A8-ED99-F106-5A96-B43970148C3F}"/>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EA8AC176-878A-B23F-B695-62318C51A6B9}"/>
              </a:ext>
            </a:extLst>
          </p:cNvPr>
          <p:cNvSpPr>
            <a:spLocks noGrp="1"/>
          </p:cNvSpPr>
          <p:nvPr>
            <p:ph type="sldNum" sz="quarter" idx="5"/>
          </p:nvPr>
        </p:nvSpPr>
        <p:spPr/>
        <p:txBody>
          <a:bodyPr/>
          <a:lstStyle/>
          <a:p>
            <a:fld id="{A0B8F9D2-AD65-412D-B6C7-778D44702D34}" type="slidenum">
              <a:rPr lang="en-GB" smtClean="0"/>
              <a:t>15</a:t>
            </a:fld>
            <a:endParaRPr lang="en-GB"/>
          </a:p>
        </p:txBody>
      </p:sp>
    </p:spTree>
    <p:extLst>
      <p:ext uri="{BB962C8B-B14F-4D97-AF65-F5344CB8AC3E}">
        <p14:creationId xmlns:p14="http://schemas.microsoft.com/office/powerpoint/2010/main" val="1040607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91DE4-B5E8-262B-5DD7-D1D6A4F2DA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318A88-7C18-28C3-D6AE-D430BD4FF9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622E13-E937-CFC7-307B-735CE615590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CD9E627-4678-C045-F8A0-7A3942F74CFB}"/>
              </a:ext>
            </a:extLst>
          </p:cNvPr>
          <p:cNvSpPr>
            <a:spLocks noGrp="1"/>
          </p:cNvSpPr>
          <p:nvPr>
            <p:ph type="sldNum" sz="quarter" idx="5"/>
          </p:nvPr>
        </p:nvSpPr>
        <p:spPr/>
        <p:txBody>
          <a:bodyPr/>
          <a:lstStyle/>
          <a:p>
            <a:fld id="{A0B8F9D2-AD65-412D-B6C7-778D44702D34}" type="slidenum">
              <a:rPr lang="en-GB" smtClean="0"/>
              <a:t>16</a:t>
            </a:fld>
            <a:endParaRPr lang="en-GB"/>
          </a:p>
        </p:txBody>
      </p:sp>
    </p:spTree>
    <p:extLst>
      <p:ext uri="{BB962C8B-B14F-4D97-AF65-F5344CB8AC3E}">
        <p14:creationId xmlns:p14="http://schemas.microsoft.com/office/powerpoint/2010/main" val="532506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0B8F9D2-AD65-412D-B6C7-778D44702D34}" type="slidenum">
              <a:rPr lang="en-GB" smtClean="0"/>
              <a:t>17</a:t>
            </a:fld>
            <a:endParaRPr lang="en-GB"/>
          </a:p>
        </p:txBody>
      </p:sp>
    </p:spTree>
    <p:extLst>
      <p:ext uri="{BB962C8B-B14F-4D97-AF65-F5344CB8AC3E}">
        <p14:creationId xmlns:p14="http://schemas.microsoft.com/office/powerpoint/2010/main" val="4139274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0B8F9D2-AD65-412D-B6C7-778D44702D34}" type="slidenum">
              <a:rPr lang="en-GB" smtClean="0"/>
              <a:t>18</a:t>
            </a:fld>
            <a:endParaRPr lang="en-GB"/>
          </a:p>
        </p:txBody>
      </p:sp>
    </p:spTree>
    <p:extLst>
      <p:ext uri="{BB962C8B-B14F-4D97-AF65-F5344CB8AC3E}">
        <p14:creationId xmlns:p14="http://schemas.microsoft.com/office/powerpoint/2010/main" val="196520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0B8F9D2-AD65-412D-B6C7-778D44702D34}" type="slidenum">
              <a:rPr lang="en-GB" smtClean="0"/>
              <a:t>3</a:t>
            </a:fld>
            <a:endParaRPr lang="en-GB"/>
          </a:p>
        </p:txBody>
      </p:sp>
    </p:spTree>
    <p:extLst>
      <p:ext uri="{BB962C8B-B14F-4D97-AF65-F5344CB8AC3E}">
        <p14:creationId xmlns:p14="http://schemas.microsoft.com/office/powerpoint/2010/main" val="3708238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AA253-B762-72DF-5A24-0DCF5C2E71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E32E82-05C0-D529-337D-F87EA49A30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27A7C9-C180-BFCE-530F-EC52DE0DF93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B0B890F0-1A63-1B5A-4A6E-AD17366597C5}"/>
              </a:ext>
            </a:extLst>
          </p:cNvPr>
          <p:cNvSpPr>
            <a:spLocks noGrp="1"/>
          </p:cNvSpPr>
          <p:nvPr>
            <p:ph type="sldNum" sz="quarter" idx="5"/>
          </p:nvPr>
        </p:nvSpPr>
        <p:spPr/>
        <p:txBody>
          <a:bodyPr/>
          <a:lstStyle/>
          <a:p>
            <a:fld id="{A0B8F9D2-AD65-412D-B6C7-778D44702D34}" type="slidenum">
              <a:rPr lang="en-GB" smtClean="0"/>
              <a:t>4</a:t>
            </a:fld>
            <a:endParaRPr lang="en-GB"/>
          </a:p>
        </p:txBody>
      </p:sp>
    </p:spTree>
    <p:extLst>
      <p:ext uri="{BB962C8B-B14F-4D97-AF65-F5344CB8AC3E}">
        <p14:creationId xmlns:p14="http://schemas.microsoft.com/office/powerpoint/2010/main" val="2370376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5086E-E5E3-CA27-942E-DBAEF7E32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2BB568-A57A-92E5-5E78-5DE82ABB14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3C7DFE-D275-061D-A5FD-F5EC260DE99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04F45C21-DF33-26F5-F6D5-111F738594B8}"/>
              </a:ext>
            </a:extLst>
          </p:cNvPr>
          <p:cNvSpPr>
            <a:spLocks noGrp="1"/>
          </p:cNvSpPr>
          <p:nvPr>
            <p:ph type="sldNum" sz="quarter" idx="5"/>
          </p:nvPr>
        </p:nvSpPr>
        <p:spPr/>
        <p:txBody>
          <a:bodyPr/>
          <a:lstStyle/>
          <a:p>
            <a:fld id="{A0B8F9D2-AD65-412D-B6C7-778D44702D34}" type="slidenum">
              <a:rPr lang="en-GB" smtClean="0"/>
              <a:t>5</a:t>
            </a:fld>
            <a:endParaRPr lang="en-GB"/>
          </a:p>
        </p:txBody>
      </p:sp>
    </p:spTree>
    <p:extLst>
      <p:ext uri="{BB962C8B-B14F-4D97-AF65-F5344CB8AC3E}">
        <p14:creationId xmlns:p14="http://schemas.microsoft.com/office/powerpoint/2010/main" val="76855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0B8F9D2-AD65-412D-B6C7-778D44702D34}" type="slidenum">
              <a:rPr lang="en-GB" smtClean="0"/>
              <a:t>6</a:t>
            </a:fld>
            <a:endParaRPr lang="en-GB"/>
          </a:p>
        </p:txBody>
      </p:sp>
    </p:spTree>
    <p:extLst>
      <p:ext uri="{BB962C8B-B14F-4D97-AF65-F5344CB8AC3E}">
        <p14:creationId xmlns:p14="http://schemas.microsoft.com/office/powerpoint/2010/main" val="241845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0B8F9D2-AD65-412D-B6C7-778D44702D34}" type="slidenum">
              <a:rPr lang="en-GB" smtClean="0"/>
              <a:t>7</a:t>
            </a:fld>
            <a:endParaRPr lang="en-GB"/>
          </a:p>
        </p:txBody>
      </p:sp>
    </p:spTree>
    <p:extLst>
      <p:ext uri="{BB962C8B-B14F-4D97-AF65-F5344CB8AC3E}">
        <p14:creationId xmlns:p14="http://schemas.microsoft.com/office/powerpoint/2010/main" val="630945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629DE-75FB-54E5-DE65-C61BF41CA3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86FFE3-FBF3-F0BE-F43E-B376624476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438677-2848-16FD-A606-A90CF9906C4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91A4FC6-FAF6-CA64-4264-47E492EB3C6A}"/>
              </a:ext>
            </a:extLst>
          </p:cNvPr>
          <p:cNvSpPr>
            <a:spLocks noGrp="1"/>
          </p:cNvSpPr>
          <p:nvPr>
            <p:ph type="sldNum" sz="quarter" idx="5"/>
          </p:nvPr>
        </p:nvSpPr>
        <p:spPr/>
        <p:txBody>
          <a:bodyPr/>
          <a:lstStyle/>
          <a:p>
            <a:fld id="{A0B8F9D2-AD65-412D-B6C7-778D44702D34}" type="slidenum">
              <a:rPr lang="en-GB" smtClean="0"/>
              <a:t>8</a:t>
            </a:fld>
            <a:endParaRPr lang="en-GB"/>
          </a:p>
        </p:txBody>
      </p:sp>
    </p:spTree>
    <p:extLst>
      <p:ext uri="{BB962C8B-B14F-4D97-AF65-F5344CB8AC3E}">
        <p14:creationId xmlns:p14="http://schemas.microsoft.com/office/powerpoint/2010/main" val="469263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C98AE-BFF5-C109-1F20-F060DADA75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96DFDE-B793-F5C2-B349-BBBFF2F06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F5397-B0F5-7E3C-C40F-51FB7735837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D4AD56D5-BC0C-9F56-AA67-383060F0A7D8}"/>
              </a:ext>
            </a:extLst>
          </p:cNvPr>
          <p:cNvSpPr>
            <a:spLocks noGrp="1"/>
          </p:cNvSpPr>
          <p:nvPr>
            <p:ph type="sldNum" sz="quarter" idx="5"/>
          </p:nvPr>
        </p:nvSpPr>
        <p:spPr/>
        <p:txBody>
          <a:bodyPr/>
          <a:lstStyle/>
          <a:p>
            <a:fld id="{A0B8F9D2-AD65-412D-B6C7-778D44702D34}" type="slidenum">
              <a:rPr lang="en-GB" smtClean="0"/>
              <a:t>9</a:t>
            </a:fld>
            <a:endParaRPr lang="en-GB"/>
          </a:p>
        </p:txBody>
      </p:sp>
    </p:spTree>
    <p:extLst>
      <p:ext uri="{BB962C8B-B14F-4D97-AF65-F5344CB8AC3E}">
        <p14:creationId xmlns:p14="http://schemas.microsoft.com/office/powerpoint/2010/main" val="4270064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B95D6-8E8D-69FB-073E-3347B5CA71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C295F3-E0EF-1821-7262-307E9B2565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B70BBC-DB1A-5D55-DFBD-5E4480527D7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E478B0E9-5ECD-89F6-4EE7-31584CD911BC}"/>
              </a:ext>
            </a:extLst>
          </p:cNvPr>
          <p:cNvSpPr>
            <a:spLocks noGrp="1"/>
          </p:cNvSpPr>
          <p:nvPr>
            <p:ph type="sldNum" sz="quarter" idx="5"/>
          </p:nvPr>
        </p:nvSpPr>
        <p:spPr/>
        <p:txBody>
          <a:bodyPr/>
          <a:lstStyle/>
          <a:p>
            <a:fld id="{A0B8F9D2-AD65-412D-B6C7-778D44702D34}" type="slidenum">
              <a:rPr lang="en-GB" smtClean="0"/>
              <a:t>10</a:t>
            </a:fld>
            <a:endParaRPr lang="en-GB"/>
          </a:p>
        </p:txBody>
      </p:sp>
    </p:spTree>
    <p:extLst>
      <p:ext uri="{BB962C8B-B14F-4D97-AF65-F5344CB8AC3E}">
        <p14:creationId xmlns:p14="http://schemas.microsoft.com/office/powerpoint/2010/main" val="118972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rtlCol="0" anchor="b">
            <a:normAutofit/>
          </a:bodyPr>
          <a:lstStyle>
            <a:lvl1pPr algn="ctr">
              <a:lnSpc>
                <a:spcPct val="85000"/>
              </a:lnSpc>
              <a:defRPr sz="7200" b="1" cap="all" baseline="0">
                <a:solidFill>
                  <a:srgbClr val="FFFFFF"/>
                </a:solidFill>
              </a:defRPr>
            </a:lvl1pPr>
          </a:lstStyle>
          <a:p>
            <a:pPr rtl="0"/>
            <a:r>
              <a:rPr lang="en-GB" noProof="0"/>
              <a:t>Click to edit Master title style</a:t>
            </a:r>
          </a:p>
        </p:txBody>
      </p:sp>
      <p:sp>
        <p:nvSpPr>
          <p:cNvPr id="3" name="Subtitle 2"/>
          <p:cNvSpPr>
            <a:spLocks noGrp="1"/>
          </p:cNvSpPr>
          <p:nvPr>
            <p:ph type="subTitle" idx="1"/>
          </p:nvPr>
        </p:nvSpPr>
        <p:spPr>
          <a:xfrm>
            <a:off x="1709530" y="3869634"/>
            <a:ext cx="8767860" cy="1388165"/>
          </a:xfrm>
        </p:spPr>
        <p:txBody>
          <a:bodyPr rtlCol="0">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lvl1pPr>
              <a:defRPr>
                <a:solidFill>
                  <a:srgbClr val="FFFFFF"/>
                </a:solidFill>
              </a:defRPr>
            </a:lvl1pPr>
          </a:lstStyle>
          <a:p>
            <a:pPr rtl="0"/>
            <a:r>
              <a:rPr lang="en-GB" noProof="0"/>
              <a:t>12/03/2023</a:t>
            </a:r>
          </a:p>
        </p:txBody>
      </p:sp>
      <p:sp>
        <p:nvSpPr>
          <p:cNvPr id="5" name="Footer Placeholder 4"/>
          <p:cNvSpPr>
            <a:spLocks noGrp="1"/>
          </p:cNvSpPr>
          <p:nvPr>
            <p:ph type="ftr" sz="quarter" idx="11"/>
          </p:nvPr>
        </p:nvSpPr>
        <p:spPr/>
        <p:txBody>
          <a:bodyPr rtlCol="0"/>
          <a:lstStyle>
            <a:lvl1pPr>
              <a:defRPr>
                <a:solidFill>
                  <a:srgbClr val="FFFFFF"/>
                </a:solidFill>
              </a:defRPr>
            </a:lvl1pPr>
          </a:lstStyle>
          <a:p>
            <a:pPr rtl="0"/>
            <a:r>
              <a:rPr lang="en-GB" noProof="0"/>
              <a:t>NATIONAL INSTITUTE OF TECHNOLOGY PATNA</a:t>
            </a:r>
          </a:p>
        </p:txBody>
      </p:sp>
      <p:sp>
        <p:nvSpPr>
          <p:cNvPr id="6" name="Slide Number Placeholder 5"/>
          <p:cNvSpPr>
            <a:spLocks noGrp="1"/>
          </p:cNvSpPr>
          <p:nvPr>
            <p:ph type="sldNum" sz="quarter" idx="12"/>
          </p:nvPr>
        </p:nvSpPr>
        <p:spPr/>
        <p:txBody>
          <a:bodyPr rtlCol="0"/>
          <a:lstStyle>
            <a:lvl1pPr>
              <a:defRPr>
                <a:solidFill>
                  <a:srgbClr val="FFFFFF"/>
                </a:solidFill>
              </a:defRPr>
            </a:lvl1pPr>
          </a:lstStyle>
          <a:p>
            <a:pPr rtl="0"/>
            <a:fld id="{6D22F896-40B5-4ADD-8801-0D06FADFA095}" type="slidenum">
              <a:rPr lang="en-GB" noProof="0" smtClean="0"/>
              <a:t>‹#›</a:t>
            </a:fld>
            <a:endParaRPr lang="en-GB" noProof="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r>
              <a:rPr lang="en-GB" noProof="0"/>
              <a:t>12/03/2023</a:t>
            </a:r>
          </a:p>
        </p:txBody>
      </p:sp>
      <p:sp>
        <p:nvSpPr>
          <p:cNvPr id="5" name="Footer Placeholder 4"/>
          <p:cNvSpPr>
            <a:spLocks noGrp="1"/>
          </p:cNvSpPr>
          <p:nvPr>
            <p:ph type="ftr" sz="quarter" idx="11"/>
          </p:nvPr>
        </p:nvSpPr>
        <p:spPr/>
        <p:txBody>
          <a:bodyPr rtlCol="0"/>
          <a:lstStyle/>
          <a:p>
            <a:pPr rtl="0"/>
            <a:r>
              <a:rPr lang="en-GB" noProof="0"/>
              <a:t>NATIONAL INSTITUTE OF TECHNOLOGY PATNA</a:t>
            </a:r>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3552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r>
              <a:rPr lang="en-GB" noProof="0"/>
              <a:t>12/03/2023</a:t>
            </a:r>
          </a:p>
        </p:txBody>
      </p:sp>
      <p:sp>
        <p:nvSpPr>
          <p:cNvPr id="5" name="Footer Placeholder 4"/>
          <p:cNvSpPr>
            <a:spLocks noGrp="1"/>
          </p:cNvSpPr>
          <p:nvPr>
            <p:ph type="ftr" sz="quarter" idx="11"/>
          </p:nvPr>
        </p:nvSpPr>
        <p:spPr/>
        <p:txBody>
          <a:bodyPr rtlCol="0"/>
          <a:lstStyle/>
          <a:p>
            <a:pPr rtl="0"/>
            <a:r>
              <a:rPr lang="en-GB" noProof="0"/>
              <a:t>NATIONAL INSTITUTE OF TECHNOLOGY PATNA</a:t>
            </a:r>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1994763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r>
              <a:rPr lang="en-GB" noProof="0"/>
              <a:t>12/03/2023</a:t>
            </a:r>
          </a:p>
        </p:txBody>
      </p:sp>
      <p:sp>
        <p:nvSpPr>
          <p:cNvPr id="5" name="Footer Placeholder 4"/>
          <p:cNvSpPr>
            <a:spLocks noGrp="1"/>
          </p:cNvSpPr>
          <p:nvPr>
            <p:ph type="ftr" sz="quarter" idx="11"/>
          </p:nvPr>
        </p:nvSpPr>
        <p:spPr/>
        <p:txBody>
          <a:bodyPr rtlCol="0"/>
          <a:lstStyle/>
          <a:p>
            <a:pPr rtl="0"/>
            <a:r>
              <a:rPr lang="en-GB" noProof="0"/>
              <a:t>NATIONAL INSTITUTE OF TECHNOLOGY PATNA</a:t>
            </a:r>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3472039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rtlCol="0" anchor="b">
            <a:noAutofit/>
          </a:bodyPr>
          <a:lstStyle>
            <a:lvl1pPr algn="ctr">
              <a:lnSpc>
                <a:spcPct val="85000"/>
              </a:lnSpc>
              <a:defRPr sz="7200" b="0" cap="all" baseline="0"/>
            </a:lvl1pPr>
          </a:lstStyle>
          <a:p>
            <a:pPr rtl="0"/>
            <a:r>
              <a:rPr lang="en-GB" noProof="0"/>
              <a:t>Click to edit Master title style</a:t>
            </a:r>
          </a:p>
        </p:txBody>
      </p:sp>
      <p:sp>
        <p:nvSpPr>
          <p:cNvPr id="3" name="Text Placeholder 2"/>
          <p:cNvSpPr>
            <a:spLocks noGrp="1"/>
          </p:cNvSpPr>
          <p:nvPr>
            <p:ph type="body" idx="1"/>
          </p:nvPr>
        </p:nvSpPr>
        <p:spPr>
          <a:xfrm>
            <a:off x="1709928" y="4154520"/>
            <a:ext cx="8769096" cy="1363806"/>
          </a:xfrm>
        </p:spPr>
        <p:txBody>
          <a:bodyPr rtlCol="0"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r>
              <a:rPr lang="en-GB" noProof="0"/>
              <a:t>12/03/2023</a:t>
            </a:r>
          </a:p>
        </p:txBody>
      </p:sp>
      <p:sp>
        <p:nvSpPr>
          <p:cNvPr id="5" name="Footer Placeholder 4"/>
          <p:cNvSpPr>
            <a:spLocks noGrp="1"/>
          </p:cNvSpPr>
          <p:nvPr>
            <p:ph type="ftr" sz="quarter" idx="11"/>
          </p:nvPr>
        </p:nvSpPr>
        <p:spPr/>
        <p:txBody>
          <a:bodyPr rtlCol="0"/>
          <a:lstStyle/>
          <a:p>
            <a:pPr rtl="0"/>
            <a:r>
              <a:rPr lang="en-GB" noProof="0"/>
              <a:t>NATIONAL INSTITUTE OF TECHNOLOGY PATNA</a:t>
            </a:r>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143000" y="2057399"/>
            <a:ext cx="4754880" cy="40233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267612" y="2057400"/>
            <a:ext cx="4754880" cy="40233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r>
              <a:rPr lang="en-GB" noProof="0"/>
              <a:t>12/03/2023</a:t>
            </a:r>
          </a:p>
        </p:txBody>
      </p:sp>
      <p:sp>
        <p:nvSpPr>
          <p:cNvPr id="6" name="Footer Placeholder 5"/>
          <p:cNvSpPr>
            <a:spLocks noGrp="1"/>
          </p:cNvSpPr>
          <p:nvPr>
            <p:ph type="ftr" sz="quarter" idx="11"/>
          </p:nvPr>
        </p:nvSpPr>
        <p:spPr/>
        <p:txBody>
          <a:bodyPr rtlCol="0"/>
          <a:lstStyle/>
          <a:p>
            <a:pPr rtl="0"/>
            <a:r>
              <a:rPr lang="en-GB" noProof="0"/>
              <a:t>NATIONAL INSTITUTE OF TECHNOLOGY PATNA</a:t>
            </a:r>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181670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lstStyle/>
          <a:p>
            <a:pPr rtl="0"/>
            <a:r>
              <a:rPr lang="en-GB" noProof="0"/>
              <a:t>Click to edit Master title style</a:t>
            </a:r>
          </a:p>
        </p:txBody>
      </p:sp>
      <p:sp>
        <p:nvSpPr>
          <p:cNvPr id="3" name="Text Placeholder 2"/>
          <p:cNvSpPr>
            <a:spLocks noGrp="1"/>
          </p:cNvSpPr>
          <p:nvPr>
            <p:ph type="body" idx="1"/>
          </p:nvPr>
        </p:nvSpPr>
        <p:spPr>
          <a:xfrm>
            <a:off x="1143000" y="2001511"/>
            <a:ext cx="4754880" cy="777240"/>
          </a:xfrm>
        </p:spPr>
        <p:txBody>
          <a:bodyPr rtlCol="0"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43000" y="2721483"/>
            <a:ext cx="4754880" cy="338328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269173" y="1999032"/>
            <a:ext cx="4754880" cy="777240"/>
          </a:xfrm>
        </p:spPr>
        <p:txBody>
          <a:bodyPr rtlCol="0"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269173" y="2719322"/>
            <a:ext cx="4754880" cy="338328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r>
              <a:rPr lang="en-GB" noProof="0"/>
              <a:t>12/03/2023</a:t>
            </a:r>
          </a:p>
        </p:txBody>
      </p:sp>
      <p:sp>
        <p:nvSpPr>
          <p:cNvPr id="8" name="Footer Placeholder 7"/>
          <p:cNvSpPr>
            <a:spLocks noGrp="1"/>
          </p:cNvSpPr>
          <p:nvPr>
            <p:ph type="ftr" sz="quarter" idx="11"/>
          </p:nvPr>
        </p:nvSpPr>
        <p:spPr/>
        <p:txBody>
          <a:bodyPr rtlCol="0"/>
          <a:lstStyle/>
          <a:p>
            <a:pPr rtl="0"/>
            <a:r>
              <a:rPr lang="en-GB" noProof="0"/>
              <a:t>NATIONAL INSTITUTE OF TECHNOLOGY PATNA</a:t>
            </a:r>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pPr/>
              <a:t>‹#›</a:t>
            </a:fld>
            <a:endParaRPr lang="en-GB" noProof="0"/>
          </a:p>
        </p:txBody>
      </p:sp>
    </p:spTree>
    <p:extLst>
      <p:ext uri="{BB962C8B-B14F-4D97-AF65-F5344CB8AC3E}">
        <p14:creationId xmlns:p14="http://schemas.microsoft.com/office/powerpoint/2010/main" val="1963352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r>
              <a:rPr lang="en-GB" noProof="0"/>
              <a:t>12/03/2023</a:t>
            </a:r>
          </a:p>
        </p:txBody>
      </p:sp>
      <p:sp>
        <p:nvSpPr>
          <p:cNvPr id="4" name="Footer Placeholder 3"/>
          <p:cNvSpPr>
            <a:spLocks noGrp="1"/>
          </p:cNvSpPr>
          <p:nvPr>
            <p:ph type="ftr" sz="quarter" idx="11"/>
          </p:nvPr>
        </p:nvSpPr>
        <p:spPr/>
        <p:txBody>
          <a:bodyPr rtlCol="0"/>
          <a:lstStyle/>
          <a:p>
            <a:pPr rtl="0"/>
            <a:r>
              <a:rPr lang="en-GB" noProof="0"/>
              <a:t>NATIONAL INSTITUTE OF TECHNOLOGY PATNA</a:t>
            </a:r>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3005428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r>
              <a:rPr lang="en-GB" noProof="0"/>
              <a:t>12/03/2023</a:t>
            </a:r>
          </a:p>
        </p:txBody>
      </p:sp>
      <p:sp>
        <p:nvSpPr>
          <p:cNvPr id="3" name="Footer Placeholder 2"/>
          <p:cNvSpPr>
            <a:spLocks noGrp="1"/>
          </p:cNvSpPr>
          <p:nvPr>
            <p:ph type="ftr" sz="quarter" idx="11"/>
          </p:nvPr>
        </p:nvSpPr>
        <p:spPr/>
        <p:txBody>
          <a:bodyPr rtlCol="0"/>
          <a:lstStyle/>
          <a:p>
            <a:pPr rtl="0"/>
            <a:r>
              <a:rPr lang="en-GB" noProof="0"/>
              <a:t>NATIONAL INSTITUTE OF TECHNOLOGY PATNA</a:t>
            </a:r>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98825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rtlCol="0" anchor="b">
            <a:noAutofit/>
          </a:bodyPr>
          <a:lstStyle>
            <a:lvl1pPr>
              <a:lnSpc>
                <a:spcPct val="90000"/>
              </a:lnSpc>
              <a:defRPr sz="4000" b="0"/>
            </a:lvl1pPr>
          </a:lstStyle>
          <a:p>
            <a:pPr rtl="0"/>
            <a:r>
              <a:rPr lang="en-GB" noProof="0"/>
              <a:t>Click to edit Master title style</a:t>
            </a:r>
          </a:p>
        </p:txBody>
      </p:sp>
      <p:sp>
        <p:nvSpPr>
          <p:cNvPr id="3" name="Content Placeholder 2"/>
          <p:cNvSpPr>
            <a:spLocks noGrp="1"/>
          </p:cNvSpPr>
          <p:nvPr>
            <p:ph idx="1"/>
          </p:nvPr>
        </p:nvSpPr>
        <p:spPr>
          <a:xfrm>
            <a:off x="5852159" y="1097280"/>
            <a:ext cx="5212080" cy="466344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43000" y="2834640"/>
            <a:ext cx="3931920" cy="3017520"/>
          </a:xfrm>
        </p:spPr>
        <p:txBody>
          <a:bodyPr rtlCol="0">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r>
              <a:rPr lang="en-GB" noProof="0" dirty="0"/>
              <a:t>12/03/2023</a:t>
            </a:r>
          </a:p>
        </p:txBody>
      </p:sp>
      <p:sp>
        <p:nvSpPr>
          <p:cNvPr id="6" name="Footer Placeholder 5"/>
          <p:cNvSpPr>
            <a:spLocks noGrp="1"/>
          </p:cNvSpPr>
          <p:nvPr>
            <p:ph type="ftr" sz="quarter" idx="11"/>
          </p:nvPr>
        </p:nvSpPr>
        <p:spPr/>
        <p:txBody>
          <a:bodyPr rtlCol="0"/>
          <a:lstStyle/>
          <a:p>
            <a:pPr rtl="0"/>
            <a:r>
              <a:rPr lang="en-GB" noProof="0"/>
              <a:t>NATIONAL INSTITUTE OF TECHNOLOGY PATNA</a:t>
            </a:r>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158383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rtlCol="0" anchor="b">
            <a:noAutofit/>
          </a:bodyPr>
          <a:lstStyle>
            <a:lvl1pPr>
              <a:lnSpc>
                <a:spcPct val="90000"/>
              </a:lnSpc>
              <a:defRPr sz="4000" b="0"/>
            </a:lvl1pPr>
          </a:lstStyle>
          <a:p>
            <a:pPr rtl="0"/>
            <a:r>
              <a:rPr lang="en-GB"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rtlCol="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1143000" y="2834640"/>
            <a:ext cx="3931920" cy="2880360"/>
          </a:xfrm>
        </p:spPr>
        <p:txBody>
          <a:bodyPr rtlCol="0">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r>
              <a:rPr lang="en-GB" noProof="0"/>
              <a:t>12/03/2023</a:t>
            </a:r>
          </a:p>
        </p:txBody>
      </p:sp>
      <p:sp>
        <p:nvSpPr>
          <p:cNvPr id="6" name="Footer Placeholder 5"/>
          <p:cNvSpPr>
            <a:spLocks noGrp="1"/>
          </p:cNvSpPr>
          <p:nvPr>
            <p:ph type="ftr" sz="quarter" idx="11"/>
          </p:nvPr>
        </p:nvSpPr>
        <p:spPr/>
        <p:txBody>
          <a:bodyPr rtlCol="0"/>
          <a:lstStyle/>
          <a:p>
            <a:pPr rtl="0"/>
            <a:r>
              <a:rPr lang="en-GB" noProof="0"/>
              <a:t>NATIONAL INSTITUTE OF TECHNOLOGY PATNA</a:t>
            </a:r>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74084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2000">
              <a:schemeClr val="accent1">
                <a:lumMod val="45000"/>
                <a:lumOff val="55000"/>
              </a:schemeClr>
            </a:gs>
            <a:gs pos="56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pPr rtl="0"/>
            <a:r>
              <a:rPr lang="en-GB" noProof="0"/>
              <a:t>12/03/2023</a:t>
            </a: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pPr rtl="0"/>
            <a:r>
              <a:rPr lang="en-GB" noProof="0"/>
              <a:t>NATIONAL INSTITUTE OF TECHNOLOGY PATNA</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rtl="0"/>
            <a:fld id="{6D22F896-40B5-4ADD-8801-0D06FADFA095}" type="slidenum">
              <a:rPr lang="en-GB" noProof="0" smtClean="0"/>
              <a:pPr/>
              <a:t>‹#›</a:t>
            </a:fld>
            <a:endParaRPr lang="en-GB" noProof="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1">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786020" y="3843732"/>
            <a:ext cx="11040894" cy="1558067"/>
          </a:xfrm>
        </p:spPr>
        <p:txBody>
          <a:bodyPr rtlCol="0">
            <a:noAutofit/>
          </a:bodyPr>
          <a:lstStyle/>
          <a:p>
            <a:pPr rtl="0"/>
            <a:r>
              <a:rPr lang="en-GB" sz="5400" cap="none" dirty="0"/>
              <a:t>Arduino Based Bluetooth </a:t>
            </a:r>
            <a:br>
              <a:rPr lang="en-GB" sz="5400" cap="none" dirty="0"/>
            </a:br>
            <a:r>
              <a:rPr lang="en-GB" sz="5400" cap="none" dirty="0"/>
              <a:t>Control Device</a:t>
            </a:r>
          </a:p>
        </p:txBody>
      </p:sp>
      <p:pic>
        <p:nvPicPr>
          <p:cNvPr id="7" name="Picture 6">
            <a:extLst>
              <a:ext uri="{FF2B5EF4-FFF2-40B4-BE49-F238E27FC236}">
                <a16:creationId xmlns:a16="http://schemas.microsoft.com/office/drawing/2014/main" id="{CD9EF39B-AB41-49AB-8163-8B5FD7D28329}"/>
              </a:ext>
            </a:extLst>
          </p:cNvPr>
          <p:cNvPicPr preferRelativeResize="0">
            <a:picLocks noChangeAspect="1"/>
          </p:cNvPicPr>
          <p:nvPr/>
        </p:nvPicPr>
        <p:blipFill>
          <a:blip r:embed="rId3"/>
          <a:srcRect t="35219" b="35219"/>
          <a:stretch/>
        </p:blipFill>
        <p:spPr>
          <a:xfrm>
            <a:off x="212713" y="306098"/>
            <a:ext cx="11761493" cy="3476989"/>
          </a:xfrm>
          <a:prstGeom prst="rect">
            <a:avLst/>
          </a:prstGeom>
          <a:effectLst>
            <a:softEdge rad="114300"/>
          </a:effectLst>
        </p:spPr>
      </p:pic>
      <p:sp>
        <p:nvSpPr>
          <p:cNvPr id="4" name="TextBox 3">
            <a:extLst>
              <a:ext uri="{FF2B5EF4-FFF2-40B4-BE49-F238E27FC236}">
                <a16:creationId xmlns:a16="http://schemas.microsoft.com/office/drawing/2014/main" id="{A62C4E6A-BAEB-22ED-1814-D2CD0AE794E9}"/>
              </a:ext>
            </a:extLst>
          </p:cNvPr>
          <p:cNvSpPr txBox="1"/>
          <p:nvPr/>
        </p:nvSpPr>
        <p:spPr>
          <a:xfrm>
            <a:off x="922605" y="5523118"/>
            <a:ext cx="9834664" cy="984885"/>
          </a:xfrm>
          <a:prstGeom prst="rect">
            <a:avLst/>
          </a:prstGeom>
          <a:noFill/>
        </p:spPr>
        <p:txBody>
          <a:bodyPr wrap="square" rtlCol="0">
            <a:spAutoFit/>
          </a:bodyPr>
          <a:lstStyle/>
          <a:p>
            <a:pPr algn="ctr"/>
            <a:r>
              <a:rPr lang="en-GB" sz="2000" dirty="0">
                <a:solidFill>
                  <a:schemeClr val="bg1"/>
                </a:solidFill>
                <a:latin typeface="Arial" panose="020B0604020202020204" pitchFamily="34" charset="0"/>
                <a:cs typeface="Arial" panose="020B0604020202020204" pitchFamily="34" charset="0"/>
              </a:rPr>
              <a:t>Supervised by  : </a:t>
            </a:r>
            <a:r>
              <a:rPr lang="en-GB" sz="2000" dirty="0" err="1">
                <a:solidFill>
                  <a:schemeClr val="bg1"/>
                </a:solidFill>
                <a:latin typeface="Arial" panose="020B0604020202020204" pitchFamily="34" charset="0"/>
                <a:cs typeface="Arial" panose="020B0604020202020204" pitchFamily="34" charset="0"/>
              </a:rPr>
              <a:t>Dr.</a:t>
            </a:r>
            <a:r>
              <a:rPr lang="en-GB" sz="2000" dirty="0">
                <a:solidFill>
                  <a:schemeClr val="bg1"/>
                </a:solidFill>
                <a:latin typeface="Arial" panose="020B0604020202020204" pitchFamily="34" charset="0"/>
                <a:cs typeface="Arial" panose="020B0604020202020204" pitchFamily="34" charset="0"/>
              </a:rPr>
              <a:t> Nishat Anwar</a:t>
            </a:r>
            <a:endParaRPr lang="en-GB" sz="1900" dirty="0">
              <a:solidFill>
                <a:schemeClr val="bg1"/>
              </a:solidFill>
            </a:endParaRPr>
          </a:p>
          <a:p>
            <a:pPr algn="ctr"/>
            <a:r>
              <a:rPr lang="en-GB" sz="1900" dirty="0">
                <a:solidFill>
                  <a:schemeClr val="bg1"/>
                </a:solidFill>
              </a:rPr>
              <a:t>Department of Electrical Engineering</a:t>
            </a:r>
          </a:p>
          <a:p>
            <a:pPr algn="ctr"/>
            <a:r>
              <a:rPr lang="en-GB" sz="1900" dirty="0">
                <a:solidFill>
                  <a:schemeClr val="bg1"/>
                </a:solidFill>
              </a:rPr>
              <a:t>National Institute of Technology Patna</a:t>
            </a:r>
            <a:endParaRPr lang="en-IN" sz="1900" dirty="0">
              <a:solidFill>
                <a:schemeClr val="bg1"/>
              </a:solidFill>
            </a:endParaRPr>
          </a:p>
        </p:txBody>
      </p:sp>
      <p:pic>
        <p:nvPicPr>
          <p:cNvPr id="6" name="Picture 5">
            <a:extLst>
              <a:ext uri="{FF2B5EF4-FFF2-40B4-BE49-F238E27FC236}">
                <a16:creationId xmlns:a16="http://schemas.microsoft.com/office/drawing/2014/main" id="{4DC18983-189E-DC08-F112-2B16E748FE74}"/>
              </a:ext>
            </a:extLst>
          </p:cNvPr>
          <p:cNvPicPr>
            <a:picLocks noChangeAspect="1"/>
          </p:cNvPicPr>
          <p:nvPr/>
        </p:nvPicPr>
        <p:blipFill>
          <a:blip r:embed="rId4"/>
          <a:stretch>
            <a:fillRect/>
          </a:stretch>
        </p:blipFill>
        <p:spPr>
          <a:xfrm>
            <a:off x="10640820" y="306098"/>
            <a:ext cx="1270128" cy="1270128"/>
          </a:xfrm>
          <a:prstGeom prst="rect">
            <a:avLst/>
          </a:prstGeom>
        </p:spPr>
      </p:pic>
    </p:spTree>
    <p:extLst>
      <p:ext uri="{BB962C8B-B14F-4D97-AF65-F5344CB8AC3E}">
        <p14:creationId xmlns:p14="http://schemas.microsoft.com/office/powerpoint/2010/main" val="834050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8728A-766F-A30D-520F-A51536995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3BACFE-C3B5-3E63-A83D-0575D4A40E93}"/>
              </a:ext>
            </a:extLst>
          </p:cNvPr>
          <p:cNvSpPr>
            <a:spLocks noGrp="1"/>
          </p:cNvSpPr>
          <p:nvPr>
            <p:ph type="title"/>
          </p:nvPr>
        </p:nvSpPr>
        <p:spPr>
          <a:xfrm>
            <a:off x="0" y="353466"/>
            <a:ext cx="11828149" cy="1443269"/>
          </a:xfrm>
        </p:spPr>
        <p:txBody>
          <a:bodyPr rtlCol="0">
            <a:normAutofit/>
          </a:bodyPr>
          <a:lstStyle/>
          <a:p>
            <a:pPr algn="ctr" rtl="0"/>
            <a:r>
              <a:rPr lang="en-GB" sz="4000" dirty="0">
                <a:solidFill>
                  <a:srgbClr val="002060"/>
                </a:solidFill>
              </a:rPr>
              <a:t>Relay</a:t>
            </a:r>
          </a:p>
        </p:txBody>
      </p:sp>
      <p:sp>
        <p:nvSpPr>
          <p:cNvPr id="4" name="Footer Placeholder 3">
            <a:extLst>
              <a:ext uri="{FF2B5EF4-FFF2-40B4-BE49-F238E27FC236}">
                <a16:creationId xmlns:a16="http://schemas.microsoft.com/office/drawing/2014/main" id="{6A9AE64F-8DE3-E4D5-09DD-290317D38874}"/>
              </a:ext>
            </a:extLst>
          </p:cNvPr>
          <p:cNvSpPr>
            <a:spLocks noGrp="1"/>
          </p:cNvSpPr>
          <p:nvPr>
            <p:ph type="ftr" sz="quarter" idx="11"/>
          </p:nvPr>
        </p:nvSpPr>
        <p:spPr/>
        <p:txBody>
          <a:bodyPr/>
          <a:lstStyle/>
          <a:p>
            <a:pPr rtl="0"/>
            <a:r>
              <a:rPr lang="en-GB" noProof="0"/>
              <a:t>NATIONAL INSTITUTE OF TECHNOLOGY PATNA</a:t>
            </a:r>
          </a:p>
        </p:txBody>
      </p:sp>
      <p:sp>
        <p:nvSpPr>
          <p:cNvPr id="9" name="Content Placeholder 8">
            <a:extLst>
              <a:ext uri="{FF2B5EF4-FFF2-40B4-BE49-F238E27FC236}">
                <a16:creationId xmlns:a16="http://schemas.microsoft.com/office/drawing/2014/main" id="{AC00E9CD-2D88-A84F-1EC4-0E7A94B67C50}"/>
              </a:ext>
            </a:extLst>
          </p:cNvPr>
          <p:cNvSpPr>
            <a:spLocks noGrp="1"/>
          </p:cNvSpPr>
          <p:nvPr>
            <p:ph idx="1"/>
          </p:nvPr>
        </p:nvSpPr>
        <p:spPr>
          <a:xfrm>
            <a:off x="363850" y="1491937"/>
            <a:ext cx="8644899" cy="4451664"/>
          </a:xfrm>
        </p:spPr>
        <p:txBody>
          <a:bodyPr>
            <a:noAutofit/>
          </a:bodyPr>
          <a:lstStyle/>
          <a:p>
            <a:pPr marL="45720" indent="0" algn="l">
              <a:buNone/>
            </a:pPr>
            <a:r>
              <a:rPr lang="en-US" sz="2000" b="0" i="0" dirty="0">
                <a:solidFill>
                  <a:srgbClr val="0D0D0D"/>
                </a:solidFill>
                <a:effectLst/>
                <a:latin typeface="ui-sans-serif"/>
              </a:rPr>
              <a:t>A relay is an electrically operated switch that allows low-power circuits to control high-power devices, enabling safe wireless control of bulbs and motors in Arduino systems.</a:t>
            </a:r>
            <a:endParaRPr lang="en-US" sz="2000" b="1" i="0" dirty="0">
              <a:solidFill>
                <a:srgbClr val="0D0D0D"/>
              </a:solidFill>
              <a:effectLst/>
              <a:latin typeface="ui-sans-serif"/>
            </a:endParaRPr>
          </a:p>
          <a:p>
            <a:r>
              <a:rPr lang="en-US" sz="2000" b="1" i="0" dirty="0">
                <a:solidFill>
                  <a:srgbClr val="0D0D0D"/>
                </a:solidFill>
                <a:effectLst/>
                <a:latin typeface="ui-sans-serif"/>
              </a:rPr>
              <a:t>Switching Mechanism</a:t>
            </a:r>
            <a:r>
              <a:rPr lang="en-US" sz="2000" b="0" i="0" dirty="0">
                <a:solidFill>
                  <a:srgbClr val="0D0D0D"/>
                </a:solidFill>
                <a:effectLst/>
                <a:latin typeface="ui-sans-serif"/>
              </a:rPr>
              <a:t>: The relay uses an electromagnet to open or close a switch, enabling control of high-power devices like bulbs or motors.</a:t>
            </a:r>
          </a:p>
          <a:p>
            <a:r>
              <a:rPr lang="en-US" sz="2000" b="1" i="0" dirty="0">
                <a:solidFill>
                  <a:srgbClr val="0D0D0D"/>
                </a:solidFill>
                <a:effectLst/>
                <a:latin typeface="ui-sans-serif"/>
              </a:rPr>
              <a:t>Electrical Isolation</a:t>
            </a:r>
            <a:r>
              <a:rPr lang="en-US" sz="2000" b="0" i="0" dirty="0">
                <a:solidFill>
                  <a:srgbClr val="0D0D0D"/>
                </a:solidFill>
                <a:effectLst/>
                <a:latin typeface="ui-sans-serif"/>
              </a:rPr>
              <a:t>: It provides isolation between the low-voltage Arduino control circuit and the high-voltage load circuit, ensuring safe operation.</a:t>
            </a:r>
          </a:p>
          <a:p>
            <a:r>
              <a:rPr lang="en-US" sz="2000" b="1" i="0" dirty="0">
                <a:solidFill>
                  <a:srgbClr val="0D0D0D"/>
                </a:solidFill>
                <a:effectLst/>
                <a:latin typeface="ui-sans-serif"/>
              </a:rPr>
              <a:t>Control via Arduino</a:t>
            </a:r>
            <a:r>
              <a:rPr lang="en-US" sz="2000" b="0" i="0" dirty="0">
                <a:solidFill>
                  <a:srgbClr val="0D0D0D"/>
                </a:solidFill>
                <a:effectLst/>
                <a:latin typeface="ui-sans-serif"/>
              </a:rPr>
              <a:t>: The Arduino controls the relay through a digital I/O pin, activating or deactivating the relay to manage the flow of current to the connected load device.</a:t>
            </a:r>
          </a:p>
          <a:p>
            <a:r>
              <a:rPr lang="en-US" sz="2000" b="1" i="0" dirty="0">
                <a:solidFill>
                  <a:srgbClr val="0D0D0D"/>
                </a:solidFill>
                <a:effectLst/>
                <a:latin typeface="ui-sans-serif"/>
              </a:rPr>
              <a:t>Power Handling</a:t>
            </a:r>
            <a:r>
              <a:rPr lang="en-US" sz="2000" b="0" i="0" dirty="0">
                <a:solidFill>
                  <a:srgbClr val="0D0D0D"/>
                </a:solidFill>
                <a:effectLst/>
                <a:latin typeface="ui-sans-serif"/>
              </a:rPr>
              <a:t>: Relays can handle larger currents and voltages than the Arduino, making them essential for controlling high-power devices like bulbs or motors safely.</a:t>
            </a:r>
          </a:p>
          <a:p>
            <a:pPr>
              <a:lnSpc>
                <a:spcPct val="100000"/>
              </a:lnSpc>
            </a:pPr>
            <a:endParaRPr lang="en-GB" sz="2000" b="0" i="0" dirty="0">
              <a:solidFill>
                <a:schemeClr val="tx1"/>
              </a:solidFill>
              <a:effectLst/>
              <a:latin typeface="Google Sans"/>
              <a:cs typeface="Arial" panose="020B0604020202020204" pitchFamily="34" charset="0"/>
            </a:endParaRPr>
          </a:p>
        </p:txBody>
      </p:sp>
      <p:pic>
        <p:nvPicPr>
          <p:cNvPr id="5" name="Picture 4">
            <a:extLst>
              <a:ext uri="{FF2B5EF4-FFF2-40B4-BE49-F238E27FC236}">
                <a16:creationId xmlns:a16="http://schemas.microsoft.com/office/drawing/2014/main" id="{AF319478-2A0E-9949-5C24-586F80662139}"/>
              </a:ext>
            </a:extLst>
          </p:cNvPr>
          <p:cNvPicPr>
            <a:picLocks noChangeAspect="1"/>
          </p:cNvPicPr>
          <p:nvPr/>
        </p:nvPicPr>
        <p:blipFill>
          <a:blip r:embed="rId3"/>
          <a:stretch>
            <a:fillRect/>
          </a:stretch>
        </p:blipFill>
        <p:spPr>
          <a:xfrm>
            <a:off x="11389729" y="6061193"/>
            <a:ext cx="527760" cy="527760"/>
          </a:xfrm>
          <a:prstGeom prst="rect">
            <a:avLst/>
          </a:prstGeom>
        </p:spPr>
      </p:pic>
      <p:pic>
        <p:nvPicPr>
          <p:cNvPr id="1037" name="Picture 13" descr="1 Channel 12V Relay Module best quality at low cost">
            <a:extLst>
              <a:ext uri="{FF2B5EF4-FFF2-40B4-BE49-F238E27FC236}">
                <a16:creationId xmlns:a16="http://schemas.microsoft.com/office/drawing/2014/main" id="{4ED0EB31-EF56-9648-72E0-C586F78F2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8749" y="20193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0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2000">
              <a:schemeClr val="accent2">
                <a:lumMod val="40000"/>
                <a:lumOff val="60000"/>
              </a:schemeClr>
            </a:gs>
            <a:gs pos="56000">
              <a:schemeClr val="accent1">
                <a:lumMod val="45000"/>
                <a:lumOff val="55000"/>
              </a:schemeClr>
            </a:gs>
            <a:gs pos="100000">
              <a:schemeClr val="accent4">
                <a:lumMod val="40000"/>
                <a:lumOff val="60000"/>
              </a:schemeClr>
            </a:gs>
          </a:gsLst>
          <a:lin ang="5400000" scaled="1"/>
          <a:tileRect/>
        </a:gradFill>
        <a:effectLst/>
      </p:bgPr>
    </p:bg>
    <p:spTree>
      <p:nvGrpSpPr>
        <p:cNvPr id="1" name="">
          <a:extLst>
            <a:ext uri="{FF2B5EF4-FFF2-40B4-BE49-F238E27FC236}">
              <a16:creationId xmlns:a16="http://schemas.microsoft.com/office/drawing/2014/main" id="{1485FD5D-FA6B-1067-BAAF-BBE978A1AD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1F0EB5-BE64-0877-7ED7-9FCFC17FF32A}"/>
              </a:ext>
            </a:extLst>
          </p:cNvPr>
          <p:cNvSpPr>
            <a:spLocks noGrp="1"/>
          </p:cNvSpPr>
          <p:nvPr>
            <p:ph type="title"/>
          </p:nvPr>
        </p:nvSpPr>
        <p:spPr>
          <a:xfrm>
            <a:off x="0" y="353466"/>
            <a:ext cx="11828149" cy="1443269"/>
          </a:xfrm>
        </p:spPr>
        <p:txBody>
          <a:bodyPr rtlCol="0">
            <a:normAutofit/>
          </a:bodyPr>
          <a:lstStyle/>
          <a:p>
            <a:pPr algn="ctr" rtl="0"/>
            <a:r>
              <a:rPr lang="en-GB" sz="4000" dirty="0">
                <a:solidFill>
                  <a:schemeClr val="accent4">
                    <a:lumMod val="60000"/>
                    <a:lumOff val="40000"/>
                  </a:schemeClr>
                </a:solidFill>
              </a:rPr>
              <a:t>IR Sensor</a:t>
            </a:r>
          </a:p>
        </p:txBody>
      </p:sp>
      <p:sp>
        <p:nvSpPr>
          <p:cNvPr id="4" name="Footer Placeholder 3">
            <a:extLst>
              <a:ext uri="{FF2B5EF4-FFF2-40B4-BE49-F238E27FC236}">
                <a16:creationId xmlns:a16="http://schemas.microsoft.com/office/drawing/2014/main" id="{85A54C1E-D26B-98BC-48EA-0202FC241B7E}"/>
              </a:ext>
            </a:extLst>
          </p:cNvPr>
          <p:cNvSpPr>
            <a:spLocks noGrp="1"/>
          </p:cNvSpPr>
          <p:nvPr>
            <p:ph type="ftr" sz="quarter" idx="11"/>
          </p:nvPr>
        </p:nvSpPr>
        <p:spPr/>
        <p:txBody>
          <a:bodyPr/>
          <a:lstStyle/>
          <a:p>
            <a:pPr rtl="0"/>
            <a:r>
              <a:rPr lang="en-GB" noProof="0"/>
              <a:t>NATIONAL INSTITUTE OF TECHNOLOGY PATNA</a:t>
            </a:r>
          </a:p>
        </p:txBody>
      </p:sp>
      <p:sp>
        <p:nvSpPr>
          <p:cNvPr id="9" name="Content Placeholder 8">
            <a:extLst>
              <a:ext uri="{FF2B5EF4-FFF2-40B4-BE49-F238E27FC236}">
                <a16:creationId xmlns:a16="http://schemas.microsoft.com/office/drawing/2014/main" id="{12BF58DB-0897-8637-6715-4ADEF71227FA}"/>
              </a:ext>
            </a:extLst>
          </p:cNvPr>
          <p:cNvSpPr>
            <a:spLocks noGrp="1"/>
          </p:cNvSpPr>
          <p:nvPr>
            <p:ph idx="1"/>
          </p:nvPr>
        </p:nvSpPr>
        <p:spPr>
          <a:xfrm>
            <a:off x="363850" y="1491935"/>
            <a:ext cx="11464300" cy="4731893"/>
          </a:xfrm>
        </p:spPr>
        <p:txBody>
          <a:bodyPr>
            <a:normAutofit/>
          </a:bodyPr>
          <a:lstStyle/>
          <a:p>
            <a:pPr algn="l"/>
            <a:r>
              <a:rPr lang="en-US" b="0" i="0" dirty="0">
                <a:solidFill>
                  <a:schemeClr val="tx1"/>
                </a:solidFill>
                <a:effectLst/>
                <a:latin typeface="Google Sans"/>
              </a:rPr>
              <a:t>IR sensors are used to detect infrared radiation, which is invisible to the human eye but emitted by all objects with some level of heat. They have various applications in electronics and projects, including:</a:t>
            </a:r>
          </a:p>
          <a:p>
            <a:pPr algn="l">
              <a:buFont typeface="Arial" panose="020B0604020202020204" pitchFamily="34" charset="0"/>
              <a:buChar char="•"/>
            </a:pPr>
            <a:r>
              <a:rPr lang="en-US" b="1" i="0" dirty="0">
                <a:solidFill>
                  <a:schemeClr val="tx1"/>
                </a:solidFill>
                <a:effectLst/>
                <a:latin typeface="Google Sans"/>
              </a:rPr>
              <a:t>Motion detection:</a:t>
            </a:r>
            <a:r>
              <a:rPr lang="en-US" b="0" i="0" dirty="0">
                <a:solidFill>
                  <a:schemeClr val="tx1"/>
                </a:solidFill>
                <a:effectLst/>
                <a:latin typeface="Google Sans"/>
              </a:rPr>
              <a:t> In security systems, IR sensors can detect the movement of warm objects, like humans, within their range.</a:t>
            </a:r>
          </a:p>
          <a:p>
            <a:pPr algn="l">
              <a:buFont typeface="Arial" panose="020B0604020202020204" pitchFamily="34" charset="0"/>
              <a:buChar char="•"/>
            </a:pPr>
            <a:r>
              <a:rPr lang="en-US" b="1" i="0" dirty="0">
                <a:solidFill>
                  <a:schemeClr val="tx1"/>
                </a:solidFill>
                <a:effectLst/>
                <a:latin typeface="Google Sans"/>
              </a:rPr>
              <a:t>Obstacle detection:</a:t>
            </a:r>
            <a:r>
              <a:rPr lang="en-US" b="0" i="0" dirty="0">
                <a:solidFill>
                  <a:schemeClr val="tx1"/>
                </a:solidFill>
                <a:effectLst/>
                <a:latin typeface="Google Sans"/>
              </a:rPr>
              <a:t> Robots and other automated systems can use IR sensors to avoid obstacles in their path.</a:t>
            </a:r>
          </a:p>
          <a:p>
            <a:pPr algn="l">
              <a:buFont typeface="Arial" panose="020B0604020202020204" pitchFamily="34" charset="0"/>
              <a:buChar char="•"/>
            </a:pPr>
            <a:r>
              <a:rPr lang="en-US" b="1" i="0" dirty="0">
                <a:solidFill>
                  <a:schemeClr val="tx1"/>
                </a:solidFill>
                <a:effectLst/>
                <a:latin typeface="Google Sans"/>
              </a:rPr>
              <a:t>Line following:</a:t>
            </a:r>
            <a:r>
              <a:rPr lang="en-US" b="0" i="0" dirty="0">
                <a:solidFill>
                  <a:schemeClr val="tx1"/>
                </a:solidFill>
                <a:effectLst/>
                <a:latin typeface="Google Sans"/>
              </a:rPr>
              <a:t> Robots can use IR sensors to follow a line on the ground, typically black on white, for navigation purposes.</a:t>
            </a:r>
          </a:p>
          <a:p>
            <a:pPr algn="l">
              <a:lnSpc>
                <a:spcPct val="220000"/>
              </a:lnSpc>
              <a:buFont typeface="Arial" panose="020B0604020202020204" pitchFamily="34" charset="0"/>
              <a:buChar char="•"/>
            </a:pPr>
            <a:endParaRPr lang="en-GB" b="0" i="0" dirty="0">
              <a:solidFill>
                <a:schemeClr val="tx1"/>
              </a:solidFill>
              <a:effectLst/>
              <a:latin typeface="Söhne"/>
            </a:endParaRPr>
          </a:p>
        </p:txBody>
      </p:sp>
      <p:pic>
        <p:nvPicPr>
          <p:cNvPr id="5" name="Picture 4">
            <a:extLst>
              <a:ext uri="{FF2B5EF4-FFF2-40B4-BE49-F238E27FC236}">
                <a16:creationId xmlns:a16="http://schemas.microsoft.com/office/drawing/2014/main" id="{A822F0DF-1022-088C-4C76-E3C80BEF738B}"/>
              </a:ext>
            </a:extLst>
          </p:cNvPr>
          <p:cNvPicPr>
            <a:picLocks noChangeAspect="1"/>
          </p:cNvPicPr>
          <p:nvPr/>
        </p:nvPicPr>
        <p:blipFill>
          <a:blip r:embed="rId3"/>
          <a:stretch>
            <a:fillRect/>
          </a:stretch>
        </p:blipFill>
        <p:spPr>
          <a:xfrm>
            <a:off x="11389729" y="6061193"/>
            <a:ext cx="527760" cy="527760"/>
          </a:xfrm>
          <a:prstGeom prst="rect">
            <a:avLst/>
          </a:prstGeom>
        </p:spPr>
      </p:pic>
    </p:spTree>
    <p:extLst>
      <p:ext uri="{BB962C8B-B14F-4D97-AF65-F5344CB8AC3E}">
        <p14:creationId xmlns:p14="http://schemas.microsoft.com/office/powerpoint/2010/main" val="999177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2000">
              <a:schemeClr val="accent2">
                <a:lumMod val="40000"/>
                <a:lumOff val="60000"/>
              </a:schemeClr>
            </a:gs>
            <a:gs pos="56000">
              <a:schemeClr val="accent1">
                <a:lumMod val="45000"/>
                <a:lumOff val="55000"/>
              </a:schemeClr>
            </a:gs>
            <a:gs pos="100000">
              <a:schemeClr val="accent4">
                <a:lumMod val="40000"/>
                <a:lumOff val="60000"/>
              </a:schemeClr>
            </a:gs>
          </a:gsLst>
          <a:lin ang="5400000" scaled="1"/>
          <a:tileRect/>
        </a:gradFill>
        <a:effectLst/>
      </p:bgPr>
    </p:bg>
    <p:spTree>
      <p:nvGrpSpPr>
        <p:cNvPr id="1" name="">
          <a:extLst>
            <a:ext uri="{FF2B5EF4-FFF2-40B4-BE49-F238E27FC236}">
              <a16:creationId xmlns:a16="http://schemas.microsoft.com/office/drawing/2014/main" id="{9AFB41D0-0260-E665-BAD6-C47E9CA38E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CA16C8-E431-F78F-BBEF-D93FBE0AB3EE}"/>
              </a:ext>
            </a:extLst>
          </p:cNvPr>
          <p:cNvSpPr>
            <a:spLocks noGrp="1"/>
          </p:cNvSpPr>
          <p:nvPr>
            <p:ph type="title"/>
          </p:nvPr>
        </p:nvSpPr>
        <p:spPr>
          <a:xfrm>
            <a:off x="-1117600" y="353466"/>
            <a:ext cx="6172200" cy="1443269"/>
          </a:xfrm>
        </p:spPr>
        <p:txBody>
          <a:bodyPr rtlCol="0">
            <a:normAutofit/>
          </a:bodyPr>
          <a:lstStyle/>
          <a:p>
            <a:pPr algn="ctr" rtl="0"/>
            <a:r>
              <a:rPr lang="en-GB" sz="4000" dirty="0">
                <a:solidFill>
                  <a:schemeClr val="accent4">
                    <a:lumMod val="75000"/>
                  </a:schemeClr>
                </a:solidFill>
              </a:rPr>
              <a:t>             IR Sensor</a:t>
            </a:r>
          </a:p>
        </p:txBody>
      </p:sp>
      <p:sp>
        <p:nvSpPr>
          <p:cNvPr id="4" name="Footer Placeholder 3">
            <a:extLst>
              <a:ext uri="{FF2B5EF4-FFF2-40B4-BE49-F238E27FC236}">
                <a16:creationId xmlns:a16="http://schemas.microsoft.com/office/drawing/2014/main" id="{67F4EDD0-1FF2-AE61-1337-32BBF4281FA6}"/>
              </a:ext>
            </a:extLst>
          </p:cNvPr>
          <p:cNvSpPr>
            <a:spLocks noGrp="1"/>
          </p:cNvSpPr>
          <p:nvPr>
            <p:ph type="ftr" sz="quarter" idx="11"/>
          </p:nvPr>
        </p:nvSpPr>
        <p:spPr/>
        <p:txBody>
          <a:bodyPr/>
          <a:lstStyle/>
          <a:p>
            <a:pPr rtl="0"/>
            <a:r>
              <a:rPr lang="en-GB" noProof="0"/>
              <a:t>NATIONAL INSTITUTE OF TECHNOLOGY PATNA</a:t>
            </a:r>
          </a:p>
        </p:txBody>
      </p:sp>
      <p:pic>
        <p:nvPicPr>
          <p:cNvPr id="8" name="Content Placeholder 7">
            <a:extLst>
              <a:ext uri="{FF2B5EF4-FFF2-40B4-BE49-F238E27FC236}">
                <a16:creationId xmlns:a16="http://schemas.microsoft.com/office/drawing/2014/main" id="{312ACFE1-3CC8-9DC3-EF12-809915DA22D0}"/>
              </a:ext>
            </a:extLst>
          </p:cNvPr>
          <p:cNvPicPr>
            <a:picLocks noGrp="1" noChangeAspect="1"/>
          </p:cNvPicPr>
          <p:nvPr>
            <p:ph idx="1"/>
          </p:nvPr>
        </p:nvPicPr>
        <p:blipFill>
          <a:blip r:embed="rId3"/>
          <a:stretch>
            <a:fillRect/>
          </a:stretch>
        </p:blipFill>
        <p:spPr>
          <a:xfrm>
            <a:off x="660060" y="1230993"/>
            <a:ext cx="4732338" cy="4732338"/>
          </a:xfrm>
        </p:spPr>
      </p:pic>
      <p:pic>
        <p:nvPicPr>
          <p:cNvPr id="5" name="Picture 4">
            <a:extLst>
              <a:ext uri="{FF2B5EF4-FFF2-40B4-BE49-F238E27FC236}">
                <a16:creationId xmlns:a16="http://schemas.microsoft.com/office/drawing/2014/main" id="{2D5D4D3A-9DC6-1CB0-CBAD-597DA0B6107E}"/>
              </a:ext>
            </a:extLst>
          </p:cNvPr>
          <p:cNvPicPr>
            <a:picLocks noChangeAspect="1"/>
          </p:cNvPicPr>
          <p:nvPr/>
        </p:nvPicPr>
        <p:blipFill>
          <a:blip r:embed="rId4"/>
          <a:stretch>
            <a:fillRect/>
          </a:stretch>
        </p:blipFill>
        <p:spPr>
          <a:xfrm>
            <a:off x="11389729" y="6061193"/>
            <a:ext cx="527760" cy="527760"/>
          </a:xfrm>
          <a:prstGeom prst="rect">
            <a:avLst/>
          </a:prstGeom>
        </p:spPr>
      </p:pic>
      <p:sp>
        <p:nvSpPr>
          <p:cNvPr id="10" name="TextBox 9">
            <a:extLst>
              <a:ext uri="{FF2B5EF4-FFF2-40B4-BE49-F238E27FC236}">
                <a16:creationId xmlns:a16="http://schemas.microsoft.com/office/drawing/2014/main" id="{23F9683B-33F2-9D0E-CCE3-28CB88F7C6C2}"/>
              </a:ext>
            </a:extLst>
          </p:cNvPr>
          <p:cNvSpPr txBox="1"/>
          <p:nvPr/>
        </p:nvSpPr>
        <p:spPr>
          <a:xfrm>
            <a:off x="4954556" y="1129005"/>
            <a:ext cx="6081192" cy="4524315"/>
          </a:xfrm>
          <a:prstGeom prst="rect">
            <a:avLst/>
          </a:prstGeom>
          <a:noFill/>
        </p:spPr>
        <p:txBody>
          <a:bodyPr wrap="square" rtlCol="0">
            <a:spAutoFit/>
          </a:bodyPr>
          <a:lstStyle/>
          <a:p>
            <a:r>
              <a:rPr lang="en-IN" dirty="0"/>
              <a:t>A 3-pin </a:t>
            </a:r>
            <a:r>
              <a:rPr lang="en-US" b="0" i="0" dirty="0">
                <a:effectLst/>
                <a:latin typeface="Google Sans"/>
              </a:rPr>
              <a:t>IR sensor is a basic electronic component used to detect infrared radiation.</a:t>
            </a:r>
            <a:endParaRPr lang="en-US" dirty="0">
              <a:latin typeface="Google Sans"/>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Components:</a:t>
            </a:r>
            <a:r>
              <a:rPr lang="en-IN" dirty="0"/>
              <a:t> </a:t>
            </a:r>
            <a:r>
              <a:rPr lang="en-US" b="0" i="0" dirty="0">
                <a:effectLst/>
                <a:latin typeface="Google Sans"/>
              </a:rPr>
              <a:t>It consists of three pins: VCC (power), GND (ground), and OUT (output).</a:t>
            </a:r>
            <a:endParaRPr lang="en-IN" b="0" i="0" dirty="0">
              <a:effectLst/>
              <a:latin typeface="Google Sans"/>
            </a:endParaRPr>
          </a:p>
          <a:p>
            <a:pPr marL="285750" indent="-285750">
              <a:buFont typeface="Arial" panose="020B0604020202020204" pitchFamily="34" charset="0"/>
              <a:buChar char="•"/>
            </a:pPr>
            <a:endParaRPr lang="en-IN" dirty="0">
              <a:latin typeface="Google Sans"/>
            </a:endParaRPr>
          </a:p>
          <a:p>
            <a:pPr marL="285750" indent="-285750">
              <a:buFont typeface="Arial" panose="020B0604020202020204" pitchFamily="34" charset="0"/>
              <a:buChar char="•"/>
            </a:pPr>
            <a:r>
              <a:rPr lang="en-IN" b="1" dirty="0">
                <a:latin typeface="Google Sans"/>
              </a:rPr>
              <a:t>Functionality:</a:t>
            </a:r>
            <a:r>
              <a:rPr lang="en-IN" dirty="0">
                <a:latin typeface="Google Sans"/>
              </a:rPr>
              <a:t> </a:t>
            </a:r>
            <a:r>
              <a:rPr lang="en-US" b="0" i="0" dirty="0">
                <a:effectLst/>
                <a:latin typeface="Google Sans"/>
              </a:rPr>
              <a:t>It works by emitting and receiving infrared (IR) light. An internal IR LED emits IR radiation invisible to the human eye. When an object is near the sensor and reflects some of this IR light back to the sensor, the output voltage changes.</a:t>
            </a:r>
            <a:endParaRPr lang="en-IN" b="0" i="0" dirty="0">
              <a:effectLst/>
              <a:latin typeface="Google Sans"/>
            </a:endParaRPr>
          </a:p>
          <a:p>
            <a:pPr marL="285750" indent="-285750">
              <a:buFont typeface="Arial" panose="020B0604020202020204" pitchFamily="34" charset="0"/>
              <a:buChar char="•"/>
            </a:pPr>
            <a:endParaRPr lang="en-IN" dirty="0">
              <a:latin typeface="Google Sans"/>
            </a:endParaRPr>
          </a:p>
          <a:p>
            <a:pPr marL="285750" indent="-285750">
              <a:buFont typeface="Arial" panose="020B0604020202020204" pitchFamily="34" charset="0"/>
              <a:buChar char="•"/>
            </a:pPr>
            <a:r>
              <a:rPr lang="en-IN" b="1" dirty="0">
                <a:latin typeface="Google Sans"/>
              </a:rPr>
              <a:t>Output:</a:t>
            </a:r>
            <a:r>
              <a:rPr lang="en-IN" dirty="0">
                <a:latin typeface="Google Sans"/>
              </a:rPr>
              <a:t> </a:t>
            </a:r>
            <a:r>
              <a:rPr lang="en-US" b="0" i="0" dirty="0">
                <a:effectLst/>
                <a:latin typeface="Google Sans"/>
              </a:rPr>
              <a:t>In absence of reflected IR light (no object detected), the output voltage remains low. When IR light reflects back (object detected), the output voltage increases.</a:t>
            </a:r>
            <a:endParaRPr lang="en-IN" dirty="0"/>
          </a:p>
        </p:txBody>
      </p:sp>
    </p:spTree>
    <p:extLst>
      <p:ext uri="{BB962C8B-B14F-4D97-AF65-F5344CB8AC3E}">
        <p14:creationId xmlns:p14="http://schemas.microsoft.com/office/powerpoint/2010/main" val="1974921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2000">
              <a:schemeClr val="accent2">
                <a:lumMod val="60000"/>
                <a:lumOff val="40000"/>
              </a:schemeClr>
            </a:gs>
            <a:gs pos="56000">
              <a:schemeClr val="accent2">
                <a:lumMod val="40000"/>
                <a:lumOff val="60000"/>
              </a:schemeClr>
            </a:gs>
            <a:gs pos="100000">
              <a:schemeClr val="accent6">
                <a:lumMod val="40000"/>
                <a:lumOff val="60000"/>
              </a:schemeClr>
            </a:gs>
          </a:gsLst>
          <a:lin ang="5400000" scaled="1"/>
          <a:tileRect/>
        </a:gradFill>
        <a:effectLst/>
      </p:bgPr>
    </p:bg>
    <p:spTree>
      <p:nvGrpSpPr>
        <p:cNvPr id="1" name="">
          <a:extLst>
            <a:ext uri="{FF2B5EF4-FFF2-40B4-BE49-F238E27FC236}">
              <a16:creationId xmlns:a16="http://schemas.microsoft.com/office/drawing/2014/main" id="{4B4D031D-E73E-59D9-4A9B-EA9A29063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2B364F-D8A5-6E38-3D6D-671D9210FB7F}"/>
              </a:ext>
            </a:extLst>
          </p:cNvPr>
          <p:cNvSpPr>
            <a:spLocks noGrp="1"/>
          </p:cNvSpPr>
          <p:nvPr>
            <p:ph type="title"/>
          </p:nvPr>
        </p:nvSpPr>
        <p:spPr>
          <a:xfrm>
            <a:off x="546677" y="353466"/>
            <a:ext cx="10130848" cy="1443269"/>
          </a:xfrm>
        </p:spPr>
        <p:txBody>
          <a:bodyPr rtlCol="0">
            <a:normAutofit/>
          </a:bodyPr>
          <a:lstStyle/>
          <a:p>
            <a:pPr algn="ctr" rtl="0"/>
            <a:r>
              <a:rPr lang="en-GB" sz="4000" dirty="0">
                <a:solidFill>
                  <a:schemeClr val="accent2">
                    <a:lumMod val="75000"/>
                  </a:schemeClr>
                </a:solidFill>
              </a:rPr>
              <a:t>Light Emitting Diode (LED)</a:t>
            </a:r>
          </a:p>
        </p:txBody>
      </p:sp>
      <p:sp>
        <p:nvSpPr>
          <p:cNvPr id="4" name="Footer Placeholder 3">
            <a:extLst>
              <a:ext uri="{FF2B5EF4-FFF2-40B4-BE49-F238E27FC236}">
                <a16:creationId xmlns:a16="http://schemas.microsoft.com/office/drawing/2014/main" id="{B36A0156-5FCA-DD21-7668-1E817DD286DD}"/>
              </a:ext>
            </a:extLst>
          </p:cNvPr>
          <p:cNvSpPr>
            <a:spLocks noGrp="1"/>
          </p:cNvSpPr>
          <p:nvPr>
            <p:ph type="ftr" sz="quarter" idx="11"/>
          </p:nvPr>
        </p:nvSpPr>
        <p:spPr/>
        <p:txBody>
          <a:bodyPr/>
          <a:lstStyle/>
          <a:p>
            <a:pPr rtl="0"/>
            <a:r>
              <a:rPr lang="en-GB" noProof="0"/>
              <a:t>NATIONAL INSTITUTE OF TECHNOLOGY PATNA</a:t>
            </a:r>
          </a:p>
        </p:txBody>
      </p:sp>
      <p:sp>
        <p:nvSpPr>
          <p:cNvPr id="9" name="Content Placeholder 8">
            <a:extLst>
              <a:ext uri="{FF2B5EF4-FFF2-40B4-BE49-F238E27FC236}">
                <a16:creationId xmlns:a16="http://schemas.microsoft.com/office/drawing/2014/main" id="{6447C7FA-29EF-2D39-848D-20F5D778B3F8}"/>
              </a:ext>
            </a:extLst>
          </p:cNvPr>
          <p:cNvSpPr>
            <a:spLocks noGrp="1"/>
          </p:cNvSpPr>
          <p:nvPr>
            <p:ph idx="1"/>
          </p:nvPr>
        </p:nvSpPr>
        <p:spPr>
          <a:xfrm>
            <a:off x="363850" y="1491935"/>
            <a:ext cx="7875081" cy="4731893"/>
          </a:xfrm>
        </p:spPr>
        <p:txBody>
          <a:bodyPr>
            <a:normAutofit/>
          </a:bodyPr>
          <a:lstStyle/>
          <a:p>
            <a:pPr algn="l">
              <a:lnSpc>
                <a:spcPct val="120000"/>
              </a:lnSpc>
              <a:buFont typeface="Arial" panose="020B0604020202020204" pitchFamily="34" charset="0"/>
              <a:buChar char="•"/>
            </a:pPr>
            <a:r>
              <a:rPr lang="en-US" sz="2400" b="0" i="0" dirty="0">
                <a:solidFill>
                  <a:schemeClr val="tx1"/>
                </a:solidFill>
                <a:effectLst/>
                <a:latin typeface="Google Sans"/>
              </a:rPr>
              <a:t>LEDs, or light-emitting diodes, are like miniature, colorful light bulbs perfect for electronics projects. Unlike traditional bulbs that heat up, LEDs use electricity to create light, making them super energy-efficient. They come in various sizes and colors, allowing you to add pops of color or informative lighting to your projects. Plus, their long lifespan and low power consumption make them ideal for battery-powered devices. So, whenever your project needs a little visual spark, consider using an LED!</a:t>
            </a:r>
            <a:r>
              <a:rPr lang="en-GB" b="0" i="0" dirty="0">
                <a:solidFill>
                  <a:schemeClr val="tx1"/>
                </a:solidFill>
                <a:effectLst/>
                <a:latin typeface="Söhne"/>
              </a:rPr>
              <a:t>.</a:t>
            </a:r>
          </a:p>
        </p:txBody>
      </p:sp>
      <p:pic>
        <p:nvPicPr>
          <p:cNvPr id="5" name="Picture 4">
            <a:extLst>
              <a:ext uri="{FF2B5EF4-FFF2-40B4-BE49-F238E27FC236}">
                <a16:creationId xmlns:a16="http://schemas.microsoft.com/office/drawing/2014/main" id="{AA71FB5C-CF41-84CF-8D43-48BD362DB878}"/>
              </a:ext>
            </a:extLst>
          </p:cNvPr>
          <p:cNvPicPr>
            <a:picLocks noChangeAspect="1"/>
          </p:cNvPicPr>
          <p:nvPr/>
        </p:nvPicPr>
        <p:blipFill>
          <a:blip r:embed="rId3"/>
          <a:stretch>
            <a:fillRect/>
          </a:stretch>
        </p:blipFill>
        <p:spPr>
          <a:xfrm>
            <a:off x="11389729" y="6061193"/>
            <a:ext cx="527760" cy="527760"/>
          </a:xfrm>
          <a:prstGeom prst="rect">
            <a:avLst/>
          </a:prstGeom>
        </p:spPr>
      </p:pic>
      <p:pic>
        <p:nvPicPr>
          <p:cNvPr id="10" name="Picture 9">
            <a:extLst>
              <a:ext uri="{FF2B5EF4-FFF2-40B4-BE49-F238E27FC236}">
                <a16:creationId xmlns:a16="http://schemas.microsoft.com/office/drawing/2014/main" id="{3B230EFF-427F-0E28-1401-871C824E5E07}"/>
              </a:ext>
            </a:extLst>
          </p:cNvPr>
          <p:cNvPicPr>
            <a:picLocks noChangeAspect="1"/>
          </p:cNvPicPr>
          <p:nvPr/>
        </p:nvPicPr>
        <p:blipFill>
          <a:blip r:embed="rId4"/>
          <a:stretch>
            <a:fillRect/>
          </a:stretch>
        </p:blipFill>
        <p:spPr>
          <a:xfrm>
            <a:off x="8505734" y="1860365"/>
            <a:ext cx="3023754" cy="3232667"/>
          </a:xfrm>
          <a:prstGeom prst="rect">
            <a:avLst/>
          </a:prstGeom>
        </p:spPr>
      </p:pic>
    </p:spTree>
    <p:extLst>
      <p:ext uri="{BB962C8B-B14F-4D97-AF65-F5344CB8AC3E}">
        <p14:creationId xmlns:p14="http://schemas.microsoft.com/office/powerpoint/2010/main" val="3576445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2000">
              <a:schemeClr val="accent4">
                <a:lumMod val="60000"/>
                <a:lumOff val="40000"/>
              </a:schemeClr>
            </a:gs>
          </a:gsLst>
          <a:lin ang="5400000" scaled="1"/>
          <a:tileRect/>
        </a:gradFill>
        <a:effectLst/>
      </p:bgPr>
    </p:bg>
    <p:spTree>
      <p:nvGrpSpPr>
        <p:cNvPr id="1" name="">
          <a:extLst>
            <a:ext uri="{FF2B5EF4-FFF2-40B4-BE49-F238E27FC236}">
              <a16:creationId xmlns:a16="http://schemas.microsoft.com/office/drawing/2014/main" id="{D147FDB9-572F-770B-7388-180CB8861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1CE280-D58D-37CA-1DD8-125D871F7282}"/>
              </a:ext>
            </a:extLst>
          </p:cNvPr>
          <p:cNvSpPr>
            <a:spLocks noGrp="1"/>
          </p:cNvSpPr>
          <p:nvPr>
            <p:ph type="title"/>
          </p:nvPr>
        </p:nvSpPr>
        <p:spPr>
          <a:xfrm>
            <a:off x="447874" y="0"/>
            <a:ext cx="10905746" cy="1356360"/>
          </a:xfrm>
        </p:spPr>
        <p:txBody>
          <a:bodyPr rtlCol="0">
            <a:normAutofit/>
          </a:bodyPr>
          <a:lstStyle/>
          <a:p>
            <a:pPr algn="ctr" rtl="0"/>
            <a:r>
              <a:rPr lang="en-GB" dirty="0"/>
              <a:t>Block diagram</a:t>
            </a:r>
          </a:p>
        </p:txBody>
      </p:sp>
      <p:sp>
        <p:nvSpPr>
          <p:cNvPr id="6" name="Footer Placeholder 5">
            <a:extLst>
              <a:ext uri="{FF2B5EF4-FFF2-40B4-BE49-F238E27FC236}">
                <a16:creationId xmlns:a16="http://schemas.microsoft.com/office/drawing/2014/main" id="{F13C3311-CB58-632D-A81F-C0A2C3FBD167}"/>
              </a:ext>
            </a:extLst>
          </p:cNvPr>
          <p:cNvSpPr>
            <a:spLocks noGrp="1"/>
          </p:cNvSpPr>
          <p:nvPr>
            <p:ph type="ftr" sz="quarter" idx="11"/>
          </p:nvPr>
        </p:nvSpPr>
        <p:spPr/>
        <p:txBody>
          <a:bodyPr/>
          <a:lstStyle/>
          <a:p>
            <a:pPr rtl="0"/>
            <a:r>
              <a:rPr lang="en-GB" noProof="0"/>
              <a:t>NATIONAL INSTITUTE OF TECHNOLOGY PATNA</a:t>
            </a:r>
          </a:p>
        </p:txBody>
      </p:sp>
      <p:pic>
        <p:nvPicPr>
          <p:cNvPr id="4" name="Picture 3">
            <a:extLst>
              <a:ext uri="{FF2B5EF4-FFF2-40B4-BE49-F238E27FC236}">
                <a16:creationId xmlns:a16="http://schemas.microsoft.com/office/drawing/2014/main" id="{514C537A-C512-4BEC-4A97-A27BF4DD7DF6}"/>
              </a:ext>
            </a:extLst>
          </p:cNvPr>
          <p:cNvPicPr>
            <a:picLocks noChangeAspect="1"/>
          </p:cNvPicPr>
          <p:nvPr/>
        </p:nvPicPr>
        <p:blipFill>
          <a:blip r:embed="rId3"/>
          <a:stretch>
            <a:fillRect/>
          </a:stretch>
        </p:blipFill>
        <p:spPr>
          <a:xfrm>
            <a:off x="11389729" y="6061193"/>
            <a:ext cx="527760" cy="527760"/>
          </a:xfrm>
          <a:prstGeom prst="rect">
            <a:avLst/>
          </a:prstGeom>
        </p:spPr>
      </p:pic>
      <p:pic>
        <p:nvPicPr>
          <p:cNvPr id="9" name="Picture 8">
            <a:extLst>
              <a:ext uri="{FF2B5EF4-FFF2-40B4-BE49-F238E27FC236}">
                <a16:creationId xmlns:a16="http://schemas.microsoft.com/office/drawing/2014/main" id="{F95BB7C8-176A-6BDC-8FD0-09343970CAED}"/>
              </a:ext>
            </a:extLst>
          </p:cNvPr>
          <p:cNvPicPr>
            <a:picLocks noChangeAspect="1"/>
          </p:cNvPicPr>
          <p:nvPr/>
        </p:nvPicPr>
        <p:blipFill>
          <a:blip r:embed="rId4"/>
          <a:stretch>
            <a:fillRect/>
          </a:stretch>
        </p:blipFill>
        <p:spPr>
          <a:xfrm>
            <a:off x="1766887" y="1147762"/>
            <a:ext cx="8658225" cy="4562475"/>
          </a:xfrm>
          <a:prstGeom prst="rect">
            <a:avLst/>
          </a:prstGeom>
        </p:spPr>
      </p:pic>
    </p:spTree>
    <p:extLst>
      <p:ext uri="{BB962C8B-B14F-4D97-AF65-F5344CB8AC3E}">
        <p14:creationId xmlns:p14="http://schemas.microsoft.com/office/powerpoint/2010/main" val="2763121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2000">
              <a:schemeClr val="accent2">
                <a:lumMod val="40000"/>
                <a:lumOff val="60000"/>
              </a:schemeClr>
            </a:gs>
            <a:gs pos="56000">
              <a:schemeClr val="accent1">
                <a:lumMod val="45000"/>
                <a:lumOff val="55000"/>
              </a:schemeClr>
            </a:gs>
            <a:gs pos="100000">
              <a:schemeClr val="accent4">
                <a:lumMod val="40000"/>
                <a:lumOff val="60000"/>
              </a:schemeClr>
            </a:gs>
          </a:gsLst>
          <a:lin ang="5400000" scaled="1"/>
          <a:tileRect/>
        </a:gradFill>
        <a:effectLst/>
      </p:bgPr>
    </p:bg>
    <p:spTree>
      <p:nvGrpSpPr>
        <p:cNvPr id="1" name="">
          <a:extLst>
            <a:ext uri="{FF2B5EF4-FFF2-40B4-BE49-F238E27FC236}">
              <a16:creationId xmlns:a16="http://schemas.microsoft.com/office/drawing/2014/main" id="{49270657-9AF1-1F57-E17B-B5EC460E07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CF2F0F-AD43-4A84-1F77-C311FA3A7A4F}"/>
              </a:ext>
            </a:extLst>
          </p:cNvPr>
          <p:cNvSpPr>
            <a:spLocks noGrp="1"/>
          </p:cNvSpPr>
          <p:nvPr>
            <p:ph type="title"/>
          </p:nvPr>
        </p:nvSpPr>
        <p:spPr>
          <a:xfrm>
            <a:off x="593329" y="269048"/>
            <a:ext cx="9427749" cy="1307826"/>
          </a:xfrm>
        </p:spPr>
        <p:txBody>
          <a:bodyPr rtlCol="0">
            <a:normAutofit/>
          </a:bodyPr>
          <a:lstStyle/>
          <a:p>
            <a:pPr algn="ctr" rtl="0"/>
            <a:r>
              <a:rPr lang="en-GB" sz="4000" dirty="0">
                <a:solidFill>
                  <a:schemeClr val="accent4">
                    <a:lumMod val="60000"/>
                    <a:lumOff val="40000"/>
                  </a:schemeClr>
                </a:solidFill>
              </a:rPr>
              <a:t>Working Principle</a:t>
            </a:r>
          </a:p>
        </p:txBody>
      </p:sp>
      <p:sp>
        <p:nvSpPr>
          <p:cNvPr id="4" name="Footer Placeholder 3">
            <a:extLst>
              <a:ext uri="{FF2B5EF4-FFF2-40B4-BE49-F238E27FC236}">
                <a16:creationId xmlns:a16="http://schemas.microsoft.com/office/drawing/2014/main" id="{D4D443D9-CAE7-C3C5-A05D-2760FAD60C52}"/>
              </a:ext>
            </a:extLst>
          </p:cNvPr>
          <p:cNvSpPr>
            <a:spLocks noGrp="1"/>
          </p:cNvSpPr>
          <p:nvPr>
            <p:ph type="ftr" sz="quarter" idx="11"/>
          </p:nvPr>
        </p:nvSpPr>
        <p:spPr/>
        <p:txBody>
          <a:bodyPr/>
          <a:lstStyle/>
          <a:p>
            <a:pPr rtl="0"/>
            <a:r>
              <a:rPr lang="en-GB" noProof="0"/>
              <a:t>NATIONAL INSTITUTE OF TECHNOLOGY PATNA</a:t>
            </a:r>
          </a:p>
        </p:txBody>
      </p:sp>
      <p:pic>
        <p:nvPicPr>
          <p:cNvPr id="5" name="Picture 4">
            <a:extLst>
              <a:ext uri="{FF2B5EF4-FFF2-40B4-BE49-F238E27FC236}">
                <a16:creationId xmlns:a16="http://schemas.microsoft.com/office/drawing/2014/main" id="{D1345FBC-3BF1-E0EC-C5DA-112064A3A451}"/>
              </a:ext>
            </a:extLst>
          </p:cNvPr>
          <p:cNvPicPr>
            <a:picLocks noChangeAspect="1"/>
          </p:cNvPicPr>
          <p:nvPr/>
        </p:nvPicPr>
        <p:blipFill>
          <a:blip r:embed="rId3"/>
          <a:stretch>
            <a:fillRect/>
          </a:stretch>
        </p:blipFill>
        <p:spPr>
          <a:xfrm>
            <a:off x="11389729" y="6061193"/>
            <a:ext cx="527760" cy="527760"/>
          </a:xfrm>
          <a:prstGeom prst="rect">
            <a:avLst/>
          </a:prstGeom>
        </p:spPr>
      </p:pic>
      <p:sp>
        <p:nvSpPr>
          <p:cNvPr id="7" name="Rectangle 1">
            <a:extLst>
              <a:ext uri="{FF2B5EF4-FFF2-40B4-BE49-F238E27FC236}">
                <a16:creationId xmlns:a16="http://schemas.microsoft.com/office/drawing/2014/main" id="{BA55A43B-D1AF-33B2-9601-E5E497C1B001}"/>
              </a:ext>
            </a:extLst>
          </p:cNvPr>
          <p:cNvSpPr>
            <a:spLocks noGrp="1" noChangeArrowheads="1"/>
          </p:cNvSpPr>
          <p:nvPr>
            <p:ph idx="1"/>
          </p:nvPr>
        </p:nvSpPr>
        <p:spPr bwMode="auto">
          <a:xfrm>
            <a:off x="431799" y="1257899"/>
            <a:ext cx="1148568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Input</a:t>
            </a:r>
            <a:r>
              <a:rPr kumimoji="0" lang="en-US" altLang="en-US" sz="1800" b="0" i="0" u="none" strike="noStrike" cap="none" normalizeH="0" baseline="0" dirty="0">
                <a:ln>
                  <a:noFill/>
                </a:ln>
                <a:solidFill>
                  <a:schemeClr val="tx1"/>
                </a:solidFill>
                <a:effectLst/>
                <a:latin typeface="Arial" panose="020B0604020202020204" pitchFamily="34" charset="0"/>
              </a:rPr>
              <a:t>: The user sends a command from their smartphone app, which utilizes Bluetooth technology.</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Bluetooth Communication</a:t>
            </a:r>
            <a:r>
              <a:rPr kumimoji="0" lang="en-US" altLang="en-US" sz="1800" b="0" i="0" u="none" strike="noStrike" cap="none" normalizeH="0" baseline="0" dirty="0">
                <a:ln>
                  <a:noFill/>
                </a:ln>
                <a:solidFill>
                  <a:schemeClr val="tx1"/>
                </a:solidFill>
                <a:effectLst/>
                <a:latin typeface="Arial" panose="020B0604020202020204" pitchFamily="34" charset="0"/>
              </a:rPr>
              <a:t>: The smartphone transmits the command signal wirelessly via Bluetooth to the HC-05 module connected to the Arduino board.</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Reception</a:t>
            </a:r>
            <a:r>
              <a:rPr kumimoji="0" lang="en-US" altLang="en-US" sz="1800" b="0" i="0" u="none" strike="noStrike" cap="none" normalizeH="0" baseline="0" dirty="0">
                <a:ln>
                  <a:noFill/>
                </a:ln>
                <a:solidFill>
                  <a:schemeClr val="tx1"/>
                </a:solidFill>
                <a:effectLst/>
                <a:latin typeface="Arial" panose="020B0604020202020204" pitchFamily="34" charset="0"/>
              </a:rPr>
              <a:t>: The HC-05 module receives the transmitted data signal and converts it into a format the Arduino can understand.</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Arduino Processing</a:t>
            </a:r>
            <a:r>
              <a:rPr kumimoji="0" lang="en-US" altLang="en-US" sz="1800" b="0" i="0" u="none" strike="noStrike" cap="none" normalizeH="0" baseline="0" dirty="0">
                <a:ln>
                  <a:noFill/>
                </a:ln>
                <a:solidFill>
                  <a:schemeClr val="tx1"/>
                </a:solidFill>
                <a:effectLst/>
                <a:latin typeface="Arial" panose="020B0604020202020204" pitchFamily="34" charset="0"/>
              </a:rPr>
              <a:t>: The Arduino board receives the data from the HC-05 module through its RX (receive) pin. The uploaded code within the Arduino then interprets the received data, identifying the specific command sent from the smartphone app.</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Output Control</a:t>
            </a:r>
            <a:r>
              <a:rPr kumimoji="0" lang="en-US" altLang="en-US" sz="1800" b="0" i="0" u="none" strike="noStrike" cap="none" normalizeH="0" baseline="0" dirty="0">
                <a:ln>
                  <a:noFill/>
                </a:ln>
                <a:solidFill>
                  <a:schemeClr val="tx1"/>
                </a:solidFill>
                <a:effectLst/>
                <a:latin typeface="Arial" panose="020B0604020202020204" pitchFamily="34" charset="0"/>
              </a:rPr>
              <a:t>: Based on the interpreted command, the Arduino code sends instructions to the connected components through its output pins. These components could be LEDs, </a:t>
            </a:r>
            <a:r>
              <a:rPr lang="en-US" altLang="en-US" sz="1800" dirty="0">
                <a:solidFill>
                  <a:schemeClr val="tx1"/>
                </a:solidFill>
                <a:latin typeface="Arial" panose="020B0604020202020204" pitchFamily="34" charset="0"/>
              </a:rPr>
              <a:t>b</a:t>
            </a:r>
            <a:r>
              <a:rPr kumimoji="0" lang="en-US" altLang="en-US" sz="1800" b="0" i="0" u="none" strike="noStrike" cap="none" normalizeH="0" baseline="0" dirty="0">
                <a:ln>
                  <a:noFill/>
                </a:ln>
                <a:solidFill>
                  <a:schemeClr val="tx1"/>
                </a:solidFill>
                <a:effectLst/>
                <a:latin typeface="Arial" panose="020B0604020202020204" pitchFamily="34" charset="0"/>
              </a:rPr>
              <a:t>ulbs, motors, sensors, or any other devices you've integrated into your project.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Transmission to Website</a:t>
            </a:r>
            <a:r>
              <a:rPr kumimoji="0" lang="en-US" altLang="en-US" sz="1800" b="0" i="0" u="none" strike="noStrike" cap="none" normalizeH="0" baseline="0" dirty="0">
                <a:ln>
                  <a:noFill/>
                </a:ln>
                <a:solidFill>
                  <a:schemeClr val="tx1"/>
                </a:solidFill>
                <a:effectLst/>
                <a:latin typeface="Arial" panose="020B0604020202020204" pitchFamily="34" charset="0"/>
              </a:rPr>
              <a:t>: In addition to controlling devices, the app also sends sensor data to a website, allowing users to access and monitor this data remotely.</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Feedback</a:t>
            </a:r>
            <a:r>
              <a:rPr kumimoji="0" lang="en-US" altLang="en-US" sz="1800" b="0" i="0" u="none" strike="noStrike" cap="none" normalizeH="0" baseline="0" dirty="0">
                <a:ln>
                  <a:noFill/>
                </a:ln>
                <a:solidFill>
                  <a:schemeClr val="tx1"/>
                </a:solidFill>
                <a:effectLst/>
                <a:latin typeface="Arial" panose="020B0604020202020204" pitchFamily="34" charset="0"/>
              </a:rPr>
              <a:t>: In some cases, the Arduino code might send a response signal back to the smartphone app through the HC-05 module's TX (transmit) pin, providing feedback on the executed action or sensor readings.</a:t>
            </a:r>
          </a:p>
        </p:txBody>
      </p:sp>
    </p:spTree>
    <p:extLst>
      <p:ext uri="{BB962C8B-B14F-4D97-AF65-F5344CB8AC3E}">
        <p14:creationId xmlns:p14="http://schemas.microsoft.com/office/powerpoint/2010/main" val="2615690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2000">
              <a:schemeClr val="accent4">
                <a:lumMod val="60000"/>
                <a:lumOff val="40000"/>
              </a:schemeClr>
            </a:gs>
          </a:gsLst>
          <a:lin ang="5400000" scaled="1"/>
          <a:tileRect/>
        </a:gradFill>
        <a:effectLst/>
      </p:bgPr>
    </p:bg>
    <p:spTree>
      <p:nvGrpSpPr>
        <p:cNvPr id="1" name="">
          <a:extLst>
            <a:ext uri="{FF2B5EF4-FFF2-40B4-BE49-F238E27FC236}">
              <a16:creationId xmlns:a16="http://schemas.microsoft.com/office/drawing/2014/main" id="{43A407FE-D6B2-7F35-B9A3-13FCEEC54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8504F-6DF8-08CA-005B-14507491D61C}"/>
              </a:ext>
            </a:extLst>
          </p:cNvPr>
          <p:cNvSpPr>
            <a:spLocks noGrp="1"/>
          </p:cNvSpPr>
          <p:nvPr>
            <p:ph type="title"/>
          </p:nvPr>
        </p:nvSpPr>
        <p:spPr>
          <a:xfrm>
            <a:off x="447874" y="0"/>
            <a:ext cx="10905746" cy="1356360"/>
          </a:xfrm>
        </p:spPr>
        <p:txBody>
          <a:bodyPr rtlCol="0">
            <a:normAutofit/>
          </a:bodyPr>
          <a:lstStyle/>
          <a:p>
            <a:pPr algn="ctr" rtl="0"/>
            <a:r>
              <a:rPr lang="en-GB" dirty="0"/>
              <a:t>Circuit diagram</a:t>
            </a:r>
          </a:p>
        </p:txBody>
      </p:sp>
      <p:sp>
        <p:nvSpPr>
          <p:cNvPr id="6" name="Footer Placeholder 5">
            <a:extLst>
              <a:ext uri="{FF2B5EF4-FFF2-40B4-BE49-F238E27FC236}">
                <a16:creationId xmlns:a16="http://schemas.microsoft.com/office/drawing/2014/main" id="{64403956-ECCE-E84E-DAB0-BE650FC787FF}"/>
              </a:ext>
            </a:extLst>
          </p:cNvPr>
          <p:cNvSpPr>
            <a:spLocks noGrp="1"/>
          </p:cNvSpPr>
          <p:nvPr>
            <p:ph type="ftr" sz="quarter" idx="11"/>
          </p:nvPr>
        </p:nvSpPr>
        <p:spPr/>
        <p:txBody>
          <a:bodyPr/>
          <a:lstStyle/>
          <a:p>
            <a:pPr rtl="0"/>
            <a:r>
              <a:rPr lang="en-GB" noProof="0"/>
              <a:t>NATIONAL INSTITUTE OF TECHNOLOGY PATNA</a:t>
            </a:r>
          </a:p>
        </p:txBody>
      </p:sp>
      <p:pic>
        <p:nvPicPr>
          <p:cNvPr id="4" name="Picture 3">
            <a:extLst>
              <a:ext uri="{FF2B5EF4-FFF2-40B4-BE49-F238E27FC236}">
                <a16:creationId xmlns:a16="http://schemas.microsoft.com/office/drawing/2014/main" id="{56B7EDF6-EA9E-1B7A-1A33-E98FEE409AA0}"/>
              </a:ext>
            </a:extLst>
          </p:cNvPr>
          <p:cNvPicPr>
            <a:picLocks noChangeAspect="1"/>
          </p:cNvPicPr>
          <p:nvPr/>
        </p:nvPicPr>
        <p:blipFill>
          <a:blip r:embed="rId3"/>
          <a:stretch>
            <a:fillRect/>
          </a:stretch>
        </p:blipFill>
        <p:spPr>
          <a:xfrm>
            <a:off x="11389729" y="6061193"/>
            <a:ext cx="527760" cy="527760"/>
          </a:xfrm>
          <a:prstGeom prst="rect">
            <a:avLst/>
          </a:prstGeom>
        </p:spPr>
      </p:pic>
      <p:pic>
        <p:nvPicPr>
          <p:cNvPr id="8" name="Picture 7">
            <a:extLst>
              <a:ext uri="{FF2B5EF4-FFF2-40B4-BE49-F238E27FC236}">
                <a16:creationId xmlns:a16="http://schemas.microsoft.com/office/drawing/2014/main" id="{1909BFD5-7605-412E-DE3D-DC050CA74E8B}"/>
              </a:ext>
            </a:extLst>
          </p:cNvPr>
          <p:cNvPicPr>
            <a:picLocks noChangeAspect="1"/>
          </p:cNvPicPr>
          <p:nvPr/>
        </p:nvPicPr>
        <p:blipFill>
          <a:blip r:embed="rId4"/>
          <a:stretch>
            <a:fillRect/>
          </a:stretch>
        </p:blipFill>
        <p:spPr>
          <a:xfrm>
            <a:off x="2138465" y="957262"/>
            <a:ext cx="7915070" cy="5266566"/>
          </a:xfrm>
          <a:prstGeom prst="rect">
            <a:avLst/>
          </a:prstGeom>
        </p:spPr>
      </p:pic>
    </p:spTree>
    <p:extLst>
      <p:ext uri="{BB962C8B-B14F-4D97-AF65-F5344CB8AC3E}">
        <p14:creationId xmlns:p14="http://schemas.microsoft.com/office/powerpoint/2010/main" val="69375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2000">
              <a:schemeClr val="accent2">
                <a:lumMod val="40000"/>
                <a:lumOff val="60000"/>
              </a:schemeClr>
            </a:gs>
            <a:gs pos="100000">
              <a:schemeClr val="accent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88E1-1C83-45CD-94C1-01CE6D18A71C}"/>
              </a:ext>
            </a:extLst>
          </p:cNvPr>
          <p:cNvSpPr>
            <a:spLocks noGrp="1"/>
          </p:cNvSpPr>
          <p:nvPr>
            <p:ph type="title"/>
          </p:nvPr>
        </p:nvSpPr>
        <p:spPr>
          <a:xfrm>
            <a:off x="-1498600" y="269047"/>
            <a:ext cx="13690600" cy="1356360"/>
          </a:xfrm>
        </p:spPr>
        <p:txBody>
          <a:bodyPr rtlCol="0">
            <a:normAutofit/>
          </a:bodyPr>
          <a:lstStyle/>
          <a:p>
            <a:pPr algn="ctr"/>
            <a:r>
              <a:rPr lang="en-GB" dirty="0"/>
              <a:t>        Conclusion</a:t>
            </a:r>
          </a:p>
        </p:txBody>
      </p:sp>
      <p:sp>
        <p:nvSpPr>
          <p:cNvPr id="6" name="Footer Placeholder 5">
            <a:extLst>
              <a:ext uri="{FF2B5EF4-FFF2-40B4-BE49-F238E27FC236}">
                <a16:creationId xmlns:a16="http://schemas.microsoft.com/office/drawing/2014/main" id="{9F64D8E4-C481-3D69-1283-88BAF0A465A6}"/>
              </a:ext>
            </a:extLst>
          </p:cNvPr>
          <p:cNvSpPr>
            <a:spLocks noGrp="1"/>
          </p:cNvSpPr>
          <p:nvPr>
            <p:ph type="ftr" sz="quarter" idx="11"/>
          </p:nvPr>
        </p:nvSpPr>
        <p:spPr/>
        <p:txBody>
          <a:bodyPr/>
          <a:lstStyle/>
          <a:p>
            <a:pPr rtl="0"/>
            <a:r>
              <a:rPr lang="en-GB" noProof="0"/>
              <a:t>NATIONAL INSTITUTE OF TECHNOLOGY PATNA</a:t>
            </a:r>
          </a:p>
        </p:txBody>
      </p:sp>
      <p:pic>
        <p:nvPicPr>
          <p:cNvPr id="4" name="Picture 3">
            <a:extLst>
              <a:ext uri="{FF2B5EF4-FFF2-40B4-BE49-F238E27FC236}">
                <a16:creationId xmlns:a16="http://schemas.microsoft.com/office/drawing/2014/main" id="{B42F76D9-6E42-9EA1-3DD7-FB60464F51E9}"/>
              </a:ext>
            </a:extLst>
          </p:cNvPr>
          <p:cNvPicPr>
            <a:picLocks noChangeAspect="1"/>
          </p:cNvPicPr>
          <p:nvPr/>
        </p:nvPicPr>
        <p:blipFill>
          <a:blip r:embed="rId3"/>
          <a:stretch>
            <a:fillRect/>
          </a:stretch>
        </p:blipFill>
        <p:spPr>
          <a:xfrm>
            <a:off x="11389729" y="6061193"/>
            <a:ext cx="527760" cy="527760"/>
          </a:xfrm>
          <a:prstGeom prst="rect">
            <a:avLst/>
          </a:prstGeom>
        </p:spPr>
      </p:pic>
      <p:sp>
        <p:nvSpPr>
          <p:cNvPr id="5" name="Rectangle 1">
            <a:extLst>
              <a:ext uri="{FF2B5EF4-FFF2-40B4-BE49-F238E27FC236}">
                <a16:creationId xmlns:a16="http://schemas.microsoft.com/office/drawing/2014/main" id="{0F6CD334-AD05-ECF2-A094-F2D049D23D0E}"/>
              </a:ext>
            </a:extLst>
          </p:cNvPr>
          <p:cNvSpPr>
            <a:spLocks noChangeArrowheads="1"/>
          </p:cNvSpPr>
          <p:nvPr/>
        </p:nvSpPr>
        <p:spPr bwMode="auto">
          <a:xfrm>
            <a:off x="1989500" y="3707792"/>
            <a:ext cx="4398599" cy="864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B4431F47-6158-35D7-ED98-BFF0DAB82C6B}"/>
              </a:ext>
            </a:extLst>
          </p:cNvPr>
          <p:cNvSpPr txBox="1"/>
          <p:nvPr/>
        </p:nvSpPr>
        <p:spPr>
          <a:xfrm>
            <a:off x="688778" y="1421416"/>
            <a:ext cx="10814444" cy="4355038"/>
          </a:xfrm>
          <a:prstGeom prst="rect">
            <a:avLst/>
          </a:prstGeom>
          <a:noFill/>
        </p:spPr>
        <p:txBody>
          <a:bodyPr wrap="square">
            <a:spAutoFit/>
          </a:bodyPr>
          <a:lstStyle/>
          <a:p>
            <a:pPr algn="l">
              <a:buFont typeface="Arial" panose="020B0604020202020204" pitchFamily="34" charset="0"/>
              <a:buChar char="•"/>
            </a:pPr>
            <a:r>
              <a:rPr lang="en-US" sz="1900" b="0" i="0" dirty="0">
                <a:solidFill>
                  <a:srgbClr val="0D0D0D"/>
                </a:solidFill>
                <a:effectLst/>
                <a:latin typeface="Arial" panose="020B0604020202020204" pitchFamily="34" charset="0"/>
                <a:cs typeface="Arial" panose="020B0604020202020204" pitchFamily="34" charset="0"/>
              </a:rPr>
              <a:t>The </a:t>
            </a:r>
            <a:r>
              <a:rPr lang="en-US" sz="1900" b="1" i="0" dirty="0">
                <a:solidFill>
                  <a:srgbClr val="0D0D0D"/>
                </a:solidFill>
                <a:effectLst/>
                <a:latin typeface="Arial" panose="020B0604020202020204" pitchFamily="34" charset="0"/>
                <a:cs typeface="Arial" panose="020B0604020202020204" pitchFamily="34" charset="0"/>
              </a:rPr>
              <a:t>Arduino Based Bluetooth Control Device</a:t>
            </a:r>
            <a:r>
              <a:rPr lang="en-US" sz="1900" b="0" i="0" dirty="0">
                <a:solidFill>
                  <a:srgbClr val="0D0D0D"/>
                </a:solidFill>
                <a:effectLst/>
                <a:latin typeface="Arial" panose="020B0604020202020204" pitchFamily="34" charset="0"/>
                <a:cs typeface="Arial" panose="020B0604020202020204" pitchFamily="34" charset="0"/>
              </a:rPr>
              <a:t> integrates hardware and software for wireless device control and real-time monitoring, providing a user-friendly solution.</a:t>
            </a:r>
          </a:p>
          <a:p>
            <a:pPr algn="l">
              <a:buFont typeface="Arial" panose="020B0604020202020204" pitchFamily="34" charset="0"/>
              <a:buChar char="•"/>
            </a:pPr>
            <a:endParaRPr lang="en-US" sz="600" b="0" i="0" dirty="0">
              <a:solidFill>
                <a:srgbClr val="0D0D0D"/>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900" b="0" i="0" dirty="0">
                <a:solidFill>
                  <a:srgbClr val="0D0D0D"/>
                </a:solidFill>
                <a:effectLst/>
                <a:latin typeface="Arial" panose="020B0604020202020204" pitchFamily="34" charset="0"/>
                <a:cs typeface="Arial" panose="020B0604020202020204" pitchFamily="34" charset="0"/>
              </a:rPr>
              <a:t>Seamless communication between the Arduino board, HC-05 Bluetooth module, and mobile app allows smooth control of devices like LEDs and bulbs, as well as real-time sensor data monitoring.</a:t>
            </a:r>
          </a:p>
          <a:p>
            <a:pPr algn="l"/>
            <a:endParaRPr lang="en-US" sz="600" b="0" i="0" dirty="0">
              <a:solidFill>
                <a:srgbClr val="0D0D0D"/>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900" b="0" i="0" dirty="0">
                <a:solidFill>
                  <a:srgbClr val="0D0D0D"/>
                </a:solidFill>
                <a:effectLst/>
                <a:latin typeface="Arial" panose="020B0604020202020204" pitchFamily="34" charset="0"/>
                <a:cs typeface="Arial" panose="020B0604020202020204" pitchFamily="34" charset="0"/>
              </a:rPr>
              <a:t>Users can remotely control and monitor devices (LEDs and bulbs) through the app and website, offering immediate feedback and enhancing convenience.</a:t>
            </a:r>
          </a:p>
          <a:p>
            <a:pPr algn="l"/>
            <a:endParaRPr lang="en-US" sz="600" b="0" i="0" dirty="0">
              <a:solidFill>
                <a:srgbClr val="0D0D0D"/>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900" b="0" i="0" dirty="0">
                <a:solidFill>
                  <a:srgbClr val="0D0D0D"/>
                </a:solidFill>
                <a:effectLst/>
                <a:latin typeface="Arial" panose="020B0604020202020204" pitchFamily="34" charset="0"/>
                <a:cs typeface="Arial" panose="020B0604020202020204" pitchFamily="34" charset="0"/>
              </a:rPr>
              <a:t>The relay module ensures safe operation for higher-power devices like bulbs, demonstrating the system’s scalability for broader IoT applications, including home automation and industrial use.</a:t>
            </a:r>
          </a:p>
          <a:p>
            <a:pPr algn="l"/>
            <a:endParaRPr lang="en-US" sz="600" b="0" i="0" dirty="0">
              <a:solidFill>
                <a:srgbClr val="0D0D0D"/>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900" b="0" i="0" dirty="0">
                <a:solidFill>
                  <a:srgbClr val="0D0D0D"/>
                </a:solidFill>
                <a:effectLst/>
                <a:latin typeface="Arial" panose="020B0604020202020204" pitchFamily="34" charset="0"/>
                <a:cs typeface="Arial" panose="020B0604020202020204" pitchFamily="34" charset="0"/>
              </a:rPr>
              <a:t>Real-time streaming of sensor data to the app and website allows users to remotely monitor and respond to environmental changes, making the system ideal for security, environmental monitoring, and automation.</a:t>
            </a:r>
          </a:p>
          <a:p>
            <a:pPr algn="l">
              <a:buFont typeface="Arial" panose="020B0604020202020204" pitchFamily="34" charset="0"/>
              <a:buChar char="•"/>
            </a:pPr>
            <a:endParaRPr lang="en-US" sz="600" b="0" i="0" dirty="0">
              <a:solidFill>
                <a:srgbClr val="0D0D0D"/>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900" b="0" i="0" dirty="0">
                <a:solidFill>
                  <a:srgbClr val="0D0D0D"/>
                </a:solidFill>
                <a:effectLst/>
                <a:latin typeface="Arial" panose="020B0604020202020204" pitchFamily="34" charset="0"/>
                <a:cs typeface="Arial" panose="020B0604020202020204" pitchFamily="34" charset="0"/>
              </a:rPr>
              <a:t>The system’s ability to handle various devices and stream real-time data positions it for future expansion and adaptability across diverse use cases.</a:t>
            </a:r>
          </a:p>
        </p:txBody>
      </p:sp>
    </p:spTree>
    <p:extLst>
      <p:ext uri="{BB962C8B-B14F-4D97-AF65-F5344CB8AC3E}">
        <p14:creationId xmlns:p14="http://schemas.microsoft.com/office/powerpoint/2010/main" val="1765913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0D81407-D1A6-42DD-AE7A-4FA34ACD1317}"/>
              </a:ext>
            </a:extLst>
          </p:cNvPr>
          <p:cNvSpPr>
            <a:spLocks noGrp="1"/>
          </p:cNvSpPr>
          <p:nvPr>
            <p:ph type="title"/>
          </p:nvPr>
        </p:nvSpPr>
        <p:spPr>
          <a:xfrm>
            <a:off x="6810108" y="1885676"/>
            <a:ext cx="5038844" cy="1356360"/>
          </a:xfrm>
        </p:spPr>
        <p:txBody>
          <a:bodyPr rtlCol="0">
            <a:normAutofit/>
          </a:bodyPr>
          <a:lstStyle/>
          <a:p>
            <a:pPr algn="ctr" rtl="0"/>
            <a:r>
              <a:rPr lang="en-GB" dirty="0">
                <a:solidFill>
                  <a:srgbClr val="FFFFFF"/>
                </a:solidFill>
              </a:rPr>
              <a:t>Thank you</a:t>
            </a:r>
          </a:p>
        </p:txBody>
      </p:sp>
      <p:sp>
        <p:nvSpPr>
          <p:cNvPr id="8" name="Content Placeholder 7">
            <a:extLst>
              <a:ext uri="{FF2B5EF4-FFF2-40B4-BE49-F238E27FC236}">
                <a16:creationId xmlns:a16="http://schemas.microsoft.com/office/drawing/2014/main" id="{41FF5D4E-7134-4EA4-BA11-FE50F4576B73}"/>
              </a:ext>
            </a:extLst>
          </p:cNvPr>
          <p:cNvSpPr>
            <a:spLocks noGrp="1"/>
          </p:cNvSpPr>
          <p:nvPr>
            <p:ph idx="1"/>
          </p:nvPr>
        </p:nvSpPr>
        <p:spPr>
          <a:xfrm>
            <a:off x="7419961" y="3041780"/>
            <a:ext cx="4428991" cy="3149222"/>
          </a:xfrm>
        </p:spPr>
        <p:txBody>
          <a:bodyPr rtlCol="0">
            <a:normAutofit/>
          </a:bodyPr>
          <a:lstStyle/>
          <a:p>
            <a:pPr marL="45720" indent="0" algn="ctr" rtl="0">
              <a:buClr>
                <a:schemeClr val="bg1"/>
              </a:buClr>
              <a:buNone/>
            </a:pPr>
            <a:endParaRPr lang="en-GB" dirty="0">
              <a:solidFill>
                <a:schemeClr val="bg1"/>
              </a:solidFill>
              <a:latin typeface="Arial" panose="020B0604020202020204" pitchFamily="34" charset="0"/>
              <a:cs typeface="Arial" panose="020B0604020202020204" pitchFamily="34" charset="0"/>
            </a:endParaRPr>
          </a:p>
          <a:p>
            <a:pPr marL="45720" indent="0" algn="ctr" rtl="0">
              <a:buClr>
                <a:schemeClr val="bg1"/>
              </a:buClr>
              <a:buNone/>
            </a:pPr>
            <a:r>
              <a:rPr lang="en-GB" dirty="0">
                <a:solidFill>
                  <a:schemeClr val="bg1"/>
                </a:solidFill>
                <a:latin typeface="Arial" panose="020B0604020202020204" pitchFamily="34" charset="0"/>
                <a:cs typeface="Arial" panose="020B0604020202020204" pitchFamily="34" charset="0"/>
              </a:rPr>
              <a:t>Presented by:</a:t>
            </a:r>
          </a:p>
          <a:p>
            <a:pPr marL="45720" indent="0" algn="ctr" rtl="0">
              <a:buClr>
                <a:schemeClr val="bg1"/>
              </a:buClr>
              <a:buNone/>
            </a:pPr>
            <a:r>
              <a:rPr lang="en-GB" dirty="0">
                <a:solidFill>
                  <a:schemeClr val="bg1"/>
                </a:solidFill>
                <a:latin typeface="Arial" panose="020B0604020202020204" pitchFamily="34" charset="0"/>
                <a:cs typeface="Arial" panose="020B0604020202020204" pitchFamily="34" charset="0"/>
              </a:rPr>
              <a:t>Harshit </a:t>
            </a:r>
            <a:r>
              <a:rPr lang="en-GB" dirty="0" err="1">
                <a:solidFill>
                  <a:schemeClr val="bg1"/>
                </a:solidFill>
                <a:latin typeface="Arial" panose="020B0604020202020204" pitchFamily="34" charset="0"/>
                <a:cs typeface="Arial" panose="020B0604020202020204" pitchFamily="34" charset="0"/>
              </a:rPr>
              <a:t>Jajoo</a:t>
            </a:r>
            <a:r>
              <a:rPr lang="en-GB" dirty="0">
                <a:solidFill>
                  <a:schemeClr val="bg1"/>
                </a:solidFill>
                <a:latin typeface="Arial" panose="020B0604020202020204" pitchFamily="34" charset="0"/>
                <a:cs typeface="Arial" panose="020B0604020202020204" pitchFamily="34" charset="0"/>
              </a:rPr>
              <a:t>(2102109)</a:t>
            </a:r>
          </a:p>
          <a:p>
            <a:pPr marL="45720" indent="0" algn="ctr" rtl="0">
              <a:buClr>
                <a:schemeClr val="bg1"/>
              </a:buClr>
              <a:buNone/>
            </a:pPr>
            <a:r>
              <a:rPr lang="en-GB" dirty="0">
                <a:solidFill>
                  <a:schemeClr val="bg1"/>
                </a:solidFill>
                <a:latin typeface="Arial" panose="020B0604020202020204" pitchFamily="34" charset="0"/>
                <a:cs typeface="Arial" panose="020B0604020202020204" pitchFamily="34" charset="0"/>
              </a:rPr>
              <a:t> Vinod </a:t>
            </a:r>
            <a:r>
              <a:rPr lang="en-GB" dirty="0" err="1">
                <a:solidFill>
                  <a:schemeClr val="bg1"/>
                </a:solidFill>
                <a:latin typeface="Arial" panose="020B0604020202020204" pitchFamily="34" charset="0"/>
                <a:cs typeface="Arial" panose="020B0604020202020204" pitchFamily="34" charset="0"/>
              </a:rPr>
              <a:t>kumar</a:t>
            </a:r>
            <a:r>
              <a:rPr lang="en-GB" dirty="0">
                <a:solidFill>
                  <a:schemeClr val="bg1"/>
                </a:solidFill>
                <a:latin typeface="Arial" panose="020B0604020202020204" pitchFamily="34" charset="0"/>
                <a:cs typeface="Arial" panose="020B0604020202020204" pitchFamily="34" charset="0"/>
              </a:rPr>
              <a:t> (2102048)</a:t>
            </a:r>
          </a:p>
          <a:p>
            <a:pPr marL="45720" indent="0" algn="ctr" rtl="0">
              <a:buClr>
                <a:schemeClr val="bg1"/>
              </a:buClr>
              <a:buNone/>
            </a:pPr>
            <a:r>
              <a:rPr lang="en-GB" dirty="0" err="1">
                <a:solidFill>
                  <a:schemeClr val="bg1"/>
                </a:solidFill>
                <a:latin typeface="Arial" panose="020B0604020202020204" pitchFamily="34" charset="0"/>
                <a:cs typeface="Arial" panose="020B0604020202020204" pitchFamily="34" charset="0"/>
              </a:rPr>
              <a:t>L.Harsha</a:t>
            </a:r>
            <a:r>
              <a:rPr lang="en-GB" dirty="0">
                <a:solidFill>
                  <a:schemeClr val="bg1"/>
                </a:solidFill>
                <a:latin typeface="Arial" panose="020B0604020202020204" pitchFamily="34" charset="0"/>
                <a:cs typeface="Arial" panose="020B0604020202020204" pitchFamily="34" charset="0"/>
              </a:rPr>
              <a:t> Vardhan (2102069)</a:t>
            </a:r>
          </a:p>
          <a:p>
            <a:pPr marL="45720" indent="0" algn="ctr" rtl="0">
              <a:buClr>
                <a:schemeClr val="bg1"/>
              </a:buClr>
              <a:buNone/>
            </a:pPr>
            <a:r>
              <a:rPr lang="en-GB" dirty="0">
                <a:solidFill>
                  <a:schemeClr val="bg1"/>
                </a:solidFill>
                <a:latin typeface="Arial" panose="020B0604020202020204" pitchFamily="34" charset="0"/>
                <a:cs typeface="Arial" panose="020B0604020202020204" pitchFamily="34" charset="0"/>
              </a:rPr>
              <a:t>Palaparthi Vamsi (2102127)</a:t>
            </a:r>
          </a:p>
          <a:p>
            <a:pPr marL="45720" indent="0" algn="ctr" rtl="0">
              <a:buClr>
                <a:schemeClr val="bg1"/>
              </a:buClr>
              <a:buNone/>
            </a:pPr>
            <a:endParaRPr lang="en-GB" dirty="0">
              <a:solidFill>
                <a:schemeClr val="bg1"/>
              </a:solidFill>
              <a:latin typeface="Arial" panose="020B0604020202020204" pitchFamily="34" charset="0"/>
              <a:cs typeface="Arial" panose="020B0604020202020204" pitchFamily="34" charset="0"/>
            </a:endParaRPr>
          </a:p>
          <a:p>
            <a:pPr marL="45720" indent="0" algn="ctr" rtl="0">
              <a:buClr>
                <a:schemeClr val="bg1"/>
              </a:buClr>
              <a:buNone/>
            </a:pPr>
            <a:endParaRPr lang="en-GB" dirty="0">
              <a:solidFill>
                <a:schemeClr val="bg1"/>
              </a:solidFill>
              <a:latin typeface="Arial" panose="020B0604020202020204" pitchFamily="34" charset="0"/>
              <a:cs typeface="Arial" panose="020B0604020202020204" pitchFamily="34" charset="0"/>
            </a:endParaRPr>
          </a:p>
          <a:p>
            <a:pPr marL="45720" indent="0" algn="ctr">
              <a:buNone/>
            </a:pPr>
            <a:endParaRPr lang="en-GB" dirty="0">
              <a:solidFill>
                <a:schemeClr val="bg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Date Placeholder 2">
            <a:extLst>
              <a:ext uri="{FF2B5EF4-FFF2-40B4-BE49-F238E27FC236}">
                <a16:creationId xmlns:a16="http://schemas.microsoft.com/office/drawing/2014/main" id="{5501E0AF-D34F-E73E-61A7-B7B38D5D1A8B}"/>
              </a:ext>
            </a:extLst>
          </p:cNvPr>
          <p:cNvSpPr>
            <a:spLocks noGrp="1"/>
          </p:cNvSpPr>
          <p:nvPr>
            <p:ph type="dt" sz="half" idx="10"/>
          </p:nvPr>
        </p:nvSpPr>
        <p:spPr/>
        <p:txBody>
          <a:bodyPr/>
          <a:lstStyle/>
          <a:p>
            <a:pPr rtl="0"/>
            <a:r>
              <a:rPr lang="en-GB" noProof="0"/>
              <a:t>12/03/2023</a:t>
            </a:r>
          </a:p>
        </p:txBody>
      </p:sp>
      <p:sp>
        <p:nvSpPr>
          <p:cNvPr id="5" name="Footer Placeholder 4">
            <a:extLst>
              <a:ext uri="{FF2B5EF4-FFF2-40B4-BE49-F238E27FC236}">
                <a16:creationId xmlns:a16="http://schemas.microsoft.com/office/drawing/2014/main" id="{776AD1A8-3078-F7C1-E4D6-5FDF5DB09D56}"/>
              </a:ext>
            </a:extLst>
          </p:cNvPr>
          <p:cNvSpPr>
            <a:spLocks noGrp="1"/>
          </p:cNvSpPr>
          <p:nvPr>
            <p:ph type="ftr" sz="quarter" idx="11"/>
          </p:nvPr>
        </p:nvSpPr>
        <p:spPr/>
        <p:txBody>
          <a:bodyPr/>
          <a:lstStyle/>
          <a:p>
            <a:pPr rtl="0"/>
            <a:r>
              <a:rPr lang="en-GB" noProof="0" dirty="0"/>
              <a:t>NATIONAL INSTITUTE OF TECHNOLOGY PATNA</a:t>
            </a:r>
          </a:p>
        </p:txBody>
      </p:sp>
      <p:sp>
        <p:nvSpPr>
          <p:cNvPr id="6" name="Slide Number Placeholder 5">
            <a:extLst>
              <a:ext uri="{FF2B5EF4-FFF2-40B4-BE49-F238E27FC236}">
                <a16:creationId xmlns:a16="http://schemas.microsoft.com/office/drawing/2014/main" id="{793ED59E-DFF4-C0AF-4995-B2D6BD94E16A}"/>
              </a:ext>
            </a:extLst>
          </p:cNvPr>
          <p:cNvSpPr>
            <a:spLocks noGrp="1"/>
          </p:cNvSpPr>
          <p:nvPr>
            <p:ph type="sldNum" sz="quarter" idx="12"/>
          </p:nvPr>
        </p:nvSpPr>
        <p:spPr/>
        <p:txBody>
          <a:bodyPr/>
          <a:lstStyle/>
          <a:p>
            <a:pPr rtl="0"/>
            <a:fld id="{6D22F896-40B5-4ADD-8801-0D06FADFA095}" type="slidenum">
              <a:rPr lang="en-GB" noProof="0" smtClean="0"/>
              <a:t>18</a:t>
            </a:fld>
            <a:endParaRPr lang="en-GB" noProof="0"/>
          </a:p>
        </p:txBody>
      </p:sp>
      <p:pic>
        <p:nvPicPr>
          <p:cNvPr id="9" name="Picture 8">
            <a:extLst>
              <a:ext uri="{FF2B5EF4-FFF2-40B4-BE49-F238E27FC236}">
                <a16:creationId xmlns:a16="http://schemas.microsoft.com/office/drawing/2014/main" id="{1312BEDB-64F6-A8A2-D452-EE2CD98D1912}"/>
              </a:ext>
            </a:extLst>
          </p:cNvPr>
          <p:cNvPicPr>
            <a:picLocks noChangeAspect="1"/>
          </p:cNvPicPr>
          <p:nvPr/>
        </p:nvPicPr>
        <p:blipFill>
          <a:blip r:embed="rId3"/>
          <a:srcRect/>
          <a:stretch/>
        </p:blipFill>
        <p:spPr>
          <a:xfrm>
            <a:off x="226060" y="260243"/>
            <a:ext cx="6361536" cy="6361536"/>
          </a:xfrm>
          <a:prstGeom prst="rect">
            <a:avLst/>
          </a:prstGeom>
        </p:spPr>
      </p:pic>
    </p:spTree>
    <p:extLst>
      <p:ext uri="{BB962C8B-B14F-4D97-AF65-F5344CB8AC3E}">
        <p14:creationId xmlns:p14="http://schemas.microsoft.com/office/powerpoint/2010/main" val="1646983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4000">
              <a:schemeClr val="accent1">
                <a:lumMod val="45000"/>
                <a:lumOff val="55000"/>
              </a:schemeClr>
            </a:gs>
            <a:gs pos="51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913685E2-E214-4E2C-19C9-A23419CE4C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8104F9-1967-8D34-1F4E-B9576B275C63}"/>
              </a:ext>
            </a:extLst>
          </p:cNvPr>
          <p:cNvSpPr>
            <a:spLocks noGrp="1"/>
          </p:cNvSpPr>
          <p:nvPr>
            <p:ph type="title"/>
          </p:nvPr>
        </p:nvSpPr>
        <p:spPr>
          <a:xfrm>
            <a:off x="666345" y="0"/>
            <a:ext cx="9875520" cy="1356360"/>
          </a:xfrm>
        </p:spPr>
        <p:txBody>
          <a:bodyPr/>
          <a:lstStyle/>
          <a:p>
            <a:r>
              <a:rPr lang="en-GB" dirty="0"/>
              <a:t>Contents</a:t>
            </a:r>
            <a:endParaRPr lang="en-IN" dirty="0"/>
          </a:p>
        </p:txBody>
      </p:sp>
      <p:sp>
        <p:nvSpPr>
          <p:cNvPr id="3" name="TextBox 2">
            <a:extLst>
              <a:ext uri="{FF2B5EF4-FFF2-40B4-BE49-F238E27FC236}">
                <a16:creationId xmlns:a16="http://schemas.microsoft.com/office/drawing/2014/main" id="{34BA4A5C-893E-D1B4-5F92-9A6C5ECAD0B1}"/>
              </a:ext>
            </a:extLst>
          </p:cNvPr>
          <p:cNvSpPr txBox="1"/>
          <p:nvPr/>
        </p:nvSpPr>
        <p:spPr>
          <a:xfrm>
            <a:off x="698770" y="1051078"/>
            <a:ext cx="10826885" cy="5293757"/>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 Introduction</a:t>
            </a:r>
          </a:p>
          <a:p>
            <a:pPr marL="400050"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Components</a:t>
            </a:r>
          </a:p>
          <a:p>
            <a:pPr marL="857250" lvl="1"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Software Components</a:t>
            </a:r>
          </a:p>
          <a:p>
            <a:pPr marL="1314450" lvl="2"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Bluetooth Control App</a:t>
            </a:r>
          </a:p>
          <a:p>
            <a:pPr marL="1314450" lvl="2"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Monitoring website</a:t>
            </a:r>
          </a:p>
          <a:p>
            <a:pPr marL="1314450" lvl="2"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Vercel and GitHub</a:t>
            </a:r>
          </a:p>
          <a:p>
            <a:pPr marL="857250" lvl="1"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Hardware Components</a:t>
            </a:r>
          </a:p>
          <a:p>
            <a:pPr marL="1314450" lvl="2"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Arduino Board</a:t>
            </a:r>
          </a:p>
          <a:p>
            <a:pPr marL="1314450" lvl="2"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HC05</a:t>
            </a:r>
          </a:p>
          <a:p>
            <a:pPr marL="1314450" lvl="2"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Relay</a:t>
            </a:r>
          </a:p>
          <a:p>
            <a:pPr marL="1314450" lvl="2"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IR Sensor</a:t>
            </a:r>
          </a:p>
          <a:p>
            <a:pPr marL="1314450" lvl="2"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LED</a:t>
            </a:r>
          </a:p>
          <a:p>
            <a:pPr marL="400050"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Block Diagram</a:t>
            </a:r>
          </a:p>
          <a:p>
            <a:pPr marL="400050" indent="-400050">
              <a:buFont typeface="Arial" panose="020B0604020202020204" pitchFamily="34" charset="0"/>
              <a:buChar char="•"/>
            </a:pPr>
            <a:r>
              <a:rPr lang="en-GB" sz="2000" dirty="0">
                <a:latin typeface="Arial" panose="020B0604020202020204" pitchFamily="34" charset="0"/>
                <a:cs typeface="Arial" panose="020B0604020202020204" pitchFamily="34" charset="0"/>
              </a:rPr>
              <a:t>Working Principle</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Circuit Diagram</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Conclusion</a:t>
            </a:r>
          </a:p>
          <a:p>
            <a:pPr marL="400050" indent="-400050">
              <a:buFont typeface="+mj-lt"/>
              <a:buAutoNum type="arabicPeriod" startAt="6"/>
            </a:pPr>
            <a:endParaRPr lang="en-GB"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6A42430B-38C9-FB53-75D1-0022571B1975}"/>
              </a:ext>
            </a:extLst>
          </p:cNvPr>
          <p:cNvSpPr>
            <a:spLocks noGrp="1"/>
          </p:cNvSpPr>
          <p:nvPr>
            <p:ph type="ftr" sz="quarter" idx="11"/>
          </p:nvPr>
        </p:nvSpPr>
        <p:spPr/>
        <p:txBody>
          <a:bodyPr/>
          <a:lstStyle/>
          <a:p>
            <a:pPr rtl="0"/>
            <a:r>
              <a:rPr lang="en-GB" noProof="0"/>
              <a:t>NATIONAL INSTITUTE OF TECHNOLOGY PATNA</a:t>
            </a:r>
          </a:p>
        </p:txBody>
      </p:sp>
      <p:pic>
        <p:nvPicPr>
          <p:cNvPr id="7" name="Picture 6">
            <a:extLst>
              <a:ext uri="{FF2B5EF4-FFF2-40B4-BE49-F238E27FC236}">
                <a16:creationId xmlns:a16="http://schemas.microsoft.com/office/drawing/2014/main" id="{6E6336D9-0CD7-B197-675E-16B8BD3AB6C2}"/>
              </a:ext>
            </a:extLst>
          </p:cNvPr>
          <p:cNvPicPr>
            <a:picLocks noChangeAspect="1"/>
          </p:cNvPicPr>
          <p:nvPr/>
        </p:nvPicPr>
        <p:blipFill>
          <a:blip r:embed="rId2"/>
          <a:stretch>
            <a:fillRect/>
          </a:stretch>
        </p:blipFill>
        <p:spPr>
          <a:xfrm>
            <a:off x="11389729" y="6061193"/>
            <a:ext cx="527760" cy="527760"/>
          </a:xfrm>
          <a:prstGeom prst="rect">
            <a:avLst/>
          </a:prstGeom>
        </p:spPr>
      </p:pic>
    </p:spTree>
    <p:extLst>
      <p:ext uri="{BB962C8B-B14F-4D97-AF65-F5344CB8AC3E}">
        <p14:creationId xmlns:p14="http://schemas.microsoft.com/office/powerpoint/2010/main" val="3708557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4">
                <a:lumMod val="40000"/>
                <a:lumOff val="6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214388" y="-137810"/>
            <a:ext cx="11596612" cy="1443269"/>
          </a:xfrm>
        </p:spPr>
        <p:txBody>
          <a:bodyPr rtlCol="0">
            <a:normAutofit/>
          </a:bodyPr>
          <a:lstStyle/>
          <a:p>
            <a:pPr algn="ctr" rtl="0"/>
            <a:r>
              <a:rPr lang="en-GB" sz="4000" dirty="0">
                <a:solidFill>
                  <a:schemeClr val="accent4">
                    <a:lumMod val="40000"/>
                    <a:lumOff val="60000"/>
                  </a:schemeClr>
                </a:solidFill>
              </a:rPr>
              <a:t>Introduction</a:t>
            </a:r>
          </a:p>
        </p:txBody>
      </p:sp>
      <p:sp>
        <p:nvSpPr>
          <p:cNvPr id="4" name="Footer Placeholder 3">
            <a:extLst>
              <a:ext uri="{FF2B5EF4-FFF2-40B4-BE49-F238E27FC236}">
                <a16:creationId xmlns:a16="http://schemas.microsoft.com/office/drawing/2014/main" id="{4CD113C2-ED24-A256-710C-8C8CFCF19D3A}"/>
              </a:ext>
            </a:extLst>
          </p:cNvPr>
          <p:cNvSpPr>
            <a:spLocks noGrp="1"/>
          </p:cNvSpPr>
          <p:nvPr>
            <p:ph type="ftr" sz="quarter" idx="11"/>
          </p:nvPr>
        </p:nvSpPr>
        <p:spPr/>
        <p:txBody>
          <a:bodyPr/>
          <a:lstStyle/>
          <a:p>
            <a:pPr rtl="0"/>
            <a:r>
              <a:rPr lang="en-GB" noProof="0" dirty="0">
                <a:solidFill>
                  <a:schemeClr val="accent4">
                    <a:lumMod val="40000"/>
                    <a:lumOff val="60000"/>
                  </a:schemeClr>
                </a:solidFill>
              </a:rPr>
              <a:t>NATIONAL INSTITUTE OF TECHNOLOGY PATNA</a:t>
            </a:r>
          </a:p>
        </p:txBody>
      </p:sp>
      <p:sp>
        <p:nvSpPr>
          <p:cNvPr id="9" name="Content Placeholder 8">
            <a:extLst>
              <a:ext uri="{FF2B5EF4-FFF2-40B4-BE49-F238E27FC236}">
                <a16:creationId xmlns:a16="http://schemas.microsoft.com/office/drawing/2014/main" id="{EC114F89-DBD5-6305-E0A1-53C0E3DD49A2}"/>
              </a:ext>
            </a:extLst>
          </p:cNvPr>
          <p:cNvSpPr>
            <a:spLocks noGrp="1"/>
          </p:cNvSpPr>
          <p:nvPr>
            <p:ph idx="1"/>
          </p:nvPr>
        </p:nvSpPr>
        <p:spPr>
          <a:xfrm>
            <a:off x="381000" y="1128881"/>
            <a:ext cx="11253761" cy="5271525"/>
          </a:xfrm>
        </p:spPr>
        <p:txBody>
          <a:bodyPr>
            <a:noAutofit/>
          </a:bodyPr>
          <a:lstStyle/>
          <a:p>
            <a:pPr algn="just">
              <a:buFont typeface="Arial" panose="020B0604020202020204" pitchFamily="34" charset="0"/>
              <a:buChar char="•"/>
            </a:pPr>
            <a:r>
              <a:rPr lang="en-US" sz="2500" b="0" i="0" dirty="0">
                <a:solidFill>
                  <a:srgbClr val="0D0D0D"/>
                </a:solidFill>
                <a:effectLst/>
                <a:latin typeface="Arial" panose="020B0604020202020204" pitchFamily="34" charset="0"/>
                <a:cs typeface="Arial" panose="020B0604020202020204" pitchFamily="34" charset="0"/>
              </a:rPr>
              <a:t>The </a:t>
            </a:r>
            <a:r>
              <a:rPr lang="en-US" sz="2500" b="1" i="0" dirty="0">
                <a:solidFill>
                  <a:srgbClr val="0D0D0D"/>
                </a:solidFill>
                <a:effectLst/>
                <a:latin typeface="Arial" panose="020B0604020202020204" pitchFamily="34" charset="0"/>
                <a:cs typeface="Arial" panose="020B0604020202020204" pitchFamily="34" charset="0"/>
              </a:rPr>
              <a:t>Arduino Based Bluetooth control device</a:t>
            </a:r>
            <a:r>
              <a:rPr lang="en-US" sz="2500" b="0" i="0" dirty="0">
                <a:solidFill>
                  <a:srgbClr val="0D0D0D"/>
                </a:solidFill>
                <a:effectLst/>
                <a:latin typeface="Arial" panose="020B0604020202020204" pitchFamily="34" charset="0"/>
                <a:cs typeface="Arial" panose="020B0604020202020204" pitchFamily="34" charset="0"/>
              </a:rPr>
              <a:t> combines hardware and software for wireless, real-time control and monitoring, providing real-time sensor data to a mobile app and remote website.</a:t>
            </a:r>
          </a:p>
          <a:p>
            <a:pPr algn="just">
              <a:buFont typeface="Arial" panose="020B0604020202020204" pitchFamily="34" charset="0"/>
              <a:buChar char="•"/>
            </a:pPr>
            <a:r>
              <a:rPr lang="en-US" sz="2500" b="0" i="0" dirty="0">
                <a:solidFill>
                  <a:srgbClr val="0D0D0D"/>
                </a:solidFill>
                <a:effectLst/>
                <a:latin typeface="Arial" panose="020B0604020202020204" pitchFamily="34" charset="0"/>
                <a:cs typeface="Arial" panose="020B0604020202020204" pitchFamily="34" charset="0"/>
              </a:rPr>
              <a:t>The system is applicable to real-world scenarios, allowing control of both low-power devices (LEDs) and high-power devices (bulbs), while also displaying real-time sensor data such as temperature or distance</a:t>
            </a:r>
          </a:p>
          <a:p>
            <a:pPr algn="just">
              <a:buFont typeface="Arial" panose="020B0604020202020204" pitchFamily="34" charset="0"/>
              <a:buChar char="•"/>
            </a:pPr>
            <a:r>
              <a:rPr lang="en-US" sz="2500" b="0" i="0" dirty="0">
                <a:solidFill>
                  <a:srgbClr val="0D0D0D"/>
                </a:solidFill>
                <a:effectLst/>
                <a:latin typeface="Arial" panose="020B0604020202020204" pitchFamily="34" charset="0"/>
                <a:cs typeface="Arial" panose="020B0604020202020204" pitchFamily="34" charset="0"/>
              </a:rPr>
              <a:t>The hardware consists of a Bluetooth module (e.g., HC-05) connected to the Arduino board, enabling wireless communication for device control.</a:t>
            </a:r>
          </a:p>
          <a:p>
            <a:pPr algn="just">
              <a:buFont typeface="Arial" panose="020B0604020202020204" pitchFamily="34" charset="0"/>
              <a:buChar char="•"/>
            </a:pPr>
            <a:r>
              <a:rPr lang="en-US" sz="2500" b="0" i="0" dirty="0">
                <a:solidFill>
                  <a:srgbClr val="0D0D0D"/>
                </a:solidFill>
                <a:effectLst/>
                <a:latin typeface="Arial" panose="020B0604020202020204" pitchFamily="34" charset="0"/>
                <a:cs typeface="Arial" panose="020B0604020202020204" pitchFamily="34" charset="0"/>
              </a:rPr>
              <a:t>The software includes an Arduino program for the board and a mobile app to send and receive data, which is also displayed on a remotely accessible website.</a:t>
            </a:r>
          </a:p>
        </p:txBody>
      </p:sp>
      <p:pic>
        <p:nvPicPr>
          <p:cNvPr id="10" name="Picture 9">
            <a:extLst>
              <a:ext uri="{FF2B5EF4-FFF2-40B4-BE49-F238E27FC236}">
                <a16:creationId xmlns:a16="http://schemas.microsoft.com/office/drawing/2014/main" id="{A5D1E2DF-9C15-8AAA-68A8-8AEADAE80A6E}"/>
              </a:ext>
            </a:extLst>
          </p:cNvPr>
          <p:cNvPicPr>
            <a:picLocks noChangeAspect="1"/>
          </p:cNvPicPr>
          <p:nvPr/>
        </p:nvPicPr>
        <p:blipFill>
          <a:blip r:embed="rId3"/>
          <a:stretch>
            <a:fillRect/>
          </a:stretch>
        </p:blipFill>
        <p:spPr>
          <a:xfrm>
            <a:off x="11389729" y="6061193"/>
            <a:ext cx="527760" cy="527760"/>
          </a:xfrm>
          <a:prstGeom prst="rect">
            <a:avLst/>
          </a:prstGeom>
        </p:spPr>
      </p:pic>
    </p:spTree>
    <p:extLst>
      <p:ext uri="{BB962C8B-B14F-4D97-AF65-F5344CB8AC3E}">
        <p14:creationId xmlns:p14="http://schemas.microsoft.com/office/powerpoint/2010/main" val="928474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2000">
              <a:schemeClr val="accent2">
                <a:lumMod val="40000"/>
                <a:lumOff val="60000"/>
              </a:schemeClr>
            </a:gs>
            <a:gs pos="56000">
              <a:schemeClr val="accent1">
                <a:lumMod val="45000"/>
                <a:lumOff val="55000"/>
              </a:schemeClr>
            </a:gs>
            <a:gs pos="100000">
              <a:schemeClr val="accent4">
                <a:lumMod val="40000"/>
                <a:lumOff val="60000"/>
              </a:schemeClr>
            </a:gs>
          </a:gsLst>
          <a:lin ang="5400000" scaled="1"/>
          <a:tileRect/>
        </a:gradFill>
        <a:effectLst/>
      </p:bgPr>
    </p:bg>
    <p:spTree>
      <p:nvGrpSpPr>
        <p:cNvPr id="1" name="">
          <a:extLst>
            <a:ext uri="{FF2B5EF4-FFF2-40B4-BE49-F238E27FC236}">
              <a16:creationId xmlns:a16="http://schemas.microsoft.com/office/drawing/2014/main" id="{738DB1B0-2DE6-5A4E-9AD4-D5DB7F59A5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4E6BF9-6510-0B0B-00E5-3D09D6907DC9}"/>
              </a:ext>
            </a:extLst>
          </p:cNvPr>
          <p:cNvSpPr>
            <a:spLocks noGrp="1"/>
          </p:cNvSpPr>
          <p:nvPr>
            <p:ph type="title"/>
          </p:nvPr>
        </p:nvSpPr>
        <p:spPr>
          <a:xfrm>
            <a:off x="606029" y="269048"/>
            <a:ext cx="11311460" cy="1307826"/>
          </a:xfrm>
        </p:spPr>
        <p:txBody>
          <a:bodyPr rtlCol="0">
            <a:normAutofit/>
          </a:bodyPr>
          <a:lstStyle/>
          <a:p>
            <a:pPr algn="ctr" rtl="0"/>
            <a:r>
              <a:rPr lang="en-GB" dirty="0">
                <a:solidFill>
                  <a:schemeClr val="accent4">
                    <a:lumMod val="60000"/>
                    <a:lumOff val="40000"/>
                  </a:schemeClr>
                </a:solidFill>
              </a:rPr>
              <a:t>Software Components</a:t>
            </a:r>
          </a:p>
        </p:txBody>
      </p:sp>
      <p:sp>
        <p:nvSpPr>
          <p:cNvPr id="4" name="Footer Placeholder 3">
            <a:extLst>
              <a:ext uri="{FF2B5EF4-FFF2-40B4-BE49-F238E27FC236}">
                <a16:creationId xmlns:a16="http://schemas.microsoft.com/office/drawing/2014/main" id="{576B7688-405A-F2B5-1EB7-595E5F8947F0}"/>
              </a:ext>
            </a:extLst>
          </p:cNvPr>
          <p:cNvSpPr>
            <a:spLocks noGrp="1"/>
          </p:cNvSpPr>
          <p:nvPr>
            <p:ph type="ftr" sz="quarter" idx="11"/>
          </p:nvPr>
        </p:nvSpPr>
        <p:spPr/>
        <p:txBody>
          <a:bodyPr/>
          <a:lstStyle/>
          <a:p>
            <a:pPr rtl="0"/>
            <a:r>
              <a:rPr lang="en-GB" noProof="0"/>
              <a:t>NATIONAL INSTITUTE OF TECHNOLOGY PATNA</a:t>
            </a:r>
          </a:p>
        </p:txBody>
      </p:sp>
      <p:sp>
        <p:nvSpPr>
          <p:cNvPr id="9" name="Content Placeholder 8">
            <a:extLst>
              <a:ext uri="{FF2B5EF4-FFF2-40B4-BE49-F238E27FC236}">
                <a16:creationId xmlns:a16="http://schemas.microsoft.com/office/drawing/2014/main" id="{025DF8B8-0335-F08D-0384-78DA5E9850E7}"/>
              </a:ext>
            </a:extLst>
          </p:cNvPr>
          <p:cNvSpPr>
            <a:spLocks noGrp="1"/>
          </p:cNvSpPr>
          <p:nvPr>
            <p:ph idx="1"/>
          </p:nvPr>
        </p:nvSpPr>
        <p:spPr>
          <a:xfrm>
            <a:off x="593329" y="1296956"/>
            <a:ext cx="10892655" cy="5225452"/>
          </a:xfrm>
        </p:spPr>
        <p:txBody>
          <a:bodyPr vert="horz" lIns="91440" tIns="45720" rIns="91440" bIns="45720" rtlCol="0" anchor="t">
            <a:normAutofit/>
          </a:bodyPr>
          <a:lstStyle/>
          <a:p>
            <a:pPr marL="342900" indent="-342900">
              <a:buFont typeface="Courier New" panose="02070309020205020404" pitchFamily="49" charset="0"/>
              <a:buChar char="o"/>
            </a:pPr>
            <a:r>
              <a:rPr lang="en-US" b="1" dirty="0">
                <a:solidFill>
                  <a:schemeClr val="tx1"/>
                </a:solidFill>
                <a:latin typeface="Arial" panose="020B0604020202020204" pitchFamily="34" charset="0"/>
                <a:ea typeface="+mn-lt"/>
                <a:cs typeface="Arial" panose="020B0604020202020204" pitchFamily="34" charset="0"/>
              </a:rPr>
              <a:t>Centralized Functionality</a:t>
            </a:r>
          </a:p>
          <a:p>
            <a:pPr marL="342900" indent="-342900">
              <a:buFont typeface="Wingdings" panose="05000000000000000000" pitchFamily="2" charset="2"/>
              <a:buChar char="Ø"/>
            </a:pPr>
            <a:r>
              <a:rPr lang="en-US" sz="2000" dirty="0">
                <a:solidFill>
                  <a:schemeClr val="tx1"/>
                </a:solidFill>
                <a:latin typeface="Arial" panose="020B0604020202020204" pitchFamily="34" charset="0"/>
                <a:ea typeface="+mn-lt"/>
                <a:cs typeface="Arial" panose="020B0604020202020204" pitchFamily="34" charset="0"/>
              </a:rPr>
              <a:t>The app serves as a centralized platform for Bluetooth-based control and monitoring of data.</a:t>
            </a:r>
          </a:p>
          <a:p>
            <a:pPr marL="342900" indent="-342900">
              <a:buFont typeface="Wingdings" panose="05000000000000000000" pitchFamily="2" charset="2"/>
              <a:buChar char="Ø"/>
            </a:pPr>
            <a:endParaRPr lang="en-US" sz="200" dirty="0">
              <a:solidFill>
                <a:schemeClr val="tx1"/>
              </a:solidFill>
              <a:latin typeface="Arial" panose="020B0604020202020204" pitchFamily="34" charset="0"/>
              <a:ea typeface="+mn-lt"/>
              <a:cs typeface="Arial" panose="020B0604020202020204" pitchFamily="34" charset="0"/>
            </a:endParaRPr>
          </a:p>
          <a:p>
            <a:pPr marL="342900" indent="-342900">
              <a:buFont typeface="Wingdings" panose="05000000000000000000" pitchFamily="2" charset="2"/>
              <a:buChar char="Ø"/>
            </a:pPr>
            <a:r>
              <a:rPr lang="en-US" sz="2000" dirty="0">
                <a:solidFill>
                  <a:schemeClr val="tx1"/>
                </a:solidFill>
                <a:latin typeface="Arial" panose="020B0604020202020204" pitchFamily="34" charset="0"/>
                <a:ea typeface="+mn-lt"/>
                <a:cs typeface="Arial" panose="020B0604020202020204" pitchFamily="34" charset="0"/>
              </a:rPr>
              <a:t> This app also sends data to a website, which is accessible remotely</a:t>
            </a:r>
          </a:p>
          <a:p>
            <a:pPr marL="342900" indent="-342900">
              <a:buFont typeface="Wingdings" panose="05000000000000000000" pitchFamily="2" charset="2"/>
              <a:buChar char="Ø"/>
            </a:pPr>
            <a:endParaRPr lang="en-US" sz="200" dirty="0">
              <a:solidFill>
                <a:schemeClr val="tx1"/>
              </a:solidFill>
              <a:latin typeface="Arial" panose="020B0604020202020204" pitchFamily="34" charset="0"/>
              <a:ea typeface="+mn-lt"/>
              <a:cs typeface="Arial" panose="020B0604020202020204" pitchFamily="34" charset="0"/>
            </a:endParaRPr>
          </a:p>
          <a:p>
            <a:pPr marL="342900" indent="-342900">
              <a:buFont typeface="Courier New" panose="02070309020205020404" pitchFamily="49" charset="0"/>
              <a:buChar char="o"/>
            </a:pPr>
            <a:r>
              <a:rPr lang="en-US" b="1" dirty="0">
                <a:solidFill>
                  <a:schemeClr val="tx1"/>
                </a:solidFill>
                <a:latin typeface="Arial" panose="020B0604020202020204" pitchFamily="34" charset="0"/>
                <a:ea typeface="+mn-lt"/>
                <a:cs typeface="Arial" panose="020B0604020202020204" pitchFamily="34" charset="0"/>
              </a:rPr>
              <a:t>Device Control</a:t>
            </a:r>
          </a:p>
          <a:p>
            <a:pPr marL="342900" indent="-342900">
              <a:buFont typeface="Courier New" panose="02070309020205020404" pitchFamily="49" charset="0"/>
              <a:buChar char="o"/>
            </a:pPr>
            <a:endParaRPr lang="en-US" sz="100" b="1" dirty="0">
              <a:solidFill>
                <a:schemeClr val="tx1"/>
              </a:solidFill>
              <a:latin typeface="Arial" panose="020B0604020202020204" pitchFamily="34" charset="0"/>
              <a:ea typeface="+mn-lt"/>
              <a:cs typeface="Arial" panose="020B0604020202020204" pitchFamily="34" charset="0"/>
            </a:endParaRPr>
          </a:p>
          <a:p>
            <a:pPr marL="285750" indent="-285750">
              <a:buFont typeface="Corbel"/>
              <a:buChar char="•"/>
            </a:pPr>
            <a:r>
              <a:rPr lang="en-US" sz="2000" b="1" dirty="0">
                <a:solidFill>
                  <a:schemeClr val="tx1"/>
                </a:solidFill>
                <a:latin typeface="Arial" panose="020B0604020202020204" pitchFamily="34" charset="0"/>
                <a:ea typeface="+mn-lt"/>
                <a:cs typeface="Arial" panose="020B0604020202020204" pitchFamily="34" charset="0"/>
              </a:rPr>
              <a:t>On/Off LED</a:t>
            </a:r>
          </a:p>
          <a:p>
            <a:pPr marL="342900" indent="-342900">
              <a:buFont typeface="Wingdings" panose="05000000000000000000" pitchFamily="2" charset="2"/>
              <a:buChar char="Ø"/>
            </a:pPr>
            <a:r>
              <a:rPr lang="en-US" sz="2000" dirty="0">
                <a:solidFill>
                  <a:schemeClr val="tx1"/>
                </a:solidFill>
                <a:latin typeface="Arial" panose="020B0604020202020204" pitchFamily="34" charset="0"/>
                <a:ea typeface="+mn-lt"/>
                <a:cs typeface="Arial" panose="020B0604020202020204" pitchFamily="34" charset="0"/>
              </a:rPr>
              <a:t>Users can toggle LED states via the app, with connection established via Bluetooth using the HC-05 for remote operation</a:t>
            </a:r>
          </a:p>
          <a:p>
            <a:pPr marL="342900" indent="-342900">
              <a:buFont typeface="Wingdings" panose="05000000000000000000" pitchFamily="2" charset="2"/>
              <a:buChar char="Ø"/>
            </a:pPr>
            <a:endParaRPr lang="en-US" sz="100" dirty="0">
              <a:solidFill>
                <a:schemeClr val="tx1"/>
              </a:solidFill>
              <a:latin typeface="Arial" panose="020B0604020202020204" pitchFamily="34" charset="0"/>
              <a:ea typeface="+mn-lt"/>
              <a:cs typeface="Arial" panose="020B0604020202020204" pitchFamily="34" charset="0"/>
            </a:endParaRPr>
          </a:p>
          <a:p>
            <a:pPr marL="285750" indent="-285750">
              <a:buFont typeface="Corbel"/>
              <a:buChar char="•"/>
            </a:pPr>
            <a:r>
              <a:rPr lang="en-US" sz="2000" b="1" dirty="0">
                <a:solidFill>
                  <a:schemeClr val="tx1"/>
                </a:solidFill>
                <a:latin typeface="Arial" panose="020B0604020202020204" pitchFamily="34" charset="0"/>
                <a:ea typeface="+mn-lt"/>
                <a:cs typeface="Arial" panose="020B0604020202020204" pitchFamily="34" charset="0"/>
              </a:rPr>
              <a:t>Normal Light Control</a:t>
            </a:r>
            <a:r>
              <a:rPr lang="en-US" sz="2000" dirty="0">
                <a:solidFill>
                  <a:schemeClr val="tx1"/>
                </a:solidFill>
                <a:latin typeface="Arial" panose="020B0604020202020204" pitchFamily="34" charset="0"/>
                <a:ea typeface="+mn-lt"/>
                <a:cs typeface="Arial" panose="020B0604020202020204" pitchFamily="34" charset="0"/>
              </a:rPr>
              <a:t> </a:t>
            </a:r>
          </a:p>
          <a:p>
            <a:pPr marL="342900" indent="-342900">
              <a:buFont typeface="Wingdings" panose="05000000000000000000" pitchFamily="2" charset="2"/>
              <a:buChar char="Ø"/>
            </a:pPr>
            <a:r>
              <a:rPr lang="en-US" sz="2000" b="0" i="0" dirty="0">
                <a:solidFill>
                  <a:srgbClr val="0D0D0D"/>
                </a:solidFill>
                <a:effectLst/>
                <a:latin typeface="Arial" panose="020B0604020202020204" pitchFamily="34" charset="0"/>
                <a:cs typeface="Arial" panose="020B0604020202020204" pitchFamily="34" charset="0"/>
              </a:rPr>
              <a:t>The app extends functionality to control normal lighting, using a relay to manage the power supply to the light, enabling remote control through the Bluetooth connection.</a:t>
            </a:r>
            <a:endParaRPr lang="en-US" sz="20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402786A-A23F-508D-7720-9B92D0CB60BB}"/>
              </a:ext>
            </a:extLst>
          </p:cNvPr>
          <p:cNvPicPr>
            <a:picLocks noChangeAspect="1"/>
          </p:cNvPicPr>
          <p:nvPr/>
        </p:nvPicPr>
        <p:blipFill>
          <a:blip r:embed="rId3"/>
          <a:stretch>
            <a:fillRect/>
          </a:stretch>
        </p:blipFill>
        <p:spPr>
          <a:xfrm>
            <a:off x="11389729" y="6061193"/>
            <a:ext cx="527760" cy="527760"/>
          </a:xfrm>
          <a:prstGeom prst="rect">
            <a:avLst/>
          </a:prstGeom>
        </p:spPr>
      </p:pic>
    </p:spTree>
    <p:extLst>
      <p:ext uri="{BB962C8B-B14F-4D97-AF65-F5344CB8AC3E}">
        <p14:creationId xmlns:p14="http://schemas.microsoft.com/office/powerpoint/2010/main" val="3577089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00293-8662-0ACF-4CE3-A5EE77298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EB2AAE-6A56-08BC-E552-2ADF7AA91C3E}"/>
              </a:ext>
            </a:extLst>
          </p:cNvPr>
          <p:cNvSpPr>
            <a:spLocks noGrp="1"/>
          </p:cNvSpPr>
          <p:nvPr>
            <p:ph type="title"/>
          </p:nvPr>
        </p:nvSpPr>
        <p:spPr/>
        <p:txBody>
          <a:bodyPr rtlCol="0">
            <a:normAutofit/>
          </a:bodyPr>
          <a:lstStyle/>
          <a:p>
            <a:pPr algn="ctr" rtl="0"/>
            <a:r>
              <a:rPr lang="en-GB" sz="4000" dirty="0">
                <a:solidFill>
                  <a:schemeClr val="accent4">
                    <a:lumMod val="60000"/>
                    <a:lumOff val="40000"/>
                  </a:schemeClr>
                </a:solidFill>
              </a:rPr>
              <a:t>Software Components</a:t>
            </a:r>
          </a:p>
        </p:txBody>
      </p:sp>
      <p:sp>
        <p:nvSpPr>
          <p:cNvPr id="9" name="Content Placeholder 8">
            <a:extLst>
              <a:ext uri="{FF2B5EF4-FFF2-40B4-BE49-F238E27FC236}">
                <a16:creationId xmlns:a16="http://schemas.microsoft.com/office/drawing/2014/main" id="{806B653C-B6BB-5FB4-FCAE-C7A320F25B82}"/>
              </a:ext>
            </a:extLst>
          </p:cNvPr>
          <p:cNvSpPr>
            <a:spLocks noGrp="1"/>
          </p:cNvSpPr>
          <p:nvPr>
            <p:ph idx="1"/>
          </p:nvPr>
        </p:nvSpPr>
        <p:spPr>
          <a:xfrm>
            <a:off x="425450" y="1612900"/>
            <a:ext cx="11341100" cy="5524500"/>
          </a:xfrm>
        </p:spPr>
        <p:txBody>
          <a:bodyPr vert="horz" lIns="91440" tIns="45720" rIns="91440" bIns="45720" rtlCol="0" anchor="t">
            <a:normAutofit/>
          </a:bodyPr>
          <a:lstStyle/>
          <a:p>
            <a:pPr lvl="2" indent="0">
              <a:buNone/>
            </a:pPr>
            <a:endParaRPr lang="en-US" sz="2200" dirty="0"/>
          </a:p>
          <a:p>
            <a:pPr marL="1074420" lvl="2" indent="-342900">
              <a:buFont typeface="Courier New" panose="02070309020205020404" pitchFamily="49" charset="0"/>
              <a:buChar char="o"/>
            </a:pPr>
            <a:r>
              <a:rPr lang="en-US" sz="2200" b="1" dirty="0">
                <a:solidFill>
                  <a:schemeClr val="tx1"/>
                </a:solidFill>
                <a:latin typeface="Arial" panose="020B0604020202020204" pitchFamily="34" charset="0"/>
                <a:cs typeface="Arial" panose="020B0604020202020204" pitchFamily="34" charset="0"/>
              </a:rPr>
              <a:t>App Terminal Feature</a:t>
            </a:r>
          </a:p>
          <a:p>
            <a:pPr marL="1074420" lvl="2" indent="-342900">
              <a:buFont typeface="Courier New" panose="02070309020205020404" pitchFamily="49" charset="0"/>
              <a:buChar char="o"/>
            </a:pPr>
            <a:endParaRPr lang="en-US" sz="200" dirty="0">
              <a:solidFill>
                <a:schemeClr val="tx1"/>
              </a:solidFill>
              <a:latin typeface="Google Sans"/>
            </a:endParaRPr>
          </a:p>
          <a:p>
            <a:pPr marL="1074420" lvl="2" indent="-342900" algn="just">
              <a:buFont typeface="Wingdings" panose="05000000000000000000" pitchFamily="2" charset="2"/>
              <a:buChar char="Ø"/>
            </a:pPr>
            <a:r>
              <a:rPr lang="en-US" sz="2200" dirty="0">
                <a:solidFill>
                  <a:schemeClr val="tx1"/>
                </a:solidFill>
                <a:latin typeface="Google Sans"/>
              </a:rPr>
              <a:t>The app incorporates a terminal for real-time data display, essential for immediate feedback, such as IR sensor readings, etc.</a:t>
            </a:r>
          </a:p>
          <a:p>
            <a:pPr marL="1074420" lvl="2" indent="-342900"/>
            <a:endParaRPr lang="en-US" sz="2200" dirty="0">
              <a:solidFill>
                <a:schemeClr val="tx1"/>
              </a:solidFill>
              <a:latin typeface="Google Sans"/>
            </a:endParaRPr>
          </a:p>
          <a:p>
            <a:pPr marL="1074420" lvl="2" indent="-342900">
              <a:buFont typeface="Courier New" panose="02070309020205020404" pitchFamily="49" charset="0"/>
              <a:buChar char="o"/>
            </a:pPr>
            <a:r>
              <a:rPr lang="en-US" sz="2200" b="1" dirty="0">
                <a:solidFill>
                  <a:schemeClr val="tx1"/>
                </a:solidFill>
                <a:latin typeface="Arial" panose="020B0604020202020204" pitchFamily="34" charset="0"/>
                <a:cs typeface="Arial" panose="020B0604020202020204" pitchFamily="34" charset="0"/>
              </a:rPr>
              <a:t>Website Integration</a:t>
            </a:r>
          </a:p>
          <a:p>
            <a:pPr marL="1074420" lvl="2" indent="-342900">
              <a:buFont typeface="Wingdings" panose="05000000000000000000" pitchFamily="2" charset="2"/>
              <a:buChar char="Ø"/>
            </a:pPr>
            <a:endParaRPr lang="en-US" sz="200" dirty="0">
              <a:solidFill>
                <a:schemeClr val="tx1"/>
              </a:solidFill>
              <a:latin typeface="Google Sans"/>
            </a:endParaRPr>
          </a:p>
          <a:p>
            <a:pPr marL="1074420" lvl="2" indent="-342900" algn="just">
              <a:buFont typeface="Wingdings" panose="05000000000000000000" pitchFamily="2" charset="2"/>
              <a:buChar char="Ø"/>
            </a:pPr>
            <a:r>
              <a:rPr lang="en-US" sz="2200" dirty="0">
                <a:solidFill>
                  <a:schemeClr val="tx1"/>
                </a:solidFill>
                <a:latin typeface="Google Sans"/>
              </a:rPr>
              <a:t>Additionally, there is a website that receives data from the app and displays it, allowing remote access and monitoring. This website is hosted by </a:t>
            </a:r>
            <a:r>
              <a:rPr lang="en-US" sz="2200" dirty="0" err="1">
                <a:solidFill>
                  <a:schemeClr val="tx1"/>
                </a:solidFill>
                <a:latin typeface="Google Sans"/>
              </a:rPr>
              <a:t>Vercel</a:t>
            </a:r>
            <a:r>
              <a:rPr lang="en-US" sz="2200" dirty="0">
                <a:solidFill>
                  <a:schemeClr val="tx1"/>
                </a:solidFill>
                <a:latin typeface="Google Sans"/>
              </a:rPr>
              <a:t> using GitHub for seamless</a:t>
            </a:r>
            <a:r>
              <a:rPr lang="en-US" sz="2200" dirty="0">
                <a:solidFill>
                  <a:schemeClr val="tx1">
                    <a:lumMod val="95000"/>
                    <a:lumOff val="5000"/>
                  </a:schemeClr>
                </a:solidFill>
                <a:latin typeface="Google Sans"/>
              </a:rPr>
              <a:t> </a:t>
            </a:r>
            <a:r>
              <a:rPr lang="en-IN" sz="2000" dirty="0">
                <a:solidFill>
                  <a:schemeClr val="tx1">
                    <a:lumMod val="95000"/>
                    <a:lumOff val="5000"/>
                  </a:schemeClr>
                </a:solidFill>
                <a:latin typeface="Arial" panose="020B0604020202020204" pitchFamily="34" charset="0"/>
                <a:cs typeface="Arial" panose="020B0604020202020204" pitchFamily="34" charset="0"/>
              </a:rPr>
              <a:t>experience</a:t>
            </a:r>
            <a:r>
              <a:rPr lang="en-IN" sz="2400" dirty="0"/>
              <a:t>.</a:t>
            </a:r>
            <a:r>
              <a:rPr lang="en-US" sz="2200" dirty="0">
                <a:solidFill>
                  <a:schemeClr val="tx1"/>
                </a:solidFill>
                <a:latin typeface="Google Sans"/>
              </a:rPr>
              <a:t>.</a:t>
            </a:r>
          </a:p>
        </p:txBody>
      </p:sp>
      <p:sp>
        <p:nvSpPr>
          <p:cNvPr id="4" name="Footer Placeholder 3">
            <a:extLst>
              <a:ext uri="{FF2B5EF4-FFF2-40B4-BE49-F238E27FC236}">
                <a16:creationId xmlns:a16="http://schemas.microsoft.com/office/drawing/2014/main" id="{108DD8A0-E726-828A-D3A3-9669B87A3FEE}"/>
              </a:ext>
            </a:extLst>
          </p:cNvPr>
          <p:cNvSpPr>
            <a:spLocks noGrp="1"/>
          </p:cNvSpPr>
          <p:nvPr>
            <p:ph type="ftr" sz="quarter" idx="11"/>
          </p:nvPr>
        </p:nvSpPr>
        <p:spPr/>
        <p:txBody>
          <a:bodyPr/>
          <a:lstStyle/>
          <a:p>
            <a:pPr rtl="0"/>
            <a:r>
              <a:rPr lang="en-GB" noProof="0"/>
              <a:t>NATIONAL INSTITUTE OF TECHNOLOGY PATNA</a:t>
            </a:r>
          </a:p>
        </p:txBody>
      </p:sp>
      <p:pic>
        <p:nvPicPr>
          <p:cNvPr id="5" name="Picture 4">
            <a:extLst>
              <a:ext uri="{FF2B5EF4-FFF2-40B4-BE49-F238E27FC236}">
                <a16:creationId xmlns:a16="http://schemas.microsoft.com/office/drawing/2014/main" id="{88090C1E-48A7-EEFF-4F06-3B189DD5ADA0}"/>
              </a:ext>
            </a:extLst>
          </p:cNvPr>
          <p:cNvPicPr>
            <a:picLocks noChangeAspect="1"/>
          </p:cNvPicPr>
          <p:nvPr/>
        </p:nvPicPr>
        <p:blipFill>
          <a:blip r:embed="rId3"/>
          <a:stretch>
            <a:fillRect/>
          </a:stretch>
        </p:blipFill>
        <p:spPr>
          <a:xfrm>
            <a:off x="11389729" y="6061193"/>
            <a:ext cx="527760" cy="527760"/>
          </a:xfrm>
          <a:prstGeom prst="rect">
            <a:avLst/>
          </a:prstGeom>
        </p:spPr>
      </p:pic>
    </p:spTree>
    <p:extLst>
      <p:ext uri="{BB962C8B-B14F-4D97-AF65-F5344CB8AC3E}">
        <p14:creationId xmlns:p14="http://schemas.microsoft.com/office/powerpoint/2010/main" val="3096255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0000">
              <a:schemeClr val="accent1">
                <a:lumMod val="45000"/>
                <a:lumOff val="55000"/>
              </a:schemeClr>
            </a:gs>
            <a:gs pos="55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A4A0565-7992-C965-BC2C-05D810DE2C2B}"/>
              </a:ext>
            </a:extLst>
          </p:cNvPr>
          <p:cNvSpPr>
            <a:spLocks noGrp="1"/>
          </p:cNvSpPr>
          <p:nvPr>
            <p:ph idx="1"/>
          </p:nvPr>
        </p:nvSpPr>
        <p:spPr>
          <a:xfrm>
            <a:off x="601884" y="1275005"/>
            <a:ext cx="10915201" cy="4786188"/>
          </a:xfrm>
        </p:spPr>
        <p:txBody>
          <a:bodyPr vert="horz" lIns="91440" tIns="45720" rIns="91440" bIns="45720" rtlCol="0" anchor="t">
            <a:normAutofit/>
          </a:bodyPr>
          <a:lstStyle/>
          <a:p>
            <a:pPr algn="l">
              <a:buFont typeface="Arial" panose="020B0604020202020204" pitchFamily="34" charset="0"/>
              <a:buChar char="•"/>
            </a:pPr>
            <a:r>
              <a:rPr lang="en-US" sz="2500" b="0" i="0" dirty="0">
                <a:solidFill>
                  <a:srgbClr val="0D0D0D"/>
                </a:solidFill>
                <a:effectLst/>
                <a:latin typeface="ui-sans-serif"/>
              </a:rPr>
              <a:t>The Arduino board serves as the core processing unit.</a:t>
            </a:r>
          </a:p>
          <a:p>
            <a:pPr algn="l">
              <a:buFont typeface="Arial" panose="020B0604020202020204" pitchFamily="34" charset="0"/>
              <a:buChar char="•"/>
            </a:pPr>
            <a:r>
              <a:rPr lang="en-US" sz="2500" b="0" i="0" dirty="0">
                <a:solidFill>
                  <a:srgbClr val="0D0D0D"/>
                </a:solidFill>
                <a:effectLst/>
                <a:latin typeface="ui-sans-serif"/>
              </a:rPr>
              <a:t>The LED provides visual feedback.</a:t>
            </a:r>
          </a:p>
          <a:p>
            <a:pPr algn="l">
              <a:buFont typeface="Arial" panose="020B0604020202020204" pitchFamily="34" charset="0"/>
              <a:buChar char="•"/>
            </a:pPr>
            <a:r>
              <a:rPr lang="en-US" sz="2500" b="0" i="0" dirty="0">
                <a:solidFill>
                  <a:srgbClr val="0D0D0D"/>
                </a:solidFill>
                <a:effectLst/>
                <a:latin typeface="ui-sans-serif"/>
              </a:rPr>
              <a:t>The HC-05 Bluetooth module facilitates wireless communication, enabling remote control and monitoring.</a:t>
            </a:r>
          </a:p>
          <a:p>
            <a:pPr algn="l">
              <a:buFont typeface="Arial" panose="020B0604020202020204" pitchFamily="34" charset="0"/>
              <a:buChar char="•"/>
            </a:pPr>
            <a:r>
              <a:rPr lang="en-US" sz="2500" b="0" i="0" dirty="0">
                <a:solidFill>
                  <a:srgbClr val="0D0D0D"/>
                </a:solidFill>
                <a:effectLst/>
                <a:latin typeface="ui-sans-serif"/>
              </a:rPr>
              <a:t>The relay module controls high-power devices, such as normal lights, by switching the power supply, ensuring safe and efficient operation.</a:t>
            </a:r>
          </a:p>
          <a:p>
            <a:pPr>
              <a:buFont typeface="Arial" panose="020B0604020202020204" pitchFamily="34" charset="0"/>
              <a:buChar char="•"/>
            </a:pPr>
            <a:r>
              <a:rPr lang="en-US" sz="2500" b="0" i="0" dirty="0">
                <a:solidFill>
                  <a:srgbClr val="0D0D0D"/>
                </a:solidFill>
                <a:effectLst/>
                <a:latin typeface="ui-sans-serif"/>
              </a:rPr>
              <a:t>The versatile IR sensor captures real-world data.</a:t>
            </a:r>
          </a:p>
          <a:p>
            <a:pPr algn="l"/>
            <a:r>
              <a:rPr lang="en-US" sz="2500" b="0" i="0" dirty="0">
                <a:solidFill>
                  <a:srgbClr val="0D0D0D"/>
                </a:solidFill>
                <a:effectLst/>
                <a:latin typeface="ui-sans-serif"/>
              </a:rPr>
              <a:t>Together, these components form a robust and interconnected system, allowing users to control devices and receive real-time data seamlessly.</a:t>
            </a:r>
          </a:p>
        </p:txBody>
      </p:sp>
      <p:sp>
        <p:nvSpPr>
          <p:cNvPr id="2" name="Title 1">
            <a:extLst>
              <a:ext uri="{FF2B5EF4-FFF2-40B4-BE49-F238E27FC236}">
                <a16:creationId xmlns:a16="http://schemas.microsoft.com/office/drawing/2014/main" id="{D37888E1-1C83-45CD-94C1-01CE6D18A71C}"/>
              </a:ext>
            </a:extLst>
          </p:cNvPr>
          <p:cNvSpPr>
            <a:spLocks noGrp="1"/>
          </p:cNvSpPr>
          <p:nvPr>
            <p:ph type="title"/>
          </p:nvPr>
        </p:nvSpPr>
        <p:spPr>
          <a:xfrm>
            <a:off x="960700" y="185106"/>
            <a:ext cx="10430822" cy="1356360"/>
          </a:xfrm>
        </p:spPr>
        <p:txBody>
          <a:bodyPr rtlCol="0">
            <a:normAutofit/>
          </a:bodyPr>
          <a:lstStyle/>
          <a:p>
            <a:pPr algn="ctr" rtl="0"/>
            <a:r>
              <a:rPr lang="en-GB" dirty="0"/>
              <a:t>Hardware Components</a:t>
            </a:r>
          </a:p>
        </p:txBody>
      </p:sp>
      <p:sp>
        <p:nvSpPr>
          <p:cNvPr id="6" name="Footer Placeholder 5">
            <a:extLst>
              <a:ext uri="{FF2B5EF4-FFF2-40B4-BE49-F238E27FC236}">
                <a16:creationId xmlns:a16="http://schemas.microsoft.com/office/drawing/2014/main" id="{9F64D8E4-C481-3D69-1283-88BAF0A465A6}"/>
              </a:ext>
            </a:extLst>
          </p:cNvPr>
          <p:cNvSpPr>
            <a:spLocks noGrp="1"/>
          </p:cNvSpPr>
          <p:nvPr>
            <p:ph type="ftr" sz="quarter" idx="11"/>
          </p:nvPr>
        </p:nvSpPr>
        <p:spPr/>
        <p:txBody>
          <a:bodyPr/>
          <a:lstStyle/>
          <a:p>
            <a:pPr rtl="0"/>
            <a:r>
              <a:rPr lang="en-GB" noProof="0"/>
              <a:t>NATIONAL INSTITUTE OF TECHNOLOGY PATNA</a:t>
            </a:r>
          </a:p>
        </p:txBody>
      </p:sp>
      <p:pic>
        <p:nvPicPr>
          <p:cNvPr id="10" name="Picture 9">
            <a:extLst>
              <a:ext uri="{FF2B5EF4-FFF2-40B4-BE49-F238E27FC236}">
                <a16:creationId xmlns:a16="http://schemas.microsoft.com/office/drawing/2014/main" id="{3E4C37F4-5846-0853-C3E0-4A4F28F6613A}"/>
              </a:ext>
            </a:extLst>
          </p:cNvPr>
          <p:cNvPicPr>
            <a:picLocks noChangeAspect="1"/>
          </p:cNvPicPr>
          <p:nvPr/>
        </p:nvPicPr>
        <p:blipFill>
          <a:blip r:embed="rId3"/>
          <a:stretch>
            <a:fillRect/>
          </a:stretch>
        </p:blipFill>
        <p:spPr>
          <a:xfrm>
            <a:off x="11389729" y="6061193"/>
            <a:ext cx="527760" cy="527760"/>
          </a:xfrm>
          <a:prstGeom prst="rect">
            <a:avLst/>
          </a:prstGeom>
        </p:spPr>
      </p:pic>
    </p:spTree>
    <p:extLst>
      <p:ext uri="{BB962C8B-B14F-4D97-AF65-F5344CB8AC3E}">
        <p14:creationId xmlns:p14="http://schemas.microsoft.com/office/powerpoint/2010/main" val="1194767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0">
              <a:schemeClr val="bg1"/>
            </a:gs>
            <a:gs pos="100000">
              <a:schemeClr val="accent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0" y="347876"/>
            <a:ext cx="11828149" cy="1100579"/>
          </a:xfrm>
        </p:spPr>
        <p:txBody>
          <a:bodyPr rtlCol="0">
            <a:normAutofit/>
          </a:bodyPr>
          <a:lstStyle/>
          <a:p>
            <a:pPr algn="ctr" rtl="0"/>
            <a:r>
              <a:rPr lang="en-GB" sz="4000" dirty="0">
                <a:solidFill>
                  <a:srgbClr val="FF0000"/>
                </a:solidFill>
              </a:rPr>
              <a:t>Arduino Board</a:t>
            </a:r>
          </a:p>
        </p:txBody>
      </p:sp>
      <p:sp>
        <p:nvSpPr>
          <p:cNvPr id="4" name="Footer Placeholder 3">
            <a:extLst>
              <a:ext uri="{FF2B5EF4-FFF2-40B4-BE49-F238E27FC236}">
                <a16:creationId xmlns:a16="http://schemas.microsoft.com/office/drawing/2014/main" id="{4CD113C2-ED24-A256-710C-8C8CFCF19D3A}"/>
              </a:ext>
            </a:extLst>
          </p:cNvPr>
          <p:cNvSpPr>
            <a:spLocks noGrp="1"/>
          </p:cNvSpPr>
          <p:nvPr>
            <p:ph type="ftr" sz="quarter" idx="11"/>
          </p:nvPr>
        </p:nvSpPr>
        <p:spPr/>
        <p:txBody>
          <a:bodyPr/>
          <a:lstStyle/>
          <a:p>
            <a:pPr rtl="0"/>
            <a:r>
              <a:rPr lang="en-GB" noProof="0" dirty="0">
                <a:solidFill>
                  <a:schemeClr val="accent2">
                    <a:lumMod val="40000"/>
                    <a:lumOff val="60000"/>
                  </a:schemeClr>
                </a:solidFill>
              </a:rPr>
              <a:t>NATIONAL INSTITUTE OF TECHNOLOGY PATNA</a:t>
            </a:r>
          </a:p>
        </p:txBody>
      </p:sp>
      <p:sp>
        <p:nvSpPr>
          <p:cNvPr id="9" name="Content Placeholder 8">
            <a:extLst>
              <a:ext uri="{FF2B5EF4-FFF2-40B4-BE49-F238E27FC236}">
                <a16:creationId xmlns:a16="http://schemas.microsoft.com/office/drawing/2014/main" id="{EC114F89-DBD5-6305-E0A1-53C0E3DD49A2}"/>
              </a:ext>
            </a:extLst>
          </p:cNvPr>
          <p:cNvSpPr>
            <a:spLocks noGrp="1"/>
          </p:cNvSpPr>
          <p:nvPr>
            <p:ph idx="1"/>
          </p:nvPr>
        </p:nvSpPr>
        <p:spPr>
          <a:xfrm>
            <a:off x="363850" y="1448454"/>
            <a:ext cx="11464300" cy="4427093"/>
          </a:xfrm>
        </p:spPr>
        <p:txBody>
          <a:bodyPr>
            <a:normAutofit fontScale="92500"/>
          </a:bodyPr>
          <a:lstStyle/>
          <a:p>
            <a:pPr algn="l"/>
            <a:r>
              <a:rPr lang="en-US" b="0" i="0" dirty="0">
                <a:solidFill>
                  <a:schemeClr val="tx1"/>
                </a:solidFill>
                <a:effectLst/>
                <a:latin typeface="Google Sans"/>
              </a:rPr>
              <a:t>The Arduino board is the heart of an Arduino Based Bluetooth control device. It's a single-board microcontroller, essentially a small, self-contained computer specifically designed for electronics projects. Here's a breakdown of its role:</a:t>
            </a:r>
          </a:p>
          <a:p>
            <a:pPr algn="l">
              <a:buFont typeface="Arial" panose="020B0604020202020204" pitchFamily="34" charset="0"/>
              <a:buChar char="•"/>
            </a:pPr>
            <a:r>
              <a:rPr lang="en-US" b="1" i="0" dirty="0">
                <a:solidFill>
                  <a:schemeClr val="tx1"/>
                </a:solidFill>
                <a:effectLst/>
                <a:latin typeface="Google Sans"/>
              </a:rPr>
              <a:t>Microcontroller:</a:t>
            </a:r>
            <a:r>
              <a:rPr lang="en-US" b="0" i="0" dirty="0">
                <a:solidFill>
                  <a:schemeClr val="tx1"/>
                </a:solidFill>
                <a:effectLst/>
                <a:latin typeface="Google Sans"/>
              </a:rPr>
              <a:t> It has a central processing unit (CPU) that executes the code you upload, similar to a computer's brain. This code instructs the board on how to interact with the connected components.</a:t>
            </a:r>
          </a:p>
          <a:p>
            <a:pPr algn="l">
              <a:buFont typeface="Arial" panose="020B0604020202020204" pitchFamily="34" charset="0"/>
              <a:buChar char="•"/>
            </a:pPr>
            <a:r>
              <a:rPr lang="en-US" b="1" i="0" dirty="0">
                <a:solidFill>
                  <a:schemeClr val="tx1"/>
                </a:solidFill>
                <a:effectLst/>
                <a:latin typeface="Google Sans"/>
              </a:rPr>
              <a:t>Input/Output (I/O) pins:</a:t>
            </a:r>
            <a:r>
              <a:rPr lang="en-US" b="0" i="0" dirty="0">
                <a:solidFill>
                  <a:schemeClr val="tx1"/>
                </a:solidFill>
                <a:effectLst/>
                <a:latin typeface="Google Sans"/>
              </a:rPr>
              <a:t> These pins act like communication ports, allowing the Arduino to receive signals from sensors (inputs) and send signals to control devices like LEDs (outputs).</a:t>
            </a:r>
          </a:p>
          <a:p>
            <a:pPr algn="l">
              <a:buFont typeface="Arial" panose="020B0604020202020204" pitchFamily="34" charset="0"/>
              <a:buChar char="•"/>
            </a:pPr>
            <a:r>
              <a:rPr lang="en-US" b="1" i="0" dirty="0">
                <a:solidFill>
                  <a:schemeClr val="tx1"/>
                </a:solidFill>
                <a:effectLst/>
                <a:latin typeface="Google Sans"/>
              </a:rPr>
              <a:t>Power supply:</a:t>
            </a:r>
            <a:r>
              <a:rPr lang="en-US" b="0" i="0" dirty="0">
                <a:solidFill>
                  <a:schemeClr val="tx1"/>
                </a:solidFill>
                <a:effectLst/>
                <a:latin typeface="Google Sans"/>
              </a:rPr>
              <a:t> The board can be powered through a USB cable connected to your computer or via an external power source like a battery pack.</a:t>
            </a:r>
          </a:p>
          <a:p>
            <a:pPr algn="l"/>
            <a:r>
              <a:rPr lang="en-US" b="0" i="0" dirty="0">
                <a:solidFill>
                  <a:schemeClr val="tx1"/>
                </a:solidFill>
                <a:effectLst/>
                <a:latin typeface="Google Sans"/>
              </a:rPr>
              <a:t>In the context of Bluetooth control, the Arduino receives commands transmitted wirelessly from the HC-05 module through its I/O pins. It then interprets these commands using the uploaded code and sends corresponding instructions to control the connected components. Essentially, the Arduino acts as the bridge between the user's wireless controls and the physical world.</a:t>
            </a:r>
          </a:p>
          <a:p>
            <a:pPr algn="l">
              <a:buFont typeface="Arial" panose="020B0604020202020204" pitchFamily="34" charset="0"/>
              <a:buChar char="•"/>
            </a:pPr>
            <a:endParaRPr lang="en-GB" b="0" i="0" dirty="0">
              <a:solidFill>
                <a:schemeClr val="tx1"/>
              </a:solidFill>
              <a:effectLst/>
              <a:latin typeface="Söhne"/>
            </a:endParaRPr>
          </a:p>
        </p:txBody>
      </p:sp>
      <p:pic>
        <p:nvPicPr>
          <p:cNvPr id="5" name="Picture 4">
            <a:extLst>
              <a:ext uri="{FF2B5EF4-FFF2-40B4-BE49-F238E27FC236}">
                <a16:creationId xmlns:a16="http://schemas.microsoft.com/office/drawing/2014/main" id="{A7314AFE-0B80-CCD8-535B-26EF82506E82}"/>
              </a:ext>
            </a:extLst>
          </p:cNvPr>
          <p:cNvPicPr>
            <a:picLocks noChangeAspect="1"/>
          </p:cNvPicPr>
          <p:nvPr/>
        </p:nvPicPr>
        <p:blipFill>
          <a:blip r:embed="rId3"/>
          <a:stretch>
            <a:fillRect/>
          </a:stretch>
        </p:blipFill>
        <p:spPr>
          <a:xfrm>
            <a:off x="11389729" y="6061193"/>
            <a:ext cx="527760" cy="527760"/>
          </a:xfrm>
          <a:prstGeom prst="rect">
            <a:avLst/>
          </a:prstGeom>
        </p:spPr>
      </p:pic>
    </p:spTree>
    <p:extLst>
      <p:ext uri="{BB962C8B-B14F-4D97-AF65-F5344CB8AC3E}">
        <p14:creationId xmlns:p14="http://schemas.microsoft.com/office/powerpoint/2010/main" val="781002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0">
              <a:schemeClr val="bg1"/>
            </a:gs>
            <a:gs pos="100000">
              <a:schemeClr val="accent2">
                <a:lumMod val="40000"/>
                <a:lumOff val="60000"/>
              </a:schemeClr>
            </a:gs>
          </a:gsLst>
          <a:lin ang="5400000" scaled="1"/>
          <a:tileRect/>
        </a:gradFill>
        <a:effectLst/>
      </p:bgPr>
    </p:bg>
    <p:spTree>
      <p:nvGrpSpPr>
        <p:cNvPr id="1" name="">
          <a:extLst>
            <a:ext uri="{FF2B5EF4-FFF2-40B4-BE49-F238E27FC236}">
              <a16:creationId xmlns:a16="http://schemas.microsoft.com/office/drawing/2014/main" id="{4F322953-5BA7-375F-8A64-A8DFBD753C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4DC7B-22A3-F248-64B8-B22A32EB3480}"/>
              </a:ext>
            </a:extLst>
          </p:cNvPr>
          <p:cNvSpPr>
            <a:spLocks noGrp="1"/>
          </p:cNvSpPr>
          <p:nvPr>
            <p:ph type="title"/>
          </p:nvPr>
        </p:nvSpPr>
        <p:spPr>
          <a:xfrm>
            <a:off x="0" y="353466"/>
            <a:ext cx="11917489" cy="1443269"/>
          </a:xfrm>
        </p:spPr>
        <p:txBody>
          <a:bodyPr rtlCol="0">
            <a:normAutofit/>
          </a:bodyPr>
          <a:lstStyle/>
          <a:p>
            <a:pPr algn="ctr" rtl="0"/>
            <a:r>
              <a:rPr lang="en-GB" sz="4000" dirty="0">
                <a:solidFill>
                  <a:srgbClr val="FF0000"/>
                </a:solidFill>
              </a:rPr>
              <a:t>Arduino Board</a:t>
            </a:r>
            <a:endParaRPr lang="en-GB" sz="4000" dirty="0" err="1">
              <a:solidFill>
                <a:srgbClr val="FF0000"/>
              </a:solidFill>
            </a:endParaRPr>
          </a:p>
        </p:txBody>
      </p:sp>
      <p:sp>
        <p:nvSpPr>
          <p:cNvPr id="4" name="Footer Placeholder 3">
            <a:extLst>
              <a:ext uri="{FF2B5EF4-FFF2-40B4-BE49-F238E27FC236}">
                <a16:creationId xmlns:a16="http://schemas.microsoft.com/office/drawing/2014/main" id="{B707242B-037A-7E39-F058-E86DA27FE3D7}"/>
              </a:ext>
            </a:extLst>
          </p:cNvPr>
          <p:cNvSpPr>
            <a:spLocks noGrp="1"/>
          </p:cNvSpPr>
          <p:nvPr>
            <p:ph type="ftr" sz="quarter" idx="11"/>
          </p:nvPr>
        </p:nvSpPr>
        <p:spPr/>
        <p:txBody>
          <a:bodyPr/>
          <a:lstStyle/>
          <a:p>
            <a:pPr rtl="0"/>
            <a:r>
              <a:rPr lang="en-GB" noProof="0" dirty="0">
                <a:solidFill>
                  <a:schemeClr val="accent2">
                    <a:lumMod val="40000"/>
                    <a:lumOff val="60000"/>
                  </a:schemeClr>
                </a:solidFill>
              </a:rPr>
              <a:t>NATIONAL INSTITUTE OF TECHNOLOGY PATNA</a:t>
            </a:r>
          </a:p>
        </p:txBody>
      </p:sp>
      <p:pic>
        <p:nvPicPr>
          <p:cNvPr id="10" name="Content Placeholder 9">
            <a:extLst>
              <a:ext uri="{FF2B5EF4-FFF2-40B4-BE49-F238E27FC236}">
                <a16:creationId xmlns:a16="http://schemas.microsoft.com/office/drawing/2014/main" id="{59A8BD31-2C60-554D-E59E-6B5FAD7AAD1A}"/>
              </a:ext>
            </a:extLst>
          </p:cNvPr>
          <p:cNvPicPr>
            <a:picLocks noGrp="1" noChangeAspect="1"/>
          </p:cNvPicPr>
          <p:nvPr>
            <p:ph idx="1"/>
          </p:nvPr>
        </p:nvPicPr>
        <p:blipFill>
          <a:blip r:embed="rId3"/>
          <a:stretch>
            <a:fillRect/>
          </a:stretch>
        </p:blipFill>
        <p:spPr>
          <a:xfrm>
            <a:off x="3024188" y="1905794"/>
            <a:ext cx="6067425" cy="4210050"/>
          </a:xfrm>
        </p:spPr>
      </p:pic>
      <p:pic>
        <p:nvPicPr>
          <p:cNvPr id="5" name="Picture 4">
            <a:extLst>
              <a:ext uri="{FF2B5EF4-FFF2-40B4-BE49-F238E27FC236}">
                <a16:creationId xmlns:a16="http://schemas.microsoft.com/office/drawing/2014/main" id="{D20546CE-94A2-6B63-C61C-0E0E4A25BDA1}"/>
              </a:ext>
            </a:extLst>
          </p:cNvPr>
          <p:cNvPicPr>
            <a:picLocks noChangeAspect="1"/>
          </p:cNvPicPr>
          <p:nvPr/>
        </p:nvPicPr>
        <p:blipFill>
          <a:blip r:embed="rId4"/>
          <a:stretch>
            <a:fillRect/>
          </a:stretch>
        </p:blipFill>
        <p:spPr>
          <a:xfrm>
            <a:off x="11389729" y="6061193"/>
            <a:ext cx="527760" cy="527760"/>
          </a:xfrm>
          <a:prstGeom prst="rect">
            <a:avLst/>
          </a:prstGeom>
        </p:spPr>
      </p:pic>
    </p:spTree>
    <p:extLst>
      <p:ext uri="{BB962C8B-B14F-4D97-AF65-F5344CB8AC3E}">
        <p14:creationId xmlns:p14="http://schemas.microsoft.com/office/powerpoint/2010/main" val="3924049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2000">
              <a:schemeClr val="accent2">
                <a:lumMod val="60000"/>
                <a:lumOff val="40000"/>
              </a:schemeClr>
            </a:gs>
            <a:gs pos="56000">
              <a:schemeClr val="accent2">
                <a:lumMod val="40000"/>
                <a:lumOff val="60000"/>
              </a:schemeClr>
            </a:gs>
            <a:gs pos="100000">
              <a:schemeClr val="accent6">
                <a:lumMod val="40000"/>
                <a:lumOff val="60000"/>
              </a:schemeClr>
            </a:gs>
          </a:gsLst>
          <a:lin ang="5400000" scaled="1"/>
          <a:tileRect/>
        </a:gradFill>
        <a:effectLst/>
      </p:bgPr>
    </p:bg>
    <p:spTree>
      <p:nvGrpSpPr>
        <p:cNvPr id="1" name="">
          <a:extLst>
            <a:ext uri="{FF2B5EF4-FFF2-40B4-BE49-F238E27FC236}">
              <a16:creationId xmlns:a16="http://schemas.microsoft.com/office/drawing/2014/main" id="{10C99927-251B-2488-6556-8C6046B548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E59A6-913E-BCC2-FD60-92B1FA48A938}"/>
              </a:ext>
            </a:extLst>
          </p:cNvPr>
          <p:cNvSpPr>
            <a:spLocks noGrp="1"/>
          </p:cNvSpPr>
          <p:nvPr>
            <p:ph type="title"/>
          </p:nvPr>
        </p:nvSpPr>
        <p:spPr>
          <a:xfrm>
            <a:off x="397431" y="362797"/>
            <a:ext cx="10130848" cy="1443269"/>
          </a:xfrm>
        </p:spPr>
        <p:txBody>
          <a:bodyPr rtlCol="0">
            <a:normAutofit/>
          </a:bodyPr>
          <a:lstStyle/>
          <a:p>
            <a:pPr algn="ctr" rtl="0"/>
            <a:r>
              <a:rPr lang="en-GB" sz="4000" dirty="0">
                <a:solidFill>
                  <a:schemeClr val="accent2">
                    <a:lumMod val="75000"/>
                  </a:schemeClr>
                </a:solidFill>
                <a:latin typeface="Arial" panose="020B0604020202020204" pitchFamily="34" charset="0"/>
                <a:cs typeface="Arial" panose="020B0604020202020204" pitchFamily="34" charset="0"/>
              </a:rPr>
              <a:t>HC-05 Bluetooth Module</a:t>
            </a:r>
          </a:p>
        </p:txBody>
      </p:sp>
      <p:sp>
        <p:nvSpPr>
          <p:cNvPr id="4" name="Footer Placeholder 3">
            <a:extLst>
              <a:ext uri="{FF2B5EF4-FFF2-40B4-BE49-F238E27FC236}">
                <a16:creationId xmlns:a16="http://schemas.microsoft.com/office/drawing/2014/main" id="{DF09CA03-463A-C982-C984-37B110AB85FD}"/>
              </a:ext>
            </a:extLst>
          </p:cNvPr>
          <p:cNvSpPr>
            <a:spLocks noGrp="1"/>
          </p:cNvSpPr>
          <p:nvPr>
            <p:ph type="ftr" sz="quarter" idx="11"/>
          </p:nvPr>
        </p:nvSpPr>
        <p:spPr>
          <a:xfrm>
            <a:off x="3799902" y="6233159"/>
            <a:ext cx="4717774" cy="365125"/>
          </a:xfrm>
        </p:spPr>
        <p:txBody>
          <a:bodyPr/>
          <a:lstStyle/>
          <a:p>
            <a:pPr rtl="0"/>
            <a:r>
              <a:rPr lang="en-GB" noProof="0"/>
              <a:t>NATIONAL INSTITUTE OF TECHNOLOGY PATNA</a:t>
            </a:r>
          </a:p>
        </p:txBody>
      </p:sp>
      <p:sp>
        <p:nvSpPr>
          <p:cNvPr id="9" name="Content Placeholder 8">
            <a:extLst>
              <a:ext uri="{FF2B5EF4-FFF2-40B4-BE49-F238E27FC236}">
                <a16:creationId xmlns:a16="http://schemas.microsoft.com/office/drawing/2014/main" id="{5330D901-58B1-F7AB-303B-E81E2EC92D0E}"/>
              </a:ext>
            </a:extLst>
          </p:cNvPr>
          <p:cNvSpPr>
            <a:spLocks noGrp="1"/>
          </p:cNvSpPr>
          <p:nvPr>
            <p:ph idx="1"/>
          </p:nvPr>
        </p:nvSpPr>
        <p:spPr>
          <a:xfrm>
            <a:off x="214604" y="1501266"/>
            <a:ext cx="7875081" cy="4731893"/>
          </a:xfrm>
        </p:spPr>
        <p:txBody>
          <a:bodyPr>
            <a:normAutofit/>
          </a:bodyPr>
          <a:lstStyle/>
          <a:p>
            <a:pPr algn="l">
              <a:buFont typeface="Arial" panose="020B0604020202020204" pitchFamily="34" charset="0"/>
              <a:buChar char="•"/>
            </a:pPr>
            <a:r>
              <a:rPr lang="en-US" sz="2000" b="1" i="0" dirty="0">
                <a:solidFill>
                  <a:schemeClr val="tx1"/>
                </a:solidFill>
                <a:effectLst/>
                <a:latin typeface="Arial" panose="020B0604020202020204" pitchFamily="34" charset="0"/>
                <a:cs typeface="Arial" panose="020B0604020202020204" pitchFamily="34" charset="0"/>
              </a:rPr>
              <a:t>Function:</a:t>
            </a:r>
            <a:r>
              <a:rPr lang="en-US" sz="2000" b="0" i="0" dirty="0">
                <a:solidFill>
                  <a:schemeClr val="tx1"/>
                </a:solidFill>
                <a:effectLst/>
                <a:latin typeface="Arial" panose="020B0604020202020204" pitchFamily="34" charset="0"/>
                <a:cs typeface="Arial" panose="020B0604020202020204" pitchFamily="34" charset="0"/>
              </a:rPr>
              <a:t> This tiny module acts as the translator, enabling wireless communication between your Arduino and a Bluetooth device like your smartphone.</a:t>
            </a:r>
          </a:p>
          <a:p>
            <a:pPr algn="l">
              <a:buFont typeface="Arial" panose="020B0604020202020204" pitchFamily="34" charset="0"/>
              <a:buChar char="•"/>
            </a:pPr>
            <a:r>
              <a:rPr lang="en-US" sz="2000" b="1" i="0" dirty="0">
                <a:solidFill>
                  <a:schemeClr val="tx1"/>
                </a:solidFill>
                <a:effectLst/>
                <a:latin typeface="Arial" panose="020B0604020202020204" pitchFamily="34" charset="0"/>
                <a:cs typeface="Arial" panose="020B0604020202020204" pitchFamily="34" charset="0"/>
              </a:rPr>
              <a:t>Description:</a:t>
            </a:r>
            <a:r>
              <a:rPr lang="en-US" sz="2000" b="0" i="0" dirty="0">
                <a:solidFill>
                  <a:schemeClr val="tx1"/>
                </a:solidFill>
                <a:effectLst/>
                <a:latin typeface="Arial" panose="020B0604020202020204" pitchFamily="34" charset="0"/>
                <a:cs typeface="Arial" panose="020B0604020202020204" pitchFamily="34" charset="0"/>
              </a:rPr>
              <a:t> It's a small circuit board with six pins typically labeled VCC, GND, TX, RX, EN, and STATE. These pins connect to the Arduino board and provide power, ground, transmit, receive, enable, and status signals, respectively.</a:t>
            </a:r>
          </a:p>
          <a:p>
            <a:pPr algn="l">
              <a:buFont typeface="Arial" panose="020B0604020202020204" pitchFamily="34" charset="0"/>
              <a:buChar char="•"/>
            </a:pPr>
            <a:r>
              <a:rPr lang="en-US" sz="2000" b="1" i="0" dirty="0">
                <a:solidFill>
                  <a:schemeClr val="tx1"/>
                </a:solidFill>
                <a:effectLst/>
                <a:latin typeface="Arial" panose="020B0604020202020204" pitchFamily="34" charset="0"/>
                <a:cs typeface="Arial" panose="020B0604020202020204" pitchFamily="34" charset="0"/>
              </a:rPr>
              <a:t>Benefits:</a:t>
            </a:r>
            <a:r>
              <a:rPr lang="en-US" sz="2000" b="0" i="0" dirty="0">
                <a:solidFill>
                  <a:schemeClr val="tx1"/>
                </a:solidFill>
                <a:effectLst/>
                <a:latin typeface="Arial" panose="020B0604020202020204" pitchFamily="34" charset="0"/>
                <a:cs typeface="Arial" panose="020B0604020202020204" pitchFamily="34" charset="0"/>
              </a:rPr>
              <a:t> The HC-05 module offers:</a:t>
            </a:r>
          </a:p>
          <a:p>
            <a:pPr marL="742950" lvl="1" indent="-285750" algn="l">
              <a:buFont typeface="Arial" panose="020B0604020202020204" pitchFamily="34" charset="0"/>
              <a:buChar char="•"/>
            </a:pPr>
            <a:r>
              <a:rPr lang="en-US" b="1" i="0" dirty="0">
                <a:solidFill>
                  <a:schemeClr val="tx1"/>
                </a:solidFill>
                <a:effectLst/>
                <a:latin typeface="Arial" panose="020B0604020202020204" pitchFamily="34" charset="0"/>
                <a:cs typeface="Arial" panose="020B0604020202020204" pitchFamily="34" charset="0"/>
              </a:rPr>
              <a:t>Wireless communication:</a:t>
            </a:r>
            <a:r>
              <a:rPr lang="en-US" b="0" i="0" dirty="0">
                <a:solidFill>
                  <a:schemeClr val="tx1"/>
                </a:solidFill>
                <a:effectLst/>
                <a:latin typeface="Arial" panose="020B0604020202020204" pitchFamily="34" charset="0"/>
                <a:cs typeface="Arial" panose="020B0604020202020204" pitchFamily="34" charset="0"/>
              </a:rPr>
              <a:t> Control your Arduino project remotely using your smartphone or other Bluetooth device.</a:t>
            </a:r>
          </a:p>
          <a:p>
            <a:pPr marL="742950" lvl="1" indent="-285750" algn="l">
              <a:buFont typeface="Arial" panose="020B0604020202020204" pitchFamily="34" charset="0"/>
              <a:buChar char="•"/>
            </a:pPr>
            <a:r>
              <a:rPr lang="en-US" b="1" i="0" dirty="0">
                <a:solidFill>
                  <a:schemeClr val="tx1"/>
                </a:solidFill>
                <a:effectLst/>
                <a:latin typeface="Arial" panose="020B0604020202020204" pitchFamily="34" charset="0"/>
                <a:cs typeface="Arial" panose="020B0604020202020204" pitchFamily="34" charset="0"/>
              </a:rPr>
              <a:t>Simplicity:</a:t>
            </a:r>
            <a:r>
              <a:rPr lang="en-US" b="0" i="0" dirty="0">
                <a:solidFill>
                  <a:schemeClr val="tx1"/>
                </a:solidFill>
                <a:effectLst/>
                <a:latin typeface="Arial" panose="020B0604020202020204" pitchFamily="34" charset="0"/>
                <a:cs typeface="Arial" panose="020B0604020202020204" pitchFamily="34" charset="0"/>
              </a:rPr>
              <a:t> Relatively easy to set up and use compared to other communication methods.</a:t>
            </a:r>
          </a:p>
          <a:p>
            <a:pPr marL="742950" lvl="1" indent="-285750" algn="l">
              <a:buFont typeface="Arial" panose="020B0604020202020204" pitchFamily="34" charset="0"/>
              <a:buChar char="•"/>
            </a:pPr>
            <a:r>
              <a:rPr lang="en-US" b="1" i="0" dirty="0">
                <a:solidFill>
                  <a:schemeClr val="tx1"/>
                </a:solidFill>
                <a:effectLst/>
                <a:latin typeface="Arial" panose="020B0604020202020204" pitchFamily="34" charset="0"/>
                <a:cs typeface="Arial" panose="020B0604020202020204" pitchFamily="34" charset="0"/>
              </a:rPr>
              <a:t>Affordability:</a:t>
            </a:r>
            <a:r>
              <a:rPr lang="en-US" b="0" i="0" dirty="0">
                <a:solidFill>
                  <a:schemeClr val="tx1"/>
                </a:solidFill>
                <a:effectLst/>
                <a:latin typeface="Arial" panose="020B0604020202020204" pitchFamily="34" charset="0"/>
                <a:cs typeface="Arial" panose="020B0604020202020204" pitchFamily="34" charset="0"/>
              </a:rPr>
              <a:t> A cost-effective way to add Bluetooth functionality to your projects.</a:t>
            </a:r>
          </a:p>
        </p:txBody>
      </p:sp>
      <p:pic>
        <p:nvPicPr>
          <p:cNvPr id="5" name="Picture 4">
            <a:extLst>
              <a:ext uri="{FF2B5EF4-FFF2-40B4-BE49-F238E27FC236}">
                <a16:creationId xmlns:a16="http://schemas.microsoft.com/office/drawing/2014/main" id="{EEBDC4E7-43D0-5517-0F09-A78256F74ED1}"/>
              </a:ext>
            </a:extLst>
          </p:cNvPr>
          <p:cNvPicPr>
            <a:picLocks noChangeAspect="1"/>
          </p:cNvPicPr>
          <p:nvPr/>
        </p:nvPicPr>
        <p:blipFill>
          <a:blip r:embed="rId3"/>
          <a:stretch>
            <a:fillRect/>
          </a:stretch>
        </p:blipFill>
        <p:spPr>
          <a:xfrm>
            <a:off x="11240483" y="6070524"/>
            <a:ext cx="527760" cy="527760"/>
          </a:xfrm>
          <a:prstGeom prst="rect">
            <a:avLst/>
          </a:prstGeom>
        </p:spPr>
      </p:pic>
      <p:pic>
        <p:nvPicPr>
          <p:cNvPr id="11" name="Picture 10">
            <a:extLst>
              <a:ext uri="{FF2B5EF4-FFF2-40B4-BE49-F238E27FC236}">
                <a16:creationId xmlns:a16="http://schemas.microsoft.com/office/drawing/2014/main" id="{6ADF7146-68C7-2FB5-3E17-F3AEADD2D63F}"/>
              </a:ext>
            </a:extLst>
          </p:cNvPr>
          <p:cNvPicPr>
            <a:picLocks noChangeAspect="1"/>
          </p:cNvPicPr>
          <p:nvPr/>
        </p:nvPicPr>
        <p:blipFill>
          <a:blip r:embed="rId4"/>
          <a:stretch>
            <a:fillRect/>
          </a:stretch>
        </p:blipFill>
        <p:spPr>
          <a:xfrm>
            <a:off x="8443667" y="1815463"/>
            <a:ext cx="3228929" cy="4288680"/>
          </a:xfrm>
          <a:prstGeom prst="rect">
            <a:avLst/>
          </a:prstGeom>
        </p:spPr>
      </p:pic>
    </p:spTree>
    <p:extLst>
      <p:ext uri="{BB962C8B-B14F-4D97-AF65-F5344CB8AC3E}">
        <p14:creationId xmlns:p14="http://schemas.microsoft.com/office/powerpoint/2010/main" val="3905414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65EBD3-98B5-4FD2-8FAF-5D4022A9F7F4}">
  <ds:schemaRef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16c05727-aa75-4e4a-9b5f-8a80a1165891"/>
    <ds:schemaRef ds:uri="http://www.w3.org/XML/1998/namespace"/>
    <ds:schemaRef ds:uri="http://purl.org/dc/terms/"/>
    <ds:schemaRef ds:uri="http://schemas.microsoft.com/office/infopath/2007/PartnerControls"/>
    <ds:schemaRef ds:uri="71af3243-3dd4-4a8d-8c0d-dd76da1f02a5"/>
    <ds:schemaRef ds:uri="http://purl.org/dc/elements/1.1/"/>
  </ds:schemaRefs>
</ds:datastoreItem>
</file>

<file path=customXml/itemProps2.xml><?xml version="1.0" encoding="utf-8"?>
<ds:datastoreItem xmlns:ds="http://schemas.openxmlformats.org/officeDocument/2006/customXml" ds:itemID="{204E1485-0760-4ABF-A612-28A97B86DF09}">
  <ds:schemaRefs>
    <ds:schemaRef ds:uri="http://schemas.microsoft.com/sharepoint/v3/contenttype/forms"/>
  </ds:schemaRefs>
</ds:datastoreItem>
</file>

<file path=customXml/itemProps3.xml><?xml version="1.0" encoding="utf-8"?>
<ds:datastoreItem xmlns:ds="http://schemas.openxmlformats.org/officeDocument/2006/customXml" ds:itemID="{55813238-AF3D-40EB-A3A4-550AB85131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IMPACT OF TECHNOLOGY IN AGRICULTURE</Template>
  <TotalTime>1133</TotalTime>
  <Words>1741</Words>
  <Application>Microsoft Office PowerPoint</Application>
  <PresentationFormat>Widescreen</PresentationFormat>
  <Paragraphs>162</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Corbel</vt:lpstr>
      <vt:lpstr>Courier New</vt:lpstr>
      <vt:lpstr>Google Sans</vt:lpstr>
      <vt:lpstr>Söhne</vt:lpstr>
      <vt:lpstr>ui-sans-serif</vt:lpstr>
      <vt:lpstr>Wingdings</vt:lpstr>
      <vt:lpstr>Basis</vt:lpstr>
      <vt:lpstr>Arduino Based Bluetooth  Control Device</vt:lpstr>
      <vt:lpstr>Contents</vt:lpstr>
      <vt:lpstr>Introduction</vt:lpstr>
      <vt:lpstr>Software Components</vt:lpstr>
      <vt:lpstr>Software Components</vt:lpstr>
      <vt:lpstr>Hardware Components</vt:lpstr>
      <vt:lpstr>Arduino Board</vt:lpstr>
      <vt:lpstr>Arduino Board</vt:lpstr>
      <vt:lpstr>HC-05 Bluetooth Module</vt:lpstr>
      <vt:lpstr>Relay</vt:lpstr>
      <vt:lpstr>IR Sensor</vt:lpstr>
      <vt:lpstr>             IR Sensor</vt:lpstr>
      <vt:lpstr>Light Emitting Diode (LED)</vt:lpstr>
      <vt:lpstr>Block diagram</vt:lpstr>
      <vt:lpstr>Working Principle</vt:lpstr>
      <vt:lpstr>Circuit diagram</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offloading in disaster-affected areas using unmanned aerial vehicle-assisted mobile edge computing: A gravitational search approach</dc:title>
  <dc:creator>Nikhil Gokarakonda</dc:creator>
  <cp:lastModifiedBy>Harshit Jajoo</cp:lastModifiedBy>
  <cp:revision>223</cp:revision>
  <cp:lastPrinted>2024-02-17T13:14:09Z</cp:lastPrinted>
  <dcterms:created xsi:type="dcterms:W3CDTF">2024-02-16T20:09:48Z</dcterms:created>
  <dcterms:modified xsi:type="dcterms:W3CDTF">2024-11-28T22:20:32Z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