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7"/>
  </p:normalViewPr>
  <p:slideViewPr>
    <p:cSldViewPr snapToGrid="0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7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2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9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4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3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92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1A6E7-FA0F-B6F2-0A04-90E05768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346" y="1987975"/>
            <a:ext cx="5665368" cy="3155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Analysing the impact of Covid on suicide rates in the UK</a:t>
            </a:r>
          </a:p>
        </p:txBody>
      </p:sp>
      <p:pic>
        <p:nvPicPr>
          <p:cNvPr id="1028" name="Picture 4" descr="Branding guidelines - GCS">
            <a:extLst>
              <a:ext uri="{FF2B5EF4-FFF2-40B4-BE49-F238E27FC236}">
                <a16:creationId xmlns:a16="http://schemas.microsoft.com/office/drawing/2014/main" id="{545C205F-4E89-056F-542A-519578D78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4" b="2"/>
          <a:stretch/>
        </p:blipFill>
        <p:spPr bwMode="auto">
          <a:xfrm>
            <a:off x="1778" y="10"/>
            <a:ext cx="5104833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op view of a background splashed with colours">
            <a:extLst>
              <a:ext uri="{FF2B5EF4-FFF2-40B4-BE49-F238E27FC236}">
                <a16:creationId xmlns:a16="http://schemas.microsoft.com/office/drawing/2014/main" id="{C9CD8AD1-BC4E-840E-2507-E234BA59E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0" r="12384" b="1"/>
          <a:stretch/>
        </p:blipFill>
        <p:spPr>
          <a:xfrm>
            <a:off x="20" y="3429004"/>
            <a:ext cx="5102332" cy="3428996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InterweaveVTI</vt:lpstr>
      <vt:lpstr>Analysing the impact of Covid on suicide rates in the UK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the impact of Covid on suicide rates in the UK</dc:title>
  <dc:creator>Warren Brindley</dc:creator>
  <cp:lastModifiedBy>Warren Brindley</cp:lastModifiedBy>
  <cp:revision>1</cp:revision>
  <dcterms:created xsi:type="dcterms:W3CDTF">2022-11-29T20:00:05Z</dcterms:created>
  <dcterms:modified xsi:type="dcterms:W3CDTF">2022-11-29T20:10:04Z</dcterms:modified>
</cp:coreProperties>
</file>