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6"/>
  </p:notesMasterIdLst>
  <p:sldIdLst>
    <p:sldId id="265" r:id="rId3"/>
    <p:sldId id="266" r:id="rId4"/>
    <p:sldId id="267" r:id="rId5"/>
    <p:sldId id="268" r:id="rId6"/>
    <p:sldId id="259" r:id="rId7"/>
    <p:sldId id="276" r:id="rId8"/>
    <p:sldId id="261" r:id="rId9"/>
    <p:sldId id="260" r:id="rId10"/>
    <p:sldId id="262" r:id="rId11"/>
    <p:sldId id="277" r:id="rId12"/>
    <p:sldId id="278" r:id="rId13"/>
    <p:sldId id="27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78" d="100"/>
          <a:sy n="78" d="100"/>
        </p:scale>
        <p:origin x="1546" y="58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9044A-37ED-4056-9282-28CE2A5EFA6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2EDA33-4EC6-4344-95FA-0F258C5F4653}">
      <dgm:prSet phldrT="[Text]"/>
      <dgm:spPr/>
      <dgm:t>
        <a:bodyPr/>
        <a:lstStyle/>
        <a:p>
          <a:r>
            <a:rPr lang="hr-HR" dirty="0"/>
            <a:t>16.10.2024 – 21.20.2024</a:t>
          </a:r>
          <a:endParaRPr lang="en-GB" dirty="0"/>
        </a:p>
      </dgm:t>
    </dgm:pt>
    <dgm:pt modelId="{936113A7-3839-49A8-8E27-8C6A8586C9B7}" type="parTrans" cxnId="{4D2865F9-045D-4F49-8BB2-28A7AC9EF672}">
      <dgm:prSet/>
      <dgm:spPr/>
      <dgm:t>
        <a:bodyPr/>
        <a:lstStyle/>
        <a:p>
          <a:endParaRPr lang="en-GB"/>
        </a:p>
      </dgm:t>
    </dgm:pt>
    <dgm:pt modelId="{F7ED9D18-B5CB-4EED-BC0A-305E07AFBCB8}" type="sibTrans" cxnId="{4D2865F9-045D-4F49-8BB2-28A7AC9EF672}">
      <dgm:prSet/>
      <dgm:spPr/>
      <dgm:t>
        <a:bodyPr/>
        <a:lstStyle/>
        <a:p>
          <a:endParaRPr lang="en-GB"/>
        </a:p>
      </dgm:t>
    </dgm:pt>
    <dgm:pt modelId="{86F7B40D-5E12-4BEE-B074-C89F4889B209}">
      <dgm:prSet phldrT="[Text]"/>
      <dgm:spPr/>
      <dgm:t>
        <a:bodyPr/>
        <a:lstStyle/>
        <a:p>
          <a:r>
            <a:rPr lang="hr-HR" dirty="0"/>
            <a:t>Funkcionalni/Nefunkcioni zahtjevi</a:t>
          </a:r>
          <a:endParaRPr lang="en-GB" dirty="0"/>
        </a:p>
      </dgm:t>
    </dgm:pt>
    <dgm:pt modelId="{40350054-A8D3-4FFE-93F3-FAC945903AE7}" type="parTrans" cxnId="{FBA22319-A850-4751-BB4F-2F7743AEE0DC}">
      <dgm:prSet/>
      <dgm:spPr/>
      <dgm:t>
        <a:bodyPr/>
        <a:lstStyle/>
        <a:p>
          <a:endParaRPr lang="en-GB"/>
        </a:p>
      </dgm:t>
    </dgm:pt>
    <dgm:pt modelId="{189812DE-A726-45FE-B1E4-F505D8E82E24}" type="sibTrans" cxnId="{FBA22319-A850-4751-BB4F-2F7743AEE0DC}">
      <dgm:prSet/>
      <dgm:spPr/>
      <dgm:t>
        <a:bodyPr/>
        <a:lstStyle/>
        <a:p>
          <a:endParaRPr lang="en-GB"/>
        </a:p>
      </dgm:t>
    </dgm:pt>
    <dgm:pt modelId="{E6F8CAE0-583D-4B91-937A-2F95C89489B1}">
      <dgm:prSet phldrT="[Text]"/>
      <dgm:spPr/>
      <dgm:t>
        <a:bodyPr/>
        <a:lstStyle/>
        <a:p>
          <a:r>
            <a:rPr lang="hr-HR" dirty="0"/>
            <a:t>Početni OAuth</a:t>
          </a:r>
          <a:endParaRPr lang="en-GB" dirty="0"/>
        </a:p>
      </dgm:t>
    </dgm:pt>
    <dgm:pt modelId="{8E05FAD4-388E-4251-A303-EF35FF45F685}" type="parTrans" cxnId="{DD828E3B-368C-4066-B2F9-799F575762D7}">
      <dgm:prSet/>
      <dgm:spPr/>
      <dgm:t>
        <a:bodyPr/>
        <a:lstStyle/>
        <a:p>
          <a:endParaRPr lang="en-GB"/>
        </a:p>
      </dgm:t>
    </dgm:pt>
    <dgm:pt modelId="{285D9D59-EA42-41AF-ABED-10C4766AEE2A}" type="sibTrans" cxnId="{DD828E3B-368C-4066-B2F9-799F575762D7}">
      <dgm:prSet/>
      <dgm:spPr/>
      <dgm:t>
        <a:bodyPr/>
        <a:lstStyle/>
        <a:p>
          <a:endParaRPr lang="en-GB"/>
        </a:p>
      </dgm:t>
    </dgm:pt>
    <dgm:pt modelId="{37987A0A-C7A3-49FD-A4D1-D58CB910C90A}">
      <dgm:prSet phldrT="[Text]"/>
      <dgm:spPr/>
      <dgm:t>
        <a:bodyPr/>
        <a:lstStyle/>
        <a:p>
          <a:r>
            <a:rPr lang="hr-HR" dirty="0"/>
            <a:t>21.10.2024. – 31.10.2024.</a:t>
          </a:r>
          <a:endParaRPr lang="en-GB" dirty="0"/>
        </a:p>
      </dgm:t>
    </dgm:pt>
    <dgm:pt modelId="{453F0E76-F0E0-4D30-BCDE-2A2DAC4C8DC4}" type="parTrans" cxnId="{59E8BB0C-3757-4748-AA02-9AB78A629E71}">
      <dgm:prSet/>
      <dgm:spPr/>
      <dgm:t>
        <a:bodyPr/>
        <a:lstStyle/>
        <a:p>
          <a:endParaRPr lang="en-GB"/>
        </a:p>
      </dgm:t>
    </dgm:pt>
    <dgm:pt modelId="{B1D5FB1A-43E0-4347-B020-1F3B41F64F17}" type="sibTrans" cxnId="{59E8BB0C-3757-4748-AA02-9AB78A629E71}">
      <dgm:prSet/>
      <dgm:spPr/>
      <dgm:t>
        <a:bodyPr/>
        <a:lstStyle/>
        <a:p>
          <a:endParaRPr lang="en-GB"/>
        </a:p>
      </dgm:t>
    </dgm:pt>
    <dgm:pt modelId="{439EAB0B-5CA6-41F5-B439-A3B811E32758}">
      <dgm:prSet phldrT="[Text]"/>
      <dgm:spPr/>
      <dgm:t>
        <a:bodyPr/>
        <a:lstStyle/>
        <a:p>
          <a:r>
            <a:rPr lang="hr-HR" dirty="0"/>
            <a:t>SpringBoot setup</a:t>
          </a:r>
          <a:endParaRPr lang="en-GB" dirty="0"/>
        </a:p>
      </dgm:t>
    </dgm:pt>
    <dgm:pt modelId="{D23D02E8-E73A-4904-BB34-6CAB17BA7773}" type="parTrans" cxnId="{173866D6-FD31-451D-A498-C4D83FAA4C4C}">
      <dgm:prSet/>
      <dgm:spPr/>
      <dgm:t>
        <a:bodyPr/>
        <a:lstStyle/>
        <a:p>
          <a:endParaRPr lang="en-GB"/>
        </a:p>
      </dgm:t>
    </dgm:pt>
    <dgm:pt modelId="{40C14481-DC11-4D8C-B138-8E3B3872D510}" type="sibTrans" cxnId="{173866D6-FD31-451D-A498-C4D83FAA4C4C}">
      <dgm:prSet/>
      <dgm:spPr/>
      <dgm:t>
        <a:bodyPr/>
        <a:lstStyle/>
        <a:p>
          <a:endParaRPr lang="en-GB"/>
        </a:p>
      </dgm:t>
    </dgm:pt>
    <dgm:pt modelId="{6A96786D-51E6-4E72-997D-ED6BB09061E2}">
      <dgm:prSet phldrT="[Text]"/>
      <dgm:spPr/>
      <dgm:t>
        <a:bodyPr/>
        <a:lstStyle/>
        <a:p>
          <a:r>
            <a:rPr lang="hr-HR" dirty="0"/>
            <a:t>Početna baza</a:t>
          </a:r>
          <a:endParaRPr lang="en-GB" dirty="0"/>
        </a:p>
      </dgm:t>
    </dgm:pt>
    <dgm:pt modelId="{6240EAAE-AAB7-4AD4-9700-CC8FE9C85C5B}" type="parTrans" cxnId="{BB2CB2A0-D334-4EAA-B32B-204552A01075}">
      <dgm:prSet/>
      <dgm:spPr/>
      <dgm:t>
        <a:bodyPr/>
        <a:lstStyle/>
        <a:p>
          <a:endParaRPr lang="en-GB"/>
        </a:p>
      </dgm:t>
    </dgm:pt>
    <dgm:pt modelId="{114A1F58-D2AB-4D9C-A91C-D563D3F3924A}" type="sibTrans" cxnId="{BB2CB2A0-D334-4EAA-B32B-204552A01075}">
      <dgm:prSet/>
      <dgm:spPr/>
      <dgm:t>
        <a:bodyPr/>
        <a:lstStyle/>
        <a:p>
          <a:endParaRPr lang="en-GB"/>
        </a:p>
      </dgm:t>
    </dgm:pt>
    <dgm:pt modelId="{81153115-D782-4B35-98E1-61FF6CB661CC}">
      <dgm:prSet phldrT="[Text]"/>
      <dgm:spPr/>
      <dgm:t>
        <a:bodyPr/>
        <a:lstStyle/>
        <a:p>
          <a:r>
            <a:rPr lang="hr-HR" dirty="0"/>
            <a:t>31.10.2024. – 10.11.2024.</a:t>
          </a:r>
          <a:endParaRPr lang="en-GB" dirty="0"/>
        </a:p>
      </dgm:t>
    </dgm:pt>
    <dgm:pt modelId="{58B6C2F1-5B14-49CE-8DA4-ED7C63654F89}" type="parTrans" cxnId="{D4D88F73-4863-4C43-BB7A-511DCCD19837}">
      <dgm:prSet/>
      <dgm:spPr/>
      <dgm:t>
        <a:bodyPr/>
        <a:lstStyle/>
        <a:p>
          <a:endParaRPr lang="en-GB"/>
        </a:p>
      </dgm:t>
    </dgm:pt>
    <dgm:pt modelId="{9A9A15F8-C4B7-4752-97C2-B99FDA82C2F2}" type="sibTrans" cxnId="{D4D88F73-4863-4C43-BB7A-511DCCD19837}">
      <dgm:prSet/>
      <dgm:spPr/>
      <dgm:t>
        <a:bodyPr/>
        <a:lstStyle/>
        <a:p>
          <a:endParaRPr lang="en-GB"/>
        </a:p>
      </dgm:t>
    </dgm:pt>
    <dgm:pt modelId="{41CD51CE-4C62-4264-B432-7B3389383E63}">
      <dgm:prSet phldrT="[Text]"/>
      <dgm:spPr/>
      <dgm:t>
        <a:bodyPr/>
        <a:lstStyle/>
        <a:p>
          <a:r>
            <a:rPr lang="hr-HR" dirty="0"/>
            <a:t>Završni Oauth</a:t>
          </a:r>
          <a:endParaRPr lang="en-GB" dirty="0"/>
        </a:p>
      </dgm:t>
    </dgm:pt>
    <dgm:pt modelId="{9D0D5165-0C29-43AB-8528-FAADBC661911}" type="parTrans" cxnId="{16F21CF1-5EF6-4203-B69E-8BEEA9C20C11}">
      <dgm:prSet/>
      <dgm:spPr/>
      <dgm:t>
        <a:bodyPr/>
        <a:lstStyle/>
        <a:p>
          <a:endParaRPr lang="en-GB"/>
        </a:p>
      </dgm:t>
    </dgm:pt>
    <dgm:pt modelId="{A1242F68-18A3-4CE2-B6E1-76327476BD48}" type="sibTrans" cxnId="{16F21CF1-5EF6-4203-B69E-8BEEA9C20C11}">
      <dgm:prSet/>
      <dgm:spPr/>
      <dgm:t>
        <a:bodyPr/>
        <a:lstStyle/>
        <a:p>
          <a:endParaRPr lang="en-GB"/>
        </a:p>
      </dgm:t>
    </dgm:pt>
    <dgm:pt modelId="{C6581FC3-6146-4B5A-BE43-D9680943FF31}">
      <dgm:prSet phldrT="[Text]"/>
      <dgm:spPr/>
      <dgm:t>
        <a:bodyPr/>
        <a:lstStyle/>
        <a:p>
          <a:r>
            <a:rPr lang="hr-HR" dirty="0"/>
            <a:t>Dodavanje, objava, brisanje karata</a:t>
          </a:r>
          <a:endParaRPr lang="en-GB" dirty="0"/>
        </a:p>
      </dgm:t>
    </dgm:pt>
    <dgm:pt modelId="{C08E192F-A723-4D24-BFC8-3658737A1DDD}" type="parTrans" cxnId="{8785C65D-5F84-46CC-A1DB-A4608A904056}">
      <dgm:prSet/>
      <dgm:spPr/>
      <dgm:t>
        <a:bodyPr/>
        <a:lstStyle/>
        <a:p>
          <a:endParaRPr lang="en-GB"/>
        </a:p>
      </dgm:t>
    </dgm:pt>
    <dgm:pt modelId="{48D80BC9-01A6-496B-A177-509B0160512C}" type="sibTrans" cxnId="{8785C65D-5F84-46CC-A1DB-A4608A904056}">
      <dgm:prSet/>
      <dgm:spPr/>
      <dgm:t>
        <a:bodyPr/>
        <a:lstStyle/>
        <a:p>
          <a:endParaRPr lang="en-GB"/>
        </a:p>
      </dgm:t>
    </dgm:pt>
    <dgm:pt modelId="{07B6EEF0-913F-4527-A13D-961F9DFB79C2}">
      <dgm:prSet phldrT="[Text]"/>
      <dgm:spPr/>
      <dgm:t>
        <a:bodyPr/>
        <a:lstStyle/>
        <a:p>
          <a:r>
            <a:rPr lang="hr-HR" dirty="0"/>
            <a:t>Login stranica, početna stranica</a:t>
          </a:r>
          <a:endParaRPr lang="en-GB" dirty="0"/>
        </a:p>
      </dgm:t>
    </dgm:pt>
    <dgm:pt modelId="{E1A82DD2-BE63-46D2-A24F-20499E193B2B}" type="parTrans" cxnId="{23A9EF34-EC7B-44DB-B04C-94BF787F1765}">
      <dgm:prSet/>
      <dgm:spPr/>
      <dgm:t>
        <a:bodyPr/>
        <a:lstStyle/>
        <a:p>
          <a:endParaRPr lang="en-GB"/>
        </a:p>
      </dgm:t>
    </dgm:pt>
    <dgm:pt modelId="{0275FFEA-C328-4B57-8DD4-11A68690D72F}" type="sibTrans" cxnId="{23A9EF34-EC7B-44DB-B04C-94BF787F1765}">
      <dgm:prSet/>
      <dgm:spPr/>
      <dgm:t>
        <a:bodyPr/>
        <a:lstStyle/>
        <a:p>
          <a:endParaRPr lang="en-GB"/>
        </a:p>
      </dgm:t>
    </dgm:pt>
    <dgm:pt modelId="{ADA45F0B-E1DF-47A4-93D1-421C9097AC26}">
      <dgm:prSet phldrT="[Text]"/>
      <dgm:spPr/>
      <dgm:t>
        <a:bodyPr/>
        <a:lstStyle/>
        <a:p>
          <a:r>
            <a:rPr lang="hr-HR" dirty="0"/>
            <a:t>Dijagram obrazaca uporabe, sekvencijski dijagrami</a:t>
          </a:r>
          <a:endParaRPr lang="en-GB" dirty="0"/>
        </a:p>
      </dgm:t>
    </dgm:pt>
    <dgm:pt modelId="{8C5FA18E-356B-45F3-8420-589E234A6A1C}" type="parTrans" cxnId="{E6E3AA03-7289-4132-8901-5970A9B5ACEA}">
      <dgm:prSet/>
      <dgm:spPr/>
      <dgm:t>
        <a:bodyPr/>
        <a:lstStyle/>
        <a:p>
          <a:endParaRPr lang="en-GB"/>
        </a:p>
      </dgm:t>
    </dgm:pt>
    <dgm:pt modelId="{D4A536F8-5ED6-4209-8A97-7A24D62300CC}" type="sibTrans" cxnId="{E6E3AA03-7289-4132-8901-5970A9B5ACEA}">
      <dgm:prSet/>
      <dgm:spPr/>
      <dgm:t>
        <a:bodyPr/>
        <a:lstStyle/>
        <a:p>
          <a:endParaRPr lang="en-GB"/>
        </a:p>
      </dgm:t>
    </dgm:pt>
    <dgm:pt modelId="{DF6D5B4D-899D-4973-8D7A-7445E3261597}">
      <dgm:prSet phldrT="[Text]"/>
      <dgm:spPr/>
      <dgm:t>
        <a:bodyPr/>
        <a:lstStyle/>
        <a:p>
          <a:r>
            <a:rPr lang="hr-HR" dirty="0"/>
            <a:t>Dijagrami razreda</a:t>
          </a:r>
          <a:endParaRPr lang="en-GB" dirty="0"/>
        </a:p>
      </dgm:t>
    </dgm:pt>
    <dgm:pt modelId="{91835A60-054B-4A5F-9A3D-2EEA02F18A85}" type="parTrans" cxnId="{8E4CE394-DBD3-4703-9C7F-203E9F54DC45}">
      <dgm:prSet/>
      <dgm:spPr/>
      <dgm:t>
        <a:bodyPr/>
        <a:lstStyle/>
        <a:p>
          <a:endParaRPr lang="en-GB"/>
        </a:p>
      </dgm:t>
    </dgm:pt>
    <dgm:pt modelId="{27B345B5-9E21-437A-B316-EDB70121D168}" type="sibTrans" cxnId="{8E4CE394-DBD3-4703-9C7F-203E9F54DC45}">
      <dgm:prSet/>
      <dgm:spPr/>
      <dgm:t>
        <a:bodyPr/>
        <a:lstStyle/>
        <a:p>
          <a:endParaRPr lang="en-GB"/>
        </a:p>
      </dgm:t>
    </dgm:pt>
    <dgm:pt modelId="{FDF4A876-2FC8-43CE-9AE7-92D22FE0E5AF}">
      <dgm:prSet phldrT="[Text]"/>
      <dgm:spPr/>
      <dgm:t>
        <a:bodyPr/>
        <a:lstStyle/>
        <a:p>
          <a:r>
            <a:rPr lang="hr-HR" dirty="0"/>
            <a:t>10.11.2024 – 15.11.2024.</a:t>
          </a:r>
          <a:endParaRPr lang="en-GB" dirty="0"/>
        </a:p>
      </dgm:t>
    </dgm:pt>
    <dgm:pt modelId="{B9519B69-1029-4D13-A371-68D39F7CBDC9}" type="parTrans" cxnId="{B4F52C80-C404-4D53-A2AF-4ECC2FA478B4}">
      <dgm:prSet/>
      <dgm:spPr/>
      <dgm:t>
        <a:bodyPr/>
        <a:lstStyle/>
        <a:p>
          <a:endParaRPr lang="en-GB"/>
        </a:p>
      </dgm:t>
    </dgm:pt>
    <dgm:pt modelId="{2FD35956-1616-4F60-B4D6-09DE2C90261B}" type="sibTrans" cxnId="{B4F52C80-C404-4D53-A2AF-4ECC2FA478B4}">
      <dgm:prSet/>
      <dgm:spPr/>
      <dgm:t>
        <a:bodyPr/>
        <a:lstStyle/>
        <a:p>
          <a:endParaRPr lang="en-GB"/>
        </a:p>
      </dgm:t>
    </dgm:pt>
    <dgm:pt modelId="{A9C1EDA6-7BFE-451A-876C-928959E98AB8}">
      <dgm:prSet phldrT="[Text]"/>
      <dgm:spPr/>
      <dgm:t>
        <a:bodyPr/>
        <a:lstStyle/>
        <a:p>
          <a:r>
            <a:rPr lang="hr-HR" dirty="0"/>
            <a:t>Arhitektura sustava</a:t>
          </a:r>
          <a:endParaRPr lang="en-GB" dirty="0"/>
        </a:p>
      </dgm:t>
    </dgm:pt>
    <dgm:pt modelId="{654E0F91-E891-4859-9D26-10FC51126CB0}" type="parTrans" cxnId="{A1EE7F5B-3FE4-4B6E-BDF0-016A8E0FA000}">
      <dgm:prSet/>
      <dgm:spPr/>
      <dgm:t>
        <a:bodyPr/>
        <a:lstStyle/>
        <a:p>
          <a:endParaRPr lang="en-GB"/>
        </a:p>
      </dgm:t>
    </dgm:pt>
    <dgm:pt modelId="{A7DD5498-4DD5-453C-8BF4-F15D4C217B74}" type="sibTrans" cxnId="{A1EE7F5B-3FE4-4B6E-BDF0-016A8E0FA000}">
      <dgm:prSet/>
      <dgm:spPr/>
      <dgm:t>
        <a:bodyPr/>
        <a:lstStyle/>
        <a:p>
          <a:endParaRPr lang="en-GB"/>
        </a:p>
      </dgm:t>
    </dgm:pt>
    <dgm:pt modelId="{6CC6CC50-2F3E-4B5A-AD2C-7C81A6E521BB}">
      <dgm:prSet phldrT="[Text]"/>
      <dgm:spPr/>
      <dgm:t>
        <a:bodyPr/>
        <a:lstStyle/>
        <a:p>
          <a:r>
            <a:rPr lang="hr-HR" dirty="0"/>
            <a:t>Deployment</a:t>
          </a:r>
          <a:endParaRPr lang="en-GB" dirty="0"/>
        </a:p>
      </dgm:t>
    </dgm:pt>
    <dgm:pt modelId="{BD1F1631-E953-4CF6-8C63-932CC3C0BB99}" type="parTrans" cxnId="{4DFA0C58-1D22-4CFF-8DEA-33237EF1E2FA}">
      <dgm:prSet/>
      <dgm:spPr/>
      <dgm:t>
        <a:bodyPr/>
        <a:lstStyle/>
        <a:p>
          <a:endParaRPr lang="en-GB"/>
        </a:p>
      </dgm:t>
    </dgm:pt>
    <dgm:pt modelId="{B08822D0-BB73-4DFB-B127-4BA6D2EA8FBF}" type="sibTrans" cxnId="{4DFA0C58-1D22-4CFF-8DEA-33237EF1E2FA}">
      <dgm:prSet/>
      <dgm:spPr/>
      <dgm:t>
        <a:bodyPr/>
        <a:lstStyle/>
        <a:p>
          <a:endParaRPr lang="en-GB"/>
        </a:p>
      </dgm:t>
    </dgm:pt>
    <dgm:pt modelId="{710E0F20-7661-41D4-803F-5AD433ED4CAF}" type="pres">
      <dgm:prSet presAssocID="{B149044A-37ED-4056-9282-28CE2A5EFA6E}" presName="Name0" presStyleCnt="0">
        <dgm:presLayoutVars>
          <dgm:dir/>
          <dgm:animLvl val="lvl"/>
          <dgm:resizeHandles val="exact"/>
        </dgm:presLayoutVars>
      </dgm:prSet>
      <dgm:spPr/>
    </dgm:pt>
    <dgm:pt modelId="{8000B841-FC18-48CA-A5DC-4B10727C6CBE}" type="pres">
      <dgm:prSet presAssocID="{B149044A-37ED-4056-9282-28CE2A5EFA6E}" presName="tSp" presStyleCnt="0"/>
      <dgm:spPr/>
    </dgm:pt>
    <dgm:pt modelId="{44DEBBFD-0501-4162-B445-2A529089B5C4}" type="pres">
      <dgm:prSet presAssocID="{B149044A-37ED-4056-9282-28CE2A5EFA6E}" presName="bSp" presStyleCnt="0"/>
      <dgm:spPr/>
    </dgm:pt>
    <dgm:pt modelId="{F975ED1A-DC8B-413A-AD11-7CA8F9BC7FC2}" type="pres">
      <dgm:prSet presAssocID="{B149044A-37ED-4056-9282-28CE2A5EFA6E}" presName="process" presStyleCnt="0"/>
      <dgm:spPr/>
    </dgm:pt>
    <dgm:pt modelId="{5F4EE893-9BFF-49DC-9B1D-E0227A3A56E0}" type="pres">
      <dgm:prSet presAssocID="{332EDA33-4EC6-4344-95FA-0F258C5F4653}" presName="composite1" presStyleCnt="0"/>
      <dgm:spPr/>
    </dgm:pt>
    <dgm:pt modelId="{EA78A807-CE4F-4D4C-93D5-AA5F4FBAD973}" type="pres">
      <dgm:prSet presAssocID="{332EDA33-4EC6-4344-95FA-0F258C5F4653}" presName="dummyNode1" presStyleLbl="node1" presStyleIdx="0" presStyleCnt="4"/>
      <dgm:spPr/>
    </dgm:pt>
    <dgm:pt modelId="{487EACB2-B12F-4BE3-BD9B-F0E1B404F74B}" type="pres">
      <dgm:prSet presAssocID="{332EDA33-4EC6-4344-95FA-0F258C5F4653}" presName="childNode1" presStyleLbl="bgAcc1" presStyleIdx="0" presStyleCnt="4">
        <dgm:presLayoutVars>
          <dgm:bulletEnabled val="1"/>
        </dgm:presLayoutVars>
      </dgm:prSet>
      <dgm:spPr/>
    </dgm:pt>
    <dgm:pt modelId="{EF7F6230-39FA-40E8-B9F7-1651BF1E30C0}" type="pres">
      <dgm:prSet presAssocID="{332EDA33-4EC6-4344-95FA-0F258C5F4653}" presName="childNode1tx" presStyleLbl="bgAcc1" presStyleIdx="0" presStyleCnt="4">
        <dgm:presLayoutVars>
          <dgm:bulletEnabled val="1"/>
        </dgm:presLayoutVars>
      </dgm:prSet>
      <dgm:spPr/>
    </dgm:pt>
    <dgm:pt modelId="{90BEEAFF-4DE0-4B42-9DB6-F27A9CF3B7D7}" type="pres">
      <dgm:prSet presAssocID="{332EDA33-4EC6-4344-95FA-0F258C5F4653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0D23203A-BA95-43ED-B365-CA03129A727E}" type="pres">
      <dgm:prSet presAssocID="{332EDA33-4EC6-4344-95FA-0F258C5F4653}" presName="connSite1" presStyleCnt="0"/>
      <dgm:spPr/>
    </dgm:pt>
    <dgm:pt modelId="{2432D2B4-2EDC-434B-B33A-03DEE845E8AC}" type="pres">
      <dgm:prSet presAssocID="{F7ED9D18-B5CB-4EED-BC0A-305E07AFBCB8}" presName="Name9" presStyleLbl="sibTrans2D1" presStyleIdx="0" presStyleCnt="3"/>
      <dgm:spPr/>
    </dgm:pt>
    <dgm:pt modelId="{291B418F-1979-471B-ABEC-CD77F10C9492}" type="pres">
      <dgm:prSet presAssocID="{37987A0A-C7A3-49FD-A4D1-D58CB910C90A}" presName="composite2" presStyleCnt="0"/>
      <dgm:spPr/>
    </dgm:pt>
    <dgm:pt modelId="{002C35AF-AA6B-4702-B9C7-E5CBF520B1C2}" type="pres">
      <dgm:prSet presAssocID="{37987A0A-C7A3-49FD-A4D1-D58CB910C90A}" presName="dummyNode2" presStyleLbl="node1" presStyleIdx="0" presStyleCnt="4"/>
      <dgm:spPr/>
    </dgm:pt>
    <dgm:pt modelId="{F0C07FF5-DF35-42DD-9912-C0C9F7F4E55E}" type="pres">
      <dgm:prSet presAssocID="{37987A0A-C7A3-49FD-A4D1-D58CB910C90A}" presName="childNode2" presStyleLbl="bgAcc1" presStyleIdx="1" presStyleCnt="4">
        <dgm:presLayoutVars>
          <dgm:bulletEnabled val="1"/>
        </dgm:presLayoutVars>
      </dgm:prSet>
      <dgm:spPr/>
    </dgm:pt>
    <dgm:pt modelId="{458F784D-539C-41D7-ABAC-54C6EEDD873D}" type="pres">
      <dgm:prSet presAssocID="{37987A0A-C7A3-49FD-A4D1-D58CB910C90A}" presName="childNode2tx" presStyleLbl="bgAcc1" presStyleIdx="1" presStyleCnt="4">
        <dgm:presLayoutVars>
          <dgm:bulletEnabled val="1"/>
        </dgm:presLayoutVars>
      </dgm:prSet>
      <dgm:spPr/>
    </dgm:pt>
    <dgm:pt modelId="{7B82EA95-5A86-4F7E-90C4-E82F04613B2E}" type="pres">
      <dgm:prSet presAssocID="{37987A0A-C7A3-49FD-A4D1-D58CB910C90A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3652778D-B60C-4FB1-B341-80FB961A3D02}" type="pres">
      <dgm:prSet presAssocID="{37987A0A-C7A3-49FD-A4D1-D58CB910C90A}" presName="connSite2" presStyleCnt="0"/>
      <dgm:spPr/>
    </dgm:pt>
    <dgm:pt modelId="{2D6A1A6F-92F5-4736-8DD7-1350E81B92E0}" type="pres">
      <dgm:prSet presAssocID="{B1D5FB1A-43E0-4347-B020-1F3B41F64F17}" presName="Name18" presStyleLbl="sibTrans2D1" presStyleIdx="1" presStyleCnt="3"/>
      <dgm:spPr/>
    </dgm:pt>
    <dgm:pt modelId="{09F2294F-865F-49E6-8F0D-1663819919C4}" type="pres">
      <dgm:prSet presAssocID="{81153115-D782-4B35-98E1-61FF6CB661CC}" presName="composite1" presStyleCnt="0"/>
      <dgm:spPr/>
    </dgm:pt>
    <dgm:pt modelId="{46ABF61C-6CBA-4247-80D9-619268EA8680}" type="pres">
      <dgm:prSet presAssocID="{81153115-D782-4B35-98E1-61FF6CB661CC}" presName="dummyNode1" presStyleLbl="node1" presStyleIdx="1" presStyleCnt="4"/>
      <dgm:spPr/>
    </dgm:pt>
    <dgm:pt modelId="{3B395C2D-D16E-43F0-9679-89765F0D26E8}" type="pres">
      <dgm:prSet presAssocID="{81153115-D782-4B35-98E1-61FF6CB661CC}" presName="childNode1" presStyleLbl="bgAcc1" presStyleIdx="2" presStyleCnt="4">
        <dgm:presLayoutVars>
          <dgm:bulletEnabled val="1"/>
        </dgm:presLayoutVars>
      </dgm:prSet>
      <dgm:spPr/>
    </dgm:pt>
    <dgm:pt modelId="{1C105C05-17F5-4FFF-B960-E576D5769397}" type="pres">
      <dgm:prSet presAssocID="{81153115-D782-4B35-98E1-61FF6CB661CC}" presName="childNode1tx" presStyleLbl="bgAcc1" presStyleIdx="2" presStyleCnt="4">
        <dgm:presLayoutVars>
          <dgm:bulletEnabled val="1"/>
        </dgm:presLayoutVars>
      </dgm:prSet>
      <dgm:spPr/>
    </dgm:pt>
    <dgm:pt modelId="{6CB8BC3C-EA66-40E6-A844-8DA82B936B29}" type="pres">
      <dgm:prSet presAssocID="{81153115-D782-4B35-98E1-61FF6CB661C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B4B9C5B-74CD-4DC4-81CB-233F8AF2D1C0}" type="pres">
      <dgm:prSet presAssocID="{81153115-D782-4B35-98E1-61FF6CB661CC}" presName="connSite1" presStyleCnt="0"/>
      <dgm:spPr/>
    </dgm:pt>
    <dgm:pt modelId="{CD8E1C46-8676-4CF7-890D-B7415888E38D}" type="pres">
      <dgm:prSet presAssocID="{9A9A15F8-C4B7-4752-97C2-B99FDA82C2F2}" presName="Name9" presStyleLbl="sibTrans2D1" presStyleIdx="2" presStyleCnt="3"/>
      <dgm:spPr/>
    </dgm:pt>
    <dgm:pt modelId="{347B122F-84E3-4FBC-AF23-F63D16E452F6}" type="pres">
      <dgm:prSet presAssocID="{FDF4A876-2FC8-43CE-9AE7-92D22FE0E5AF}" presName="composite2" presStyleCnt="0"/>
      <dgm:spPr/>
    </dgm:pt>
    <dgm:pt modelId="{17AC6054-A527-4048-84A3-F886AED040C2}" type="pres">
      <dgm:prSet presAssocID="{FDF4A876-2FC8-43CE-9AE7-92D22FE0E5AF}" presName="dummyNode2" presStyleLbl="node1" presStyleIdx="2" presStyleCnt="4"/>
      <dgm:spPr/>
    </dgm:pt>
    <dgm:pt modelId="{9DFEBEF4-64AB-4CA5-B39B-26F519034491}" type="pres">
      <dgm:prSet presAssocID="{FDF4A876-2FC8-43CE-9AE7-92D22FE0E5AF}" presName="childNode2" presStyleLbl="bgAcc1" presStyleIdx="3" presStyleCnt="4">
        <dgm:presLayoutVars>
          <dgm:bulletEnabled val="1"/>
        </dgm:presLayoutVars>
      </dgm:prSet>
      <dgm:spPr/>
    </dgm:pt>
    <dgm:pt modelId="{5EB3B412-E916-4ACD-A866-475FA577F890}" type="pres">
      <dgm:prSet presAssocID="{FDF4A876-2FC8-43CE-9AE7-92D22FE0E5AF}" presName="childNode2tx" presStyleLbl="bgAcc1" presStyleIdx="3" presStyleCnt="4">
        <dgm:presLayoutVars>
          <dgm:bulletEnabled val="1"/>
        </dgm:presLayoutVars>
      </dgm:prSet>
      <dgm:spPr/>
    </dgm:pt>
    <dgm:pt modelId="{5DBA2693-C4AA-4CA7-A883-EE917EA82D0D}" type="pres">
      <dgm:prSet presAssocID="{FDF4A876-2FC8-43CE-9AE7-92D22FE0E5A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7A45DA60-A97F-4830-B84A-BF510F7FD742}" type="pres">
      <dgm:prSet presAssocID="{FDF4A876-2FC8-43CE-9AE7-92D22FE0E5AF}" presName="connSite2" presStyleCnt="0"/>
      <dgm:spPr/>
    </dgm:pt>
  </dgm:ptLst>
  <dgm:cxnLst>
    <dgm:cxn modelId="{E6E3AA03-7289-4132-8901-5970A9B5ACEA}" srcId="{37987A0A-C7A3-49FD-A4D1-D58CB910C90A}" destId="{ADA45F0B-E1DF-47A4-93D1-421C9097AC26}" srcOrd="3" destOrd="0" parTransId="{8C5FA18E-356B-45F3-8420-589E234A6A1C}" sibTransId="{D4A536F8-5ED6-4209-8A97-7A24D62300CC}"/>
    <dgm:cxn modelId="{EA31E809-7071-4965-B401-B3CD9E10AF42}" type="presOf" srcId="{C6581FC3-6146-4B5A-BE43-D9680943FF31}" destId="{1C105C05-17F5-4FFF-B960-E576D5769397}" srcOrd="1" destOrd="1" presId="urn:microsoft.com/office/officeart/2005/8/layout/hProcess4"/>
    <dgm:cxn modelId="{59E8BB0C-3757-4748-AA02-9AB78A629E71}" srcId="{B149044A-37ED-4056-9282-28CE2A5EFA6E}" destId="{37987A0A-C7A3-49FD-A4D1-D58CB910C90A}" srcOrd="1" destOrd="0" parTransId="{453F0E76-F0E0-4D30-BCDE-2A2DAC4C8DC4}" sibTransId="{B1D5FB1A-43E0-4347-B020-1F3B41F64F17}"/>
    <dgm:cxn modelId="{FBA22319-A850-4751-BB4F-2F7743AEE0DC}" srcId="{332EDA33-4EC6-4344-95FA-0F258C5F4653}" destId="{86F7B40D-5E12-4BEE-B074-C89F4889B209}" srcOrd="0" destOrd="0" parTransId="{40350054-A8D3-4FFE-93F3-FAC945903AE7}" sibTransId="{189812DE-A726-45FE-B1E4-F505D8E82E24}"/>
    <dgm:cxn modelId="{052AE920-672A-48DE-A637-BCAADFE0B1D0}" type="presOf" srcId="{41CD51CE-4C62-4264-B432-7B3389383E63}" destId="{3B395C2D-D16E-43F0-9679-89765F0D26E8}" srcOrd="0" destOrd="0" presId="urn:microsoft.com/office/officeart/2005/8/layout/hProcess4"/>
    <dgm:cxn modelId="{5148592F-DB8A-4295-86A5-09825FB04FC0}" type="presOf" srcId="{DF6D5B4D-899D-4973-8D7A-7445E3261597}" destId="{3B395C2D-D16E-43F0-9679-89765F0D26E8}" srcOrd="0" destOrd="2" presId="urn:microsoft.com/office/officeart/2005/8/layout/hProcess4"/>
    <dgm:cxn modelId="{23A9EF34-EC7B-44DB-B04C-94BF787F1765}" srcId="{37987A0A-C7A3-49FD-A4D1-D58CB910C90A}" destId="{07B6EEF0-913F-4527-A13D-961F9DFB79C2}" srcOrd="2" destOrd="0" parTransId="{E1A82DD2-BE63-46D2-A24F-20499E193B2B}" sibTransId="{0275FFEA-C328-4B57-8DD4-11A68690D72F}"/>
    <dgm:cxn modelId="{2B9FD638-F335-496C-BD4B-F3338DEDBF95}" type="presOf" srcId="{E6F8CAE0-583D-4B91-937A-2F95C89489B1}" destId="{EF7F6230-39FA-40E8-B9F7-1651BF1E30C0}" srcOrd="1" destOrd="1" presId="urn:microsoft.com/office/officeart/2005/8/layout/hProcess4"/>
    <dgm:cxn modelId="{DAD8B239-EB9C-4968-AE0A-65059F407662}" type="presOf" srcId="{6CC6CC50-2F3E-4B5A-AD2C-7C81A6E521BB}" destId="{5EB3B412-E916-4ACD-A866-475FA577F890}" srcOrd="1" destOrd="1" presId="urn:microsoft.com/office/officeart/2005/8/layout/hProcess4"/>
    <dgm:cxn modelId="{DD828E3B-368C-4066-B2F9-799F575762D7}" srcId="{332EDA33-4EC6-4344-95FA-0F258C5F4653}" destId="{E6F8CAE0-583D-4B91-937A-2F95C89489B1}" srcOrd="1" destOrd="0" parTransId="{8E05FAD4-388E-4251-A303-EF35FF45F685}" sibTransId="{285D9D59-EA42-41AF-ABED-10C4766AEE2A}"/>
    <dgm:cxn modelId="{F8E5013C-D789-4514-A745-4AAC3C53EFBD}" type="presOf" srcId="{86F7B40D-5E12-4BEE-B074-C89F4889B209}" destId="{487EACB2-B12F-4BE3-BD9B-F0E1B404F74B}" srcOrd="0" destOrd="0" presId="urn:microsoft.com/office/officeart/2005/8/layout/hProcess4"/>
    <dgm:cxn modelId="{D690BE3E-4CE8-49FA-A1ED-96F795283FB2}" type="presOf" srcId="{6CC6CC50-2F3E-4B5A-AD2C-7C81A6E521BB}" destId="{9DFEBEF4-64AB-4CA5-B39B-26F519034491}" srcOrd="0" destOrd="1" presId="urn:microsoft.com/office/officeart/2005/8/layout/hProcess4"/>
    <dgm:cxn modelId="{A1EE7F5B-3FE4-4B6E-BDF0-016A8E0FA000}" srcId="{FDF4A876-2FC8-43CE-9AE7-92D22FE0E5AF}" destId="{A9C1EDA6-7BFE-451A-876C-928959E98AB8}" srcOrd="0" destOrd="0" parTransId="{654E0F91-E891-4859-9D26-10FC51126CB0}" sibTransId="{A7DD5498-4DD5-453C-8BF4-F15D4C217B74}"/>
    <dgm:cxn modelId="{8785C65D-5F84-46CC-A1DB-A4608A904056}" srcId="{81153115-D782-4B35-98E1-61FF6CB661CC}" destId="{C6581FC3-6146-4B5A-BE43-D9680943FF31}" srcOrd="1" destOrd="0" parTransId="{C08E192F-A723-4D24-BFC8-3658737A1DDD}" sibTransId="{48D80BC9-01A6-496B-A177-509B0160512C}"/>
    <dgm:cxn modelId="{785EF042-D3A0-4F9D-98B0-0E0013AD95E4}" type="presOf" srcId="{E6F8CAE0-583D-4B91-937A-2F95C89489B1}" destId="{487EACB2-B12F-4BE3-BD9B-F0E1B404F74B}" srcOrd="0" destOrd="1" presId="urn:microsoft.com/office/officeart/2005/8/layout/hProcess4"/>
    <dgm:cxn modelId="{E140B46F-A376-41D6-8107-F3F038D3BAEE}" type="presOf" srcId="{9A9A15F8-C4B7-4752-97C2-B99FDA82C2F2}" destId="{CD8E1C46-8676-4CF7-890D-B7415888E38D}" srcOrd="0" destOrd="0" presId="urn:microsoft.com/office/officeart/2005/8/layout/hProcess4"/>
    <dgm:cxn modelId="{20B64053-0316-4AD0-B541-803BA09D3541}" type="presOf" srcId="{B149044A-37ED-4056-9282-28CE2A5EFA6E}" destId="{710E0F20-7661-41D4-803F-5AD433ED4CAF}" srcOrd="0" destOrd="0" presId="urn:microsoft.com/office/officeart/2005/8/layout/hProcess4"/>
    <dgm:cxn modelId="{D4D88F73-4863-4C43-BB7A-511DCCD19837}" srcId="{B149044A-37ED-4056-9282-28CE2A5EFA6E}" destId="{81153115-D782-4B35-98E1-61FF6CB661CC}" srcOrd="2" destOrd="0" parTransId="{58B6C2F1-5B14-49CE-8DA4-ED7C63654F89}" sibTransId="{9A9A15F8-C4B7-4752-97C2-B99FDA82C2F2}"/>
    <dgm:cxn modelId="{4DFA0C58-1D22-4CFF-8DEA-33237EF1E2FA}" srcId="{FDF4A876-2FC8-43CE-9AE7-92D22FE0E5AF}" destId="{6CC6CC50-2F3E-4B5A-AD2C-7C81A6E521BB}" srcOrd="1" destOrd="0" parTransId="{BD1F1631-E953-4CF6-8C63-932CC3C0BB99}" sibTransId="{B08822D0-BB73-4DFB-B127-4BA6D2EA8FBF}"/>
    <dgm:cxn modelId="{F3A3B679-1368-442C-9EF7-318632C2A9B3}" type="presOf" srcId="{DF6D5B4D-899D-4973-8D7A-7445E3261597}" destId="{1C105C05-17F5-4FFF-B960-E576D5769397}" srcOrd="1" destOrd="2" presId="urn:microsoft.com/office/officeart/2005/8/layout/hProcess4"/>
    <dgm:cxn modelId="{9C67517B-47A4-4B7F-AE6B-5DEFA0A1A539}" type="presOf" srcId="{332EDA33-4EC6-4344-95FA-0F258C5F4653}" destId="{90BEEAFF-4DE0-4B42-9DB6-F27A9CF3B7D7}" srcOrd="0" destOrd="0" presId="urn:microsoft.com/office/officeart/2005/8/layout/hProcess4"/>
    <dgm:cxn modelId="{B4F52C80-C404-4D53-A2AF-4ECC2FA478B4}" srcId="{B149044A-37ED-4056-9282-28CE2A5EFA6E}" destId="{FDF4A876-2FC8-43CE-9AE7-92D22FE0E5AF}" srcOrd="3" destOrd="0" parTransId="{B9519B69-1029-4D13-A371-68D39F7CBDC9}" sibTransId="{2FD35956-1616-4F60-B4D6-09DE2C90261B}"/>
    <dgm:cxn modelId="{2EE20B81-0B78-4209-93AB-E8ED4EDB5F14}" type="presOf" srcId="{6A96786D-51E6-4E72-997D-ED6BB09061E2}" destId="{458F784D-539C-41D7-ABAC-54C6EEDD873D}" srcOrd="1" destOrd="1" presId="urn:microsoft.com/office/officeart/2005/8/layout/hProcess4"/>
    <dgm:cxn modelId="{3B977B94-E119-4EBF-8D85-D3B2946B9BE0}" type="presOf" srcId="{C6581FC3-6146-4B5A-BE43-D9680943FF31}" destId="{3B395C2D-D16E-43F0-9679-89765F0D26E8}" srcOrd="0" destOrd="1" presId="urn:microsoft.com/office/officeart/2005/8/layout/hProcess4"/>
    <dgm:cxn modelId="{8E4CE394-DBD3-4703-9C7F-203E9F54DC45}" srcId="{81153115-D782-4B35-98E1-61FF6CB661CC}" destId="{DF6D5B4D-899D-4973-8D7A-7445E3261597}" srcOrd="2" destOrd="0" parTransId="{91835A60-054B-4A5F-9A3D-2EEA02F18A85}" sibTransId="{27B345B5-9E21-437A-B316-EDB70121D168}"/>
    <dgm:cxn modelId="{8EADC998-5E18-425B-A849-66B69C44853D}" type="presOf" srcId="{A9C1EDA6-7BFE-451A-876C-928959E98AB8}" destId="{9DFEBEF4-64AB-4CA5-B39B-26F519034491}" srcOrd="0" destOrd="0" presId="urn:microsoft.com/office/officeart/2005/8/layout/hProcess4"/>
    <dgm:cxn modelId="{8C05A09E-0115-499A-8135-9F8D23A226F1}" type="presOf" srcId="{439EAB0B-5CA6-41F5-B439-A3B811E32758}" destId="{458F784D-539C-41D7-ABAC-54C6EEDD873D}" srcOrd="1" destOrd="0" presId="urn:microsoft.com/office/officeart/2005/8/layout/hProcess4"/>
    <dgm:cxn modelId="{BB2CB2A0-D334-4EAA-B32B-204552A01075}" srcId="{37987A0A-C7A3-49FD-A4D1-D58CB910C90A}" destId="{6A96786D-51E6-4E72-997D-ED6BB09061E2}" srcOrd="1" destOrd="0" parTransId="{6240EAAE-AAB7-4AD4-9700-CC8FE9C85C5B}" sibTransId="{114A1F58-D2AB-4D9C-A91C-D563D3F3924A}"/>
    <dgm:cxn modelId="{A7F9D9A0-A8D2-4208-B45C-3559F9951509}" type="presOf" srcId="{F7ED9D18-B5CB-4EED-BC0A-305E07AFBCB8}" destId="{2432D2B4-2EDC-434B-B33A-03DEE845E8AC}" srcOrd="0" destOrd="0" presId="urn:microsoft.com/office/officeart/2005/8/layout/hProcess4"/>
    <dgm:cxn modelId="{C8A0FDA7-4D70-4B04-994A-AAA20997D4CB}" type="presOf" srcId="{86F7B40D-5E12-4BEE-B074-C89F4889B209}" destId="{EF7F6230-39FA-40E8-B9F7-1651BF1E30C0}" srcOrd="1" destOrd="0" presId="urn:microsoft.com/office/officeart/2005/8/layout/hProcess4"/>
    <dgm:cxn modelId="{CE5FFFA9-EF36-457B-8E1C-2E88C17F37C4}" type="presOf" srcId="{FDF4A876-2FC8-43CE-9AE7-92D22FE0E5AF}" destId="{5DBA2693-C4AA-4CA7-A883-EE917EA82D0D}" srcOrd="0" destOrd="0" presId="urn:microsoft.com/office/officeart/2005/8/layout/hProcess4"/>
    <dgm:cxn modelId="{41B8F1AB-74BD-4256-AB52-92B83F67A747}" type="presOf" srcId="{439EAB0B-5CA6-41F5-B439-A3B811E32758}" destId="{F0C07FF5-DF35-42DD-9912-C0C9F7F4E55E}" srcOrd="0" destOrd="0" presId="urn:microsoft.com/office/officeart/2005/8/layout/hProcess4"/>
    <dgm:cxn modelId="{DBD4EAB7-DAAA-4F3F-8B57-F2F6702CE285}" type="presOf" srcId="{81153115-D782-4B35-98E1-61FF6CB661CC}" destId="{6CB8BC3C-EA66-40E6-A844-8DA82B936B29}" srcOrd="0" destOrd="0" presId="urn:microsoft.com/office/officeart/2005/8/layout/hProcess4"/>
    <dgm:cxn modelId="{9F29BABF-2588-495B-A191-3C1678C6952B}" type="presOf" srcId="{B1D5FB1A-43E0-4347-B020-1F3B41F64F17}" destId="{2D6A1A6F-92F5-4736-8DD7-1350E81B92E0}" srcOrd="0" destOrd="0" presId="urn:microsoft.com/office/officeart/2005/8/layout/hProcess4"/>
    <dgm:cxn modelId="{461761CA-C066-49BE-8155-1EFA0D00C0D4}" type="presOf" srcId="{ADA45F0B-E1DF-47A4-93D1-421C9097AC26}" destId="{F0C07FF5-DF35-42DD-9912-C0C9F7F4E55E}" srcOrd="0" destOrd="3" presId="urn:microsoft.com/office/officeart/2005/8/layout/hProcess4"/>
    <dgm:cxn modelId="{3F5AE0D0-685E-4D2D-B440-FB3FEC7EB28B}" type="presOf" srcId="{6A96786D-51E6-4E72-997D-ED6BB09061E2}" destId="{F0C07FF5-DF35-42DD-9912-C0C9F7F4E55E}" srcOrd="0" destOrd="1" presId="urn:microsoft.com/office/officeart/2005/8/layout/hProcess4"/>
    <dgm:cxn modelId="{7EEA95D3-2469-4473-A8DA-F0568701E121}" type="presOf" srcId="{41CD51CE-4C62-4264-B432-7B3389383E63}" destId="{1C105C05-17F5-4FFF-B960-E576D5769397}" srcOrd="1" destOrd="0" presId="urn:microsoft.com/office/officeart/2005/8/layout/hProcess4"/>
    <dgm:cxn modelId="{173866D6-FD31-451D-A498-C4D83FAA4C4C}" srcId="{37987A0A-C7A3-49FD-A4D1-D58CB910C90A}" destId="{439EAB0B-5CA6-41F5-B439-A3B811E32758}" srcOrd="0" destOrd="0" parTransId="{D23D02E8-E73A-4904-BB34-6CAB17BA7773}" sibTransId="{40C14481-DC11-4D8C-B138-8E3B3872D510}"/>
    <dgm:cxn modelId="{CD74C8DA-ADDC-4075-9512-8667B3B606E2}" type="presOf" srcId="{A9C1EDA6-7BFE-451A-876C-928959E98AB8}" destId="{5EB3B412-E916-4ACD-A866-475FA577F890}" srcOrd="1" destOrd="0" presId="urn:microsoft.com/office/officeart/2005/8/layout/hProcess4"/>
    <dgm:cxn modelId="{40C10EE7-E4EC-40A9-88D2-FC53384DC6C0}" type="presOf" srcId="{ADA45F0B-E1DF-47A4-93D1-421C9097AC26}" destId="{458F784D-539C-41D7-ABAC-54C6EEDD873D}" srcOrd="1" destOrd="3" presId="urn:microsoft.com/office/officeart/2005/8/layout/hProcess4"/>
    <dgm:cxn modelId="{21D3A3EB-A598-455E-865A-C877134FAE02}" type="presOf" srcId="{07B6EEF0-913F-4527-A13D-961F9DFB79C2}" destId="{F0C07FF5-DF35-42DD-9912-C0C9F7F4E55E}" srcOrd="0" destOrd="2" presId="urn:microsoft.com/office/officeart/2005/8/layout/hProcess4"/>
    <dgm:cxn modelId="{16F21CF1-5EF6-4203-B69E-8BEEA9C20C11}" srcId="{81153115-D782-4B35-98E1-61FF6CB661CC}" destId="{41CD51CE-4C62-4264-B432-7B3389383E63}" srcOrd="0" destOrd="0" parTransId="{9D0D5165-0C29-43AB-8528-FAADBC661911}" sibTransId="{A1242F68-18A3-4CE2-B6E1-76327476BD48}"/>
    <dgm:cxn modelId="{F7DDCEF7-F73A-4E6A-87D0-E6CDE5C6F547}" type="presOf" srcId="{07B6EEF0-913F-4527-A13D-961F9DFB79C2}" destId="{458F784D-539C-41D7-ABAC-54C6EEDD873D}" srcOrd="1" destOrd="2" presId="urn:microsoft.com/office/officeart/2005/8/layout/hProcess4"/>
    <dgm:cxn modelId="{4D2865F9-045D-4F49-8BB2-28A7AC9EF672}" srcId="{B149044A-37ED-4056-9282-28CE2A5EFA6E}" destId="{332EDA33-4EC6-4344-95FA-0F258C5F4653}" srcOrd="0" destOrd="0" parTransId="{936113A7-3839-49A8-8E27-8C6A8586C9B7}" sibTransId="{F7ED9D18-B5CB-4EED-BC0A-305E07AFBCB8}"/>
    <dgm:cxn modelId="{F4C7D5FD-8291-46F2-847E-AAB40F571DBD}" type="presOf" srcId="{37987A0A-C7A3-49FD-A4D1-D58CB910C90A}" destId="{7B82EA95-5A86-4F7E-90C4-E82F04613B2E}" srcOrd="0" destOrd="0" presId="urn:microsoft.com/office/officeart/2005/8/layout/hProcess4"/>
    <dgm:cxn modelId="{1DF1F384-7F01-4C80-B997-1AA9526DB5AE}" type="presParOf" srcId="{710E0F20-7661-41D4-803F-5AD433ED4CAF}" destId="{8000B841-FC18-48CA-A5DC-4B10727C6CBE}" srcOrd="0" destOrd="0" presId="urn:microsoft.com/office/officeart/2005/8/layout/hProcess4"/>
    <dgm:cxn modelId="{EA78F88C-2C7B-41BA-830A-6953E78F1F3A}" type="presParOf" srcId="{710E0F20-7661-41D4-803F-5AD433ED4CAF}" destId="{44DEBBFD-0501-4162-B445-2A529089B5C4}" srcOrd="1" destOrd="0" presId="urn:microsoft.com/office/officeart/2005/8/layout/hProcess4"/>
    <dgm:cxn modelId="{09BC6589-3444-4FF1-A85B-345C702E5850}" type="presParOf" srcId="{710E0F20-7661-41D4-803F-5AD433ED4CAF}" destId="{F975ED1A-DC8B-413A-AD11-7CA8F9BC7FC2}" srcOrd="2" destOrd="0" presId="urn:microsoft.com/office/officeart/2005/8/layout/hProcess4"/>
    <dgm:cxn modelId="{5490F689-287E-40F2-8E61-CA8CA978A79E}" type="presParOf" srcId="{F975ED1A-DC8B-413A-AD11-7CA8F9BC7FC2}" destId="{5F4EE893-9BFF-49DC-9B1D-E0227A3A56E0}" srcOrd="0" destOrd="0" presId="urn:microsoft.com/office/officeart/2005/8/layout/hProcess4"/>
    <dgm:cxn modelId="{C990DB3B-B583-4E20-AABA-468B01FAD6E9}" type="presParOf" srcId="{5F4EE893-9BFF-49DC-9B1D-E0227A3A56E0}" destId="{EA78A807-CE4F-4D4C-93D5-AA5F4FBAD973}" srcOrd="0" destOrd="0" presId="urn:microsoft.com/office/officeart/2005/8/layout/hProcess4"/>
    <dgm:cxn modelId="{BCB71DEB-AC31-49DF-8D6F-C402FE226740}" type="presParOf" srcId="{5F4EE893-9BFF-49DC-9B1D-E0227A3A56E0}" destId="{487EACB2-B12F-4BE3-BD9B-F0E1B404F74B}" srcOrd="1" destOrd="0" presId="urn:microsoft.com/office/officeart/2005/8/layout/hProcess4"/>
    <dgm:cxn modelId="{D5398F9E-C573-4ECF-A5CE-E756F46D9725}" type="presParOf" srcId="{5F4EE893-9BFF-49DC-9B1D-E0227A3A56E0}" destId="{EF7F6230-39FA-40E8-B9F7-1651BF1E30C0}" srcOrd="2" destOrd="0" presId="urn:microsoft.com/office/officeart/2005/8/layout/hProcess4"/>
    <dgm:cxn modelId="{FC0120AD-659B-469B-9CAB-8713E43BB104}" type="presParOf" srcId="{5F4EE893-9BFF-49DC-9B1D-E0227A3A56E0}" destId="{90BEEAFF-4DE0-4B42-9DB6-F27A9CF3B7D7}" srcOrd="3" destOrd="0" presId="urn:microsoft.com/office/officeart/2005/8/layout/hProcess4"/>
    <dgm:cxn modelId="{4416A082-4A57-402A-9DD0-D6793B621CC8}" type="presParOf" srcId="{5F4EE893-9BFF-49DC-9B1D-E0227A3A56E0}" destId="{0D23203A-BA95-43ED-B365-CA03129A727E}" srcOrd="4" destOrd="0" presId="urn:microsoft.com/office/officeart/2005/8/layout/hProcess4"/>
    <dgm:cxn modelId="{97D0CD7E-F775-4D2A-83E3-0FED45F8C37E}" type="presParOf" srcId="{F975ED1A-DC8B-413A-AD11-7CA8F9BC7FC2}" destId="{2432D2B4-2EDC-434B-B33A-03DEE845E8AC}" srcOrd="1" destOrd="0" presId="urn:microsoft.com/office/officeart/2005/8/layout/hProcess4"/>
    <dgm:cxn modelId="{8F61BC34-6C65-4F36-9CED-149723E3EAF3}" type="presParOf" srcId="{F975ED1A-DC8B-413A-AD11-7CA8F9BC7FC2}" destId="{291B418F-1979-471B-ABEC-CD77F10C9492}" srcOrd="2" destOrd="0" presId="urn:microsoft.com/office/officeart/2005/8/layout/hProcess4"/>
    <dgm:cxn modelId="{F94859B5-B54D-4507-945C-188B9BF617BD}" type="presParOf" srcId="{291B418F-1979-471B-ABEC-CD77F10C9492}" destId="{002C35AF-AA6B-4702-B9C7-E5CBF520B1C2}" srcOrd="0" destOrd="0" presId="urn:microsoft.com/office/officeart/2005/8/layout/hProcess4"/>
    <dgm:cxn modelId="{257AB6C0-B211-4C87-8970-12A8DA7CCDE5}" type="presParOf" srcId="{291B418F-1979-471B-ABEC-CD77F10C9492}" destId="{F0C07FF5-DF35-42DD-9912-C0C9F7F4E55E}" srcOrd="1" destOrd="0" presId="urn:microsoft.com/office/officeart/2005/8/layout/hProcess4"/>
    <dgm:cxn modelId="{8CBF1FE1-FC84-4C7E-8B43-97CAB83B3397}" type="presParOf" srcId="{291B418F-1979-471B-ABEC-CD77F10C9492}" destId="{458F784D-539C-41D7-ABAC-54C6EEDD873D}" srcOrd="2" destOrd="0" presId="urn:microsoft.com/office/officeart/2005/8/layout/hProcess4"/>
    <dgm:cxn modelId="{73F570D5-17A8-4F03-B956-3053F231EDE9}" type="presParOf" srcId="{291B418F-1979-471B-ABEC-CD77F10C9492}" destId="{7B82EA95-5A86-4F7E-90C4-E82F04613B2E}" srcOrd="3" destOrd="0" presId="urn:microsoft.com/office/officeart/2005/8/layout/hProcess4"/>
    <dgm:cxn modelId="{4952E7C3-797C-44BC-BA88-8A89939F14D9}" type="presParOf" srcId="{291B418F-1979-471B-ABEC-CD77F10C9492}" destId="{3652778D-B60C-4FB1-B341-80FB961A3D02}" srcOrd="4" destOrd="0" presId="urn:microsoft.com/office/officeart/2005/8/layout/hProcess4"/>
    <dgm:cxn modelId="{DBCA45F8-C5BF-4E6A-9598-414D94DD68C0}" type="presParOf" srcId="{F975ED1A-DC8B-413A-AD11-7CA8F9BC7FC2}" destId="{2D6A1A6F-92F5-4736-8DD7-1350E81B92E0}" srcOrd="3" destOrd="0" presId="urn:microsoft.com/office/officeart/2005/8/layout/hProcess4"/>
    <dgm:cxn modelId="{2F86CBDF-53F7-4718-B534-9B7065083AD5}" type="presParOf" srcId="{F975ED1A-DC8B-413A-AD11-7CA8F9BC7FC2}" destId="{09F2294F-865F-49E6-8F0D-1663819919C4}" srcOrd="4" destOrd="0" presId="urn:microsoft.com/office/officeart/2005/8/layout/hProcess4"/>
    <dgm:cxn modelId="{758031B1-4338-4ADE-9DC2-8E69DCDECC67}" type="presParOf" srcId="{09F2294F-865F-49E6-8F0D-1663819919C4}" destId="{46ABF61C-6CBA-4247-80D9-619268EA8680}" srcOrd="0" destOrd="0" presId="urn:microsoft.com/office/officeart/2005/8/layout/hProcess4"/>
    <dgm:cxn modelId="{FA0AF5F8-22DB-4C40-8C7F-76D1C2E4DB0C}" type="presParOf" srcId="{09F2294F-865F-49E6-8F0D-1663819919C4}" destId="{3B395C2D-D16E-43F0-9679-89765F0D26E8}" srcOrd="1" destOrd="0" presId="urn:microsoft.com/office/officeart/2005/8/layout/hProcess4"/>
    <dgm:cxn modelId="{0FBA5002-2D8B-4E8F-8DF0-AB6908EDA10B}" type="presParOf" srcId="{09F2294F-865F-49E6-8F0D-1663819919C4}" destId="{1C105C05-17F5-4FFF-B960-E576D5769397}" srcOrd="2" destOrd="0" presId="urn:microsoft.com/office/officeart/2005/8/layout/hProcess4"/>
    <dgm:cxn modelId="{2C70A957-7B7D-442C-B8B8-51EA307F6AF2}" type="presParOf" srcId="{09F2294F-865F-49E6-8F0D-1663819919C4}" destId="{6CB8BC3C-EA66-40E6-A844-8DA82B936B29}" srcOrd="3" destOrd="0" presId="urn:microsoft.com/office/officeart/2005/8/layout/hProcess4"/>
    <dgm:cxn modelId="{F63FF89A-AF6B-4553-9A02-5DDA09BCE40A}" type="presParOf" srcId="{09F2294F-865F-49E6-8F0D-1663819919C4}" destId="{DB4B9C5B-74CD-4DC4-81CB-233F8AF2D1C0}" srcOrd="4" destOrd="0" presId="urn:microsoft.com/office/officeart/2005/8/layout/hProcess4"/>
    <dgm:cxn modelId="{D25F9785-69E1-47EA-9F2A-FFCD862AB13D}" type="presParOf" srcId="{F975ED1A-DC8B-413A-AD11-7CA8F9BC7FC2}" destId="{CD8E1C46-8676-4CF7-890D-B7415888E38D}" srcOrd="5" destOrd="0" presId="urn:microsoft.com/office/officeart/2005/8/layout/hProcess4"/>
    <dgm:cxn modelId="{C15C5302-CAC8-4786-AD3F-26B495635AC8}" type="presParOf" srcId="{F975ED1A-DC8B-413A-AD11-7CA8F9BC7FC2}" destId="{347B122F-84E3-4FBC-AF23-F63D16E452F6}" srcOrd="6" destOrd="0" presId="urn:microsoft.com/office/officeart/2005/8/layout/hProcess4"/>
    <dgm:cxn modelId="{A61422C1-0837-478D-B76D-9A6D5C00761B}" type="presParOf" srcId="{347B122F-84E3-4FBC-AF23-F63D16E452F6}" destId="{17AC6054-A527-4048-84A3-F886AED040C2}" srcOrd="0" destOrd="0" presId="urn:microsoft.com/office/officeart/2005/8/layout/hProcess4"/>
    <dgm:cxn modelId="{A0658241-9AE8-488C-B001-6E1D94B0C6A9}" type="presParOf" srcId="{347B122F-84E3-4FBC-AF23-F63D16E452F6}" destId="{9DFEBEF4-64AB-4CA5-B39B-26F519034491}" srcOrd="1" destOrd="0" presId="urn:microsoft.com/office/officeart/2005/8/layout/hProcess4"/>
    <dgm:cxn modelId="{E8EE39F9-F473-427F-987F-0011B9D41E81}" type="presParOf" srcId="{347B122F-84E3-4FBC-AF23-F63D16E452F6}" destId="{5EB3B412-E916-4ACD-A866-475FA577F890}" srcOrd="2" destOrd="0" presId="urn:microsoft.com/office/officeart/2005/8/layout/hProcess4"/>
    <dgm:cxn modelId="{EB365D83-D27B-44F9-B10F-69652C5F0E6E}" type="presParOf" srcId="{347B122F-84E3-4FBC-AF23-F63D16E452F6}" destId="{5DBA2693-C4AA-4CA7-A883-EE917EA82D0D}" srcOrd="3" destOrd="0" presId="urn:microsoft.com/office/officeart/2005/8/layout/hProcess4"/>
    <dgm:cxn modelId="{75E969FE-7DFC-46B9-B764-1E688A5D2239}" type="presParOf" srcId="{347B122F-84E3-4FBC-AF23-F63D16E452F6}" destId="{7A45DA60-A97F-4830-B84A-BF510F7FD74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9044A-37ED-4056-9282-28CE2A5EFA6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2EDA33-4EC6-4344-95FA-0F258C5F4653}">
      <dgm:prSet phldrT="[Text]"/>
      <dgm:spPr/>
      <dgm:t>
        <a:bodyPr/>
        <a:lstStyle/>
        <a:p>
          <a:r>
            <a:rPr lang="hr-HR" dirty="0"/>
            <a:t>9.12.2024 – 19.12.2024</a:t>
          </a:r>
          <a:endParaRPr lang="en-GB" dirty="0"/>
        </a:p>
      </dgm:t>
    </dgm:pt>
    <dgm:pt modelId="{936113A7-3839-49A8-8E27-8C6A8586C9B7}" type="parTrans" cxnId="{4D2865F9-045D-4F49-8BB2-28A7AC9EF672}">
      <dgm:prSet/>
      <dgm:spPr/>
      <dgm:t>
        <a:bodyPr/>
        <a:lstStyle/>
        <a:p>
          <a:endParaRPr lang="en-GB"/>
        </a:p>
      </dgm:t>
    </dgm:pt>
    <dgm:pt modelId="{F7ED9D18-B5CB-4EED-BC0A-305E07AFBCB8}" type="sibTrans" cxnId="{4D2865F9-045D-4F49-8BB2-28A7AC9EF672}">
      <dgm:prSet/>
      <dgm:spPr/>
      <dgm:t>
        <a:bodyPr/>
        <a:lstStyle/>
        <a:p>
          <a:endParaRPr lang="en-GB"/>
        </a:p>
      </dgm:t>
    </dgm:pt>
    <dgm:pt modelId="{86F7B40D-5E12-4BEE-B074-C89F4889B209}">
      <dgm:prSet phldrT="[Text]"/>
      <dgm:spPr/>
      <dgm:t>
        <a:bodyPr/>
        <a:lstStyle/>
        <a:p>
          <a:r>
            <a:rPr lang="hr-HR" dirty="0"/>
            <a:t>Intuitivno sučelje</a:t>
          </a:r>
          <a:endParaRPr lang="en-GB" dirty="0"/>
        </a:p>
      </dgm:t>
    </dgm:pt>
    <dgm:pt modelId="{40350054-A8D3-4FFE-93F3-FAC945903AE7}" type="parTrans" cxnId="{FBA22319-A850-4751-BB4F-2F7743AEE0DC}">
      <dgm:prSet/>
      <dgm:spPr/>
      <dgm:t>
        <a:bodyPr/>
        <a:lstStyle/>
        <a:p>
          <a:endParaRPr lang="en-GB"/>
        </a:p>
      </dgm:t>
    </dgm:pt>
    <dgm:pt modelId="{189812DE-A726-45FE-B1E4-F505D8E82E24}" type="sibTrans" cxnId="{FBA22319-A850-4751-BB4F-2F7743AEE0DC}">
      <dgm:prSet/>
      <dgm:spPr/>
      <dgm:t>
        <a:bodyPr/>
        <a:lstStyle/>
        <a:p>
          <a:endParaRPr lang="en-GB"/>
        </a:p>
      </dgm:t>
    </dgm:pt>
    <dgm:pt modelId="{6CC6CC50-2F3E-4B5A-AD2C-7C81A6E521BB}">
      <dgm:prSet phldrT="[Text]"/>
      <dgm:spPr/>
      <dgm:t>
        <a:bodyPr/>
        <a:lstStyle/>
        <a:p>
          <a:r>
            <a:rPr lang="hr-HR" dirty="0"/>
            <a:t>19.12.2024. – 8.1.2025.</a:t>
          </a:r>
          <a:endParaRPr lang="en-GB" dirty="0"/>
        </a:p>
      </dgm:t>
    </dgm:pt>
    <dgm:pt modelId="{BD1F1631-E953-4CF6-8C63-932CC3C0BB99}" type="parTrans" cxnId="{4DFA0C58-1D22-4CFF-8DEA-33237EF1E2FA}">
      <dgm:prSet/>
      <dgm:spPr/>
      <dgm:t>
        <a:bodyPr/>
        <a:lstStyle/>
        <a:p>
          <a:endParaRPr lang="en-GB"/>
        </a:p>
      </dgm:t>
    </dgm:pt>
    <dgm:pt modelId="{B08822D0-BB73-4DFB-B127-4BA6D2EA8FBF}" type="sibTrans" cxnId="{4DFA0C58-1D22-4CFF-8DEA-33237EF1E2FA}">
      <dgm:prSet/>
      <dgm:spPr/>
      <dgm:t>
        <a:bodyPr/>
        <a:lstStyle/>
        <a:p>
          <a:endParaRPr lang="en-GB"/>
        </a:p>
      </dgm:t>
    </dgm:pt>
    <dgm:pt modelId="{95AB45F2-3D51-4094-9824-F516B8CA0101}">
      <dgm:prSet phldrT="[Text]"/>
      <dgm:spPr/>
      <dgm:t>
        <a:bodyPr/>
        <a:lstStyle/>
        <a:p>
          <a:r>
            <a:rPr lang="hr-HR" dirty="0"/>
            <a:t>Spajanje s vremenskom prognozom</a:t>
          </a:r>
          <a:endParaRPr lang="en-GB" dirty="0"/>
        </a:p>
      </dgm:t>
    </dgm:pt>
    <dgm:pt modelId="{D6A6CAFB-4B2C-4720-B7D5-5BBA016EFB60}" type="parTrans" cxnId="{6F26D3B8-98E5-498B-9F40-F1A1A2576E68}">
      <dgm:prSet/>
      <dgm:spPr/>
      <dgm:t>
        <a:bodyPr/>
        <a:lstStyle/>
        <a:p>
          <a:endParaRPr lang="en-GB"/>
        </a:p>
      </dgm:t>
    </dgm:pt>
    <dgm:pt modelId="{88DEF74D-0FFC-4B51-82F2-1BDBA714F88C}" type="sibTrans" cxnId="{6F26D3B8-98E5-498B-9F40-F1A1A2576E68}">
      <dgm:prSet/>
      <dgm:spPr/>
      <dgm:t>
        <a:bodyPr/>
        <a:lstStyle/>
        <a:p>
          <a:endParaRPr lang="en-GB"/>
        </a:p>
      </dgm:t>
    </dgm:pt>
    <dgm:pt modelId="{2CCA5128-7F1F-4DFB-841F-A9ADD44E3B10}">
      <dgm:prSet phldrT="[Text]"/>
      <dgm:spPr/>
      <dgm:t>
        <a:bodyPr/>
        <a:lstStyle/>
        <a:p>
          <a:r>
            <a:rPr lang="hr-HR" dirty="0"/>
            <a:t>Kupnja ulaznica, ocjenjivanje korisnika</a:t>
          </a:r>
          <a:endParaRPr lang="en-GB" dirty="0"/>
        </a:p>
      </dgm:t>
    </dgm:pt>
    <dgm:pt modelId="{32036801-FA3C-400C-926F-0A3F27B63B6D}" type="parTrans" cxnId="{A29728E5-35B7-41BE-8358-D4C6886D808D}">
      <dgm:prSet/>
      <dgm:spPr/>
      <dgm:t>
        <a:bodyPr/>
        <a:lstStyle/>
        <a:p>
          <a:endParaRPr lang="en-GB"/>
        </a:p>
      </dgm:t>
    </dgm:pt>
    <dgm:pt modelId="{83515933-7143-4B5B-BA5E-E7A73B1B0261}" type="sibTrans" cxnId="{A29728E5-35B7-41BE-8358-D4C6886D808D}">
      <dgm:prSet/>
      <dgm:spPr/>
      <dgm:t>
        <a:bodyPr/>
        <a:lstStyle/>
        <a:p>
          <a:endParaRPr lang="en-GB"/>
        </a:p>
      </dgm:t>
    </dgm:pt>
    <dgm:pt modelId="{E24715B2-3077-4A17-85D8-752EFE22029C}">
      <dgm:prSet phldrT="[Text]"/>
      <dgm:spPr/>
      <dgm:t>
        <a:bodyPr/>
        <a:lstStyle/>
        <a:p>
          <a:r>
            <a:rPr lang="hr-HR" dirty="0"/>
            <a:t>Uređivanje ulaznica</a:t>
          </a:r>
          <a:endParaRPr lang="en-GB" dirty="0"/>
        </a:p>
      </dgm:t>
    </dgm:pt>
    <dgm:pt modelId="{AF0F6D52-2885-4B07-9F46-1C45518CFCCB}" type="parTrans" cxnId="{EE0BC480-2566-4BB1-99F7-BB5F59CAFFBA}">
      <dgm:prSet/>
      <dgm:spPr/>
      <dgm:t>
        <a:bodyPr/>
        <a:lstStyle/>
        <a:p>
          <a:endParaRPr lang="en-GB"/>
        </a:p>
      </dgm:t>
    </dgm:pt>
    <dgm:pt modelId="{0CE17396-FDED-4EB6-AEC8-D7B79493E70D}" type="sibTrans" cxnId="{EE0BC480-2566-4BB1-99F7-BB5F59CAFFBA}">
      <dgm:prSet/>
      <dgm:spPr/>
      <dgm:t>
        <a:bodyPr/>
        <a:lstStyle/>
        <a:p>
          <a:endParaRPr lang="en-GB"/>
        </a:p>
      </dgm:t>
    </dgm:pt>
    <dgm:pt modelId="{0BF860DB-0A10-4762-88F2-33AE3B2DC646}">
      <dgm:prSet phldrT="[Text]"/>
      <dgm:spPr/>
      <dgm:t>
        <a:bodyPr/>
        <a:lstStyle/>
        <a:p>
          <a:r>
            <a:rPr lang="hr-HR" dirty="0"/>
            <a:t>Brisanje karata</a:t>
          </a:r>
          <a:endParaRPr lang="en-GB" dirty="0"/>
        </a:p>
      </dgm:t>
    </dgm:pt>
    <dgm:pt modelId="{FA867071-BE8B-4347-9F1D-7D45CA2BB6C6}" type="parTrans" cxnId="{F7DF90D9-CCF4-4B1A-9453-C32687CBE3FD}">
      <dgm:prSet/>
      <dgm:spPr/>
      <dgm:t>
        <a:bodyPr/>
        <a:lstStyle/>
        <a:p>
          <a:endParaRPr lang="en-GB"/>
        </a:p>
      </dgm:t>
    </dgm:pt>
    <dgm:pt modelId="{6D231D48-07BB-492C-A8FD-D5A461A4064F}" type="sibTrans" cxnId="{F7DF90D9-CCF4-4B1A-9453-C32687CBE3FD}">
      <dgm:prSet/>
      <dgm:spPr/>
      <dgm:t>
        <a:bodyPr/>
        <a:lstStyle/>
        <a:p>
          <a:endParaRPr lang="en-GB"/>
        </a:p>
      </dgm:t>
    </dgm:pt>
    <dgm:pt modelId="{75489DF6-7B5D-46CC-AEF8-72B02D095E47}">
      <dgm:prSet phldrT="[Text]"/>
      <dgm:spPr/>
      <dgm:t>
        <a:bodyPr/>
        <a:lstStyle/>
        <a:p>
          <a:r>
            <a:rPr lang="hr-HR" dirty="0"/>
            <a:t>Uređivanje profila</a:t>
          </a:r>
          <a:endParaRPr lang="en-GB" dirty="0"/>
        </a:p>
      </dgm:t>
    </dgm:pt>
    <dgm:pt modelId="{D71C4085-C7AC-4CB5-BCEA-DFBAE2EB0117}" type="parTrans" cxnId="{8CFA6DD5-BBB3-45ED-83D0-E0F7603A2AF5}">
      <dgm:prSet/>
      <dgm:spPr/>
      <dgm:t>
        <a:bodyPr/>
        <a:lstStyle/>
        <a:p>
          <a:endParaRPr lang="en-GB"/>
        </a:p>
      </dgm:t>
    </dgm:pt>
    <dgm:pt modelId="{28E8B4E9-B800-4254-A1FE-D4769CE47CD9}" type="sibTrans" cxnId="{8CFA6DD5-BBB3-45ED-83D0-E0F7603A2AF5}">
      <dgm:prSet/>
      <dgm:spPr/>
      <dgm:t>
        <a:bodyPr/>
        <a:lstStyle/>
        <a:p>
          <a:endParaRPr lang="en-GB"/>
        </a:p>
      </dgm:t>
    </dgm:pt>
    <dgm:pt modelId="{061711C7-C3CF-4461-8D9D-4A9124DBBC1F}">
      <dgm:prSet phldrT="[Text]"/>
      <dgm:spPr/>
      <dgm:t>
        <a:bodyPr/>
        <a:lstStyle/>
        <a:p>
          <a:r>
            <a:rPr lang="hr-HR" dirty="0"/>
            <a:t>Funkcionalnost razmjene</a:t>
          </a:r>
          <a:endParaRPr lang="en-GB" dirty="0"/>
        </a:p>
      </dgm:t>
    </dgm:pt>
    <dgm:pt modelId="{084740E5-4510-46F9-AB84-960A07F72B0B}" type="parTrans" cxnId="{284BB6BB-D3E5-46AB-A5C3-0C26638CE513}">
      <dgm:prSet/>
      <dgm:spPr/>
      <dgm:t>
        <a:bodyPr/>
        <a:lstStyle/>
        <a:p>
          <a:endParaRPr lang="en-GB"/>
        </a:p>
      </dgm:t>
    </dgm:pt>
    <dgm:pt modelId="{59136F3E-D82E-40B9-8221-BDCC1D86E593}" type="sibTrans" cxnId="{284BB6BB-D3E5-46AB-A5C3-0C26638CE513}">
      <dgm:prSet/>
      <dgm:spPr/>
      <dgm:t>
        <a:bodyPr/>
        <a:lstStyle/>
        <a:p>
          <a:endParaRPr lang="en-GB"/>
        </a:p>
      </dgm:t>
    </dgm:pt>
    <dgm:pt modelId="{9CC913F6-986F-4F65-A25C-551813C93557}">
      <dgm:prSet phldrT="[Text]"/>
      <dgm:spPr/>
      <dgm:t>
        <a:bodyPr/>
        <a:lstStyle/>
        <a:p>
          <a:r>
            <a:rPr lang="hr-HR" dirty="0"/>
            <a:t>Stranica za razmjenu</a:t>
          </a:r>
          <a:endParaRPr lang="en-GB" dirty="0"/>
        </a:p>
      </dgm:t>
    </dgm:pt>
    <dgm:pt modelId="{0454B897-D59C-4CFD-BE37-4654DD7332F1}" type="parTrans" cxnId="{A6AF2F03-0CCF-489B-9F4F-CCB5BCF058ED}">
      <dgm:prSet/>
      <dgm:spPr/>
      <dgm:t>
        <a:bodyPr/>
        <a:lstStyle/>
        <a:p>
          <a:endParaRPr lang="en-GB"/>
        </a:p>
      </dgm:t>
    </dgm:pt>
    <dgm:pt modelId="{18930B17-0B64-43D0-8DCD-11BD368DA83E}" type="sibTrans" cxnId="{A6AF2F03-0CCF-489B-9F4F-CCB5BCF058ED}">
      <dgm:prSet/>
      <dgm:spPr/>
      <dgm:t>
        <a:bodyPr/>
        <a:lstStyle/>
        <a:p>
          <a:endParaRPr lang="en-GB"/>
        </a:p>
      </dgm:t>
    </dgm:pt>
    <dgm:pt modelId="{935F9F03-1D9A-4541-860C-3FE5A31F0FC5}">
      <dgm:prSet phldrT="[Text]"/>
      <dgm:spPr/>
      <dgm:t>
        <a:bodyPr/>
        <a:lstStyle/>
        <a:p>
          <a:r>
            <a:rPr lang="hr-HR" dirty="0"/>
            <a:t>Spajanje sa servisom za izvođače</a:t>
          </a:r>
          <a:endParaRPr lang="en-GB" dirty="0"/>
        </a:p>
      </dgm:t>
    </dgm:pt>
    <dgm:pt modelId="{9A7E3E47-7004-422E-928F-28A693999054}" type="parTrans" cxnId="{76EAD9C5-42B4-4832-ADEA-5CC5F77913CD}">
      <dgm:prSet/>
      <dgm:spPr/>
      <dgm:t>
        <a:bodyPr/>
        <a:lstStyle/>
        <a:p>
          <a:endParaRPr lang="en-GB"/>
        </a:p>
      </dgm:t>
    </dgm:pt>
    <dgm:pt modelId="{9E3943E3-3958-4EFA-A9CE-1614B4DA0510}" type="sibTrans" cxnId="{76EAD9C5-42B4-4832-ADEA-5CC5F77913CD}">
      <dgm:prSet/>
      <dgm:spPr/>
      <dgm:t>
        <a:bodyPr/>
        <a:lstStyle/>
        <a:p>
          <a:endParaRPr lang="en-GB"/>
        </a:p>
      </dgm:t>
    </dgm:pt>
    <dgm:pt modelId="{D5B9089A-F074-44A1-9065-74B7953BD389}">
      <dgm:prSet phldrT="[Text]"/>
      <dgm:spPr/>
      <dgm:t>
        <a:bodyPr/>
        <a:lstStyle/>
        <a:p>
          <a:r>
            <a:rPr lang="hr-HR" dirty="0"/>
            <a:t>Funkcionalnost aukcije</a:t>
          </a:r>
          <a:endParaRPr lang="en-GB" dirty="0"/>
        </a:p>
      </dgm:t>
    </dgm:pt>
    <dgm:pt modelId="{DF72E67A-A863-464A-A749-E8E9962A106D}" type="parTrans" cxnId="{EB275350-29A9-4871-9FCF-D544FFB0ECA1}">
      <dgm:prSet/>
      <dgm:spPr/>
      <dgm:t>
        <a:bodyPr/>
        <a:lstStyle/>
        <a:p>
          <a:endParaRPr lang="en-GB"/>
        </a:p>
      </dgm:t>
    </dgm:pt>
    <dgm:pt modelId="{F3625495-2080-4F75-A9A2-40BBCDDE5E78}" type="sibTrans" cxnId="{EB275350-29A9-4871-9FCF-D544FFB0ECA1}">
      <dgm:prSet/>
      <dgm:spPr/>
      <dgm:t>
        <a:bodyPr/>
        <a:lstStyle/>
        <a:p>
          <a:endParaRPr lang="en-GB"/>
        </a:p>
      </dgm:t>
    </dgm:pt>
    <dgm:pt modelId="{6481E390-513F-41B2-8227-520D53329781}">
      <dgm:prSet phldrT="[Text]"/>
      <dgm:spPr/>
      <dgm:t>
        <a:bodyPr/>
        <a:lstStyle/>
        <a:p>
          <a:r>
            <a:rPr lang="hr-HR" dirty="0"/>
            <a:t>Notifikacije</a:t>
          </a:r>
          <a:endParaRPr lang="en-GB" dirty="0"/>
        </a:p>
      </dgm:t>
    </dgm:pt>
    <dgm:pt modelId="{4E6EB369-F6B6-40DB-B4B1-7779DE9B1C64}" type="parTrans" cxnId="{A19C8D15-A0D7-49B2-AE36-1E2F9CCF7010}">
      <dgm:prSet/>
      <dgm:spPr/>
      <dgm:t>
        <a:bodyPr/>
        <a:lstStyle/>
        <a:p>
          <a:endParaRPr lang="en-GB"/>
        </a:p>
      </dgm:t>
    </dgm:pt>
    <dgm:pt modelId="{737A22E1-7E57-42D2-8B95-548959114B7A}" type="sibTrans" cxnId="{A19C8D15-A0D7-49B2-AE36-1E2F9CCF7010}">
      <dgm:prSet/>
      <dgm:spPr/>
      <dgm:t>
        <a:bodyPr/>
        <a:lstStyle/>
        <a:p>
          <a:endParaRPr lang="en-GB"/>
        </a:p>
      </dgm:t>
    </dgm:pt>
    <dgm:pt modelId="{3E2DD529-2D72-49B0-97F3-D8F70AAA36F6}">
      <dgm:prSet phldrT="[Text]"/>
      <dgm:spPr/>
      <dgm:t>
        <a:bodyPr/>
        <a:lstStyle/>
        <a:p>
          <a:r>
            <a:rPr lang="hr-HR" dirty="0"/>
            <a:t>Stranica za aukciju</a:t>
          </a:r>
          <a:endParaRPr lang="en-GB" dirty="0"/>
        </a:p>
      </dgm:t>
    </dgm:pt>
    <dgm:pt modelId="{39733FAA-7929-4B7F-81EE-9D0680A65289}" type="parTrans" cxnId="{449EB7BD-33B8-492C-843E-ABB748634241}">
      <dgm:prSet/>
      <dgm:spPr/>
      <dgm:t>
        <a:bodyPr/>
        <a:lstStyle/>
        <a:p>
          <a:endParaRPr lang="en-GB"/>
        </a:p>
      </dgm:t>
    </dgm:pt>
    <dgm:pt modelId="{41744C9D-45F5-4366-80C7-CCC9744141A0}" type="sibTrans" cxnId="{449EB7BD-33B8-492C-843E-ABB748634241}">
      <dgm:prSet/>
      <dgm:spPr/>
      <dgm:t>
        <a:bodyPr/>
        <a:lstStyle/>
        <a:p>
          <a:endParaRPr lang="en-GB"/>
        </a:p>
      </dgm:t>
    </dgm:pt>
    <dgm:pt modelId="{73258558-7C8B-4D82-BD88-AE3BF8BB89E8}">
      <dgm:prSet phldrT="[Text]"/>
      <dgm:spPr/>
      <dgm:t>
        <a:bodyPr/>
        <a:lstStyle/>
        <a:p>
          <a:r>
            <a:rPr lang="hr-HR" dirty="0"/>
            <a:t>Postavljanje ulaznica</a:t>
          </a:r>
          <a:endParaRPr lang="en-GB" dirty="0"/>
        </a:p>
      </dgm:t>
    </dgm:pt>
    <dgm:pt modelId="{275BA25D-04A1-47B1-89F9-09DBF523C892}" type="parTrans" cxnId="{38F04625-57AF-48E8-900A-04EE8AA7BA95}">
      <dgm:prSet/>
      <dgm:spPr/>
      <dgm:t>
        <a:bodyPr/>
        <a:lstStyle/>
        <a:p>
          <a:endParaRPr lang="en-GB"/>
        </a:p>
      </dgm:t>
    </dgm:pt>
    <dgm:pt modelId="{0C42B415-45F2-48DF-8A58-D120825E3EED}" type="sibTrans" cxnId="{38F04625-57AF-48E8-900A-04EE8AA7BA95}">
      <dgm:prSet/>
      <dgm:spPr/>
      <dgm:t>
        <a:bodyPr/>
        <a:lstStyle/>
        <a:p>
          <a:endParaRPr lang="en-GB"/>
        </a:p>
      </dgm:t>
    </dgm:pt>
    <dgm:pt modelId="{57653DEE-F9E1-4AE6-89E3-38F911971E96}">
      <dgm:prSet phldrT="[Text]"/>
      <dgm:spPr/>
      <dgm:t>
        <a:bodyPr/>
        <a:lstStyle/>
        <a:p>
          <a:r>
            <a:rPr lang="hr-HR" dirty="0"/>
            <a:t>8.1.2025. – 18.1.2025.</a:t>
          </a:r>
          <a:endParaRPr lang="en-GB" dirty="0"/>
        </a:p>
      </dgm:t>
    </dgm:pt>
    <dgm:pt modelId="{84D8A0EB-1AC9-4904-A606-EC5B57F18E46}" type="parTrans" cxnId="{5D7622F3-E8F6-4710-9BAD-F89E364F02A0}">
      <dgm:prSet/>
      <dgm:spPr/>
      <dgm:t>
        <a:bodyPr/>
        <a:lstStyle/>
        <a:p>
          <a:endParaRPr lang="en-GB"/>
        </a:p>
      </dgm:t>
    </dgm:pt>
    <dgm:pt modelId="{7E6A0338-11B0-47DB-9C9B-AAF666CEA7D0}" type="sibTrans" cxnId="{5D7622F3-E8F6-4710-9BAD-F89E364F02A0}">
      <dgm:prSet/>
      <dgm:spPr/>
      <dgm:t>
        <a:bodyPr/>
        <a:lstStyle/>
        <a:p>
          <a:endParaRPr lang="en-GB"/>
        </a:p>
      </dgm:t>
    </dgm:pt>
    <dgm:pt modelId="{88BF6BDA-2A2B-4B5B-9711-2F5402A3F9F0}">
      <dgm:prSet phldrT="[Text]"/>
      <dgm:spPr/>
      <dgm:t>
        <a:bodyPr/>
        <a:lstStyle/>
        <a:p>
          <a:r>
            <a:rPr lang="hr-HR" dirty="0"/>
            <a:t>Odbijanje ponuda</a:t>
          </a:r>
          <a:endParaRPr lang="en-GB" dirty="0"/>
        </a:p>
      </dgm:t>
    </dgm:pt>
    <dgm:pt modelId="{C236E7D2-45EC-4C6D-A5AE-00F080F16911}" type="parTrans" cxnId="{7DE60878-F383-4839-A608-ADA5BDA2DBCD}">
      <dgm:prSet/>
      <dgm:spPr/>
      <dgm:t>
        <a:bodyPr/>
        <a:lstStyle/>
        <a:p>
          <a:endParaRPr lang="en-GB"/>
        </a:p>
      </dgm:t>
    </dgm:pt>
    <dgm:pt modelId="{1100101F-AAFD-45B6-9D33-1283E42B4F9A}" type="sibTrans" cxnId="{7DE60878-F383-4839-A608-ADA5BDA2DBCD}">
      <dgm:prSet/>
      <dgm:spPr/>
      <dgm:t>
        <a:bodyPr/>
        <a:lstStyle/>
        <a:p>
          <a:endParaRPr lang="en-GB"/>
        </a:p>
      </dgm:t>
    </dgm:pt>
    <dgm:pt modelId="{6EBBCBC4-0677-4995-8C7A-DD2BA0A531CF}">
      <dgm:prSet phldrT="[Text]"/>
      <dgm:spPr/>
      <dgm:t>
        <a:bodyPr/>
        <a:lstStyle/>
        <a:p>
          <a:r>
            <a:rPr lang="hr-HR" dirty="0"/>
            <a:t>Filtriranje oglasa</a:t>
          </a:r>
          <a:endParaRPr lang="en-GB" dirty="0"/>
        </a:p>
      </dgm:t>
    </dgm:pt>
    <dgm:pt modelId="{0F703760-AD48-4D51-84B6-0E6D6B619307}" type="parTrans" cxnId="{160886F8-C7DA-40CC-9D4E-0CF70C97C322}">
      <dgm:prSet/>
      <dgm:spPr/>
      <dgm:t>
        <a:bodyPr/>
        <a:lstStyle/>
        <a:p>
          <a:endParaRPr lang="en-GB"/>
        </a:p>
      </dgm:t>
    </dgm:pt>
    <dgm:pt modelId="{86426DBA-F002-46C8-BABE-EEE44D7FC06C}" type="sibTrans" cxnId="{160886F8-C7DA-40CC-9D4E-0CF70C97C322}">
      <dgm:prSet/>
      <dgm:spPr/>
      <dgm:t>
        <a:bodyPr/>
        <a:lstStyle/>
        <a:p>
          <a:endParaRPr lang="en-GB"/>
        </a:p>
      </dgm:t>
    </dgm:pt>
    <dgm:pt modelId="{22CDB42D-FBDB-4DFA-AAC3-62A68854A9C8}">
      <dgm:prSet phldrT="[Text]"/>
      <dgm:spPr/>
      <dgm:t>
        <a:bodyPr/>
        <a:lstStyle/>
        <a:p>
          <a:r>
            <a:rPr lang="hr-HR" dirty="0"/>
            <a:t>Stranica admina</a:t>
          </a:r>
          <a:endParaRPr lang="en-GB" dirty="0"/>
        </a:p>
      </dgm:t>
    </dgm:pt>
    <dgm:pt modelId="{F7942194-8B1E-434A-9A6B-7EDCF66AD152}" type="parTrans" cxnId="{92E30C31-C4BA-4EC7-AEB1-51293F4D12E7}">
      <dgm:prSet/>
      <dgm:spPr/>
      <dgm:t>
        <a:bodyPr/>
        <a:lstStyle/>
        <a:p>
          <a:endParaRPr lang="en-GB"/>
        </a:p>
      </dgm:t>
    </dgm:pt>
    <dgm:pt modelId="{47734F1F-FBCB-4102-A70E-506A5ECD9ACC}" type="sibTrans" cxnId="{92E30C31-C4BA-4EC7-AEB1-51293F4D12E7}">
      <dgm:prSet/>
      <dgm:spPr/>
      <dgm:t>
        <a:bodyPr/>
        <a:lstStyle/>
        <a:p>
          <a:endParaRPr lang="en-GB"/>
        </a:p>
      </dgm:t>
    </dgm:pt>
    <dgm:pt modelId="{46D1F403-9E6C-4D69-A76E-C13248D45D61}">
      <dgm:prSet phldrT="[Text]"/>
      <dgm:spPr/>
      <dgm:t>
        <a:bodyPr/>
        <a:lstStyle/>
        <a:p>
          <a:r>
            <a:rPr lang="hr-HR" dirty="0"/>
            <a:t>Prijavljivanje korisnika</a:t>
          </a:r>
          <a:endParaRPr lang="en-GB" dirty="0"/>
        </a:p>
      </dgm:t>
    </dgm:pt>
    <dgm:pt modelId="{418E956A-6B3B-491F-BBA0-B65117AB3D87}" type="parTrans" cxnId="{04634DE0-F5C4-491F-9210-8B5F5F575E10}">
      <dgm:prSet/>
      <dgm:spPr/>
      <dgm:t>
        <a:bodyPr/>
        <a:lstStyle/>
        <a:p>
          <a:endParaRPr lang="en-GB"/>
        </a:p>
      </dgm:t>
    </dgm:pt>
    <dgm:pt modelId="{64C556F8-939F-450F-9947-FAF58959065C}" type="sibTrans" cxnId="{04634DE0-F5C4-491F-9210-8B5F5F575E10}">
      <dgm:prSet/>
      <dgm:spPr/>
      <dgm:t>
        <a:bodyPr/>
        <a:lstStyle/>
        <a:p>
          <a:endParaRPr lang="en-GB"/>
        </a:p>
      </dgm:t>
    </dgm:pt>
    <dgm:pt modelId="{5A010C4F-7DCF-4D46-AB53-11F62CEE585C}">
      <dgm:prSet phldrT="[Text]"/>
      <dgm:spPr/>
      <dgm:t>
        <a:bodyPr/>
        <a:lstStyle/>
        <a:p>
          <a:r>
            <a:rPr lang="hr-HR" dirty="0"/>
            <a:t>Dijagrami</a:t>
          </a:r>
          <a:endParaRPr lang="en-GB" dirty="0"/>
        </a:p>
      </dgm:t>
    </dgm:pt>
    <dgm:pt modelId="{2815780F-FE5D-49B6-85B9-58A4DE6F3575}" type="parTrans" cxnId="{32B3270E-89E0-4709-B99A-CB60F9E12C78}">
      <dgm:prSet/>
      <dgm:spPr/>
      <dgm:t>
        <a:bodyPr/>
        <a:lstStyle/>
        <a:p>
          <a:endParaRPr lang="en-GB"/>
        </a:p>
      </dgm:t>
    </dgm:pt>
    <dgm:pt modelId="{65F3E81E-D210-43A2-A6B9-F70692F0C8DD}" type="sibTrans" cxnId="{32B3270E-89E0-4709-B99A-CB60F9E12C78}">
      <dgm:prSet/>
      <dgm:spPr/>
      <dgm:t>
        <a:bodyPr/>
        <a:lstStyle/>
        <a:p>
          <a:endParaRPr lang="en-GB"/>
        </a:p>
      </dgm:t>
    </dgm:pt>
    <dgm:pt modelId="{795D8A2C-673D-400A-97F4-8FCBFA3C2D57}">
      <dgm:prSet phldrT="[Text]"/>
      <dgm:spPr/>
      <dgm:t>
        <a:bodyPr/>
        <a:lstStyle/>
        <a:p>
          <a:r>
            <a:rPr lang="hr-HR" dirty="0"/>
            <a:t>Uređivanje oglasa</a:t>
          </a:r>
          <a:endParaRPr lang="en-GB" dirty="0"/>
        </a:p>
      </dgm:t>
    </dgm:pt>
    <dgm:pt modelId="{B972BDC6-1A9D-4881-95D4-BA41993D9308}" type="parTrans" cxnId="{814245B8-56C6-455B-A522-6E7ADC32ACAB}">
      <dgm:prSet/>
      <dgm:spPr/>
      <dgm:t>
        <a:bodyPr/>
        <a:lstStyle/>
        <a:p>
          <a:endParaRPr lang="en-GB"/>
        </a:p>
      </dgm:t>
    </dgm:pt>
    <dgm:pt modelId="{8434D55F-7183-4BA3-86E1-268E3869A919}" type="sibTrans" cxnId="{814245B8-56C6-455B-A522-6E7ADC32ACAB}">
      <dgm:prSet/>
      <dgm:spPr/>
      <dgm:t>
        <a:bodyPr/>
        <a:lstStyle/>
        <a:p>
          <a:endParaRPr lang="en-GB"/>
        </a:p>
      </dgm:t>
    </dgm:pt>
    <dgm:pt modelId="{91CC26AA-54A9-451A-AD81-4B0F9F73008B}">
      <dgm:prSet phldrT="[Text]"/>
      <dgm:spPr/>
      <dgm:t>
        <a:bodyPr/>
        <a:lstStyle/>
        <a:p>
          <a:r>
            <a:rPr lang="hr-HR" dirty="0"/>
            <a:t>Prezentacija</a:t>
          </a:r>
          <a:endParaRPr lang="en-GB" dirty="0"/>
        </a:p>
      </dgm:t>
    </dgm:pt>
    <dgm:pt modelId="{451393F4-C573-4FC2-A23C-06FB92A9CDFD}" type="parTrans" cxnId="{655F6B5F-98E0-4307-BBB1-59944BFBC190}">
      <dgm:prSet/>
      <dgm:spPr/>
      <dgm:t>
        <a:bodyPr/>
        <a:lstStyle/>
        <a:p>
          <a:endParaRPr lang="en-GB"/>
        </a:p>
      </dgm:t>
    </dgm:pt>
    <dgm:pt modelId="{1CE2A961-7D87-48BA-A756-BD766575BB11}" type="sibTrans" cxnId="{655F6B5F-98E0-4307-BBB1-59944BFBC190}">
      <dgm:prSet/>
      <dgm:spPr/>
      <dgm:t>
        <a:bodyPr/>
        <a:lstStyle/>
        <a:p>
          <a:endParaRPr lang="en-GB"/>
        </a:p>
      </dgm:t>
    </dgm:pt>
    <dgm:pt modelId="{958A8B28-B29B-4CBB-9317-ABE983EFBD26}">
      <dgm:prSet phldrT="[Text]"/>
      <dgm:spPr/>
      <dgm:t>
        <a:bodyPr/>
        <a:lstStyle/>
        <a:p>
          <a:r>
            <a:rPr lang="hr-HR" dirty="0"/>
            <a:t>Zaključak</a:t>
          </a:r>
          <a:endParaRPr lang="en-GB" dirty="0"/>
        </a:p>
      </dgm:t>
    </dgm:pt>
    <dgm:pt modelId="{20928B55-72B2-4CE8-A4AA-2C8D3608057A}" type="parTrans" cxnId="{27B00F51-2B04-42B7-B926-48D7FD8A23A5}">
      <dgm:prSet/>
      <dgm:spPr/>
      <dgm:t>
        <a:bodyPr/>
        <a:lstStyle/>
        <a:p>
          <a:endParaRPr lang="en-GB"/>
        </a:p>
      </dgm:t>
    </dgm:pt>
    <dgm:pt modelId="{9B9D2FFB-8606-4C60-AB6A-083992EEEA2B}" type="sibTrans" cxnId="{27B00F51-2B04-42B7-B926-48D7FD8A23A5}">
      <dgm:prSet/>
      <dgm:spPr/>
      <dgm:t>
        <a:bodyPr/>
        <a:lstStyle/>
        <a:p>
          <a:endParaRPr lang="en-GB"/>
        </a:p>
      </dgm:t>
    </dgm:pt>
    <dgm:pt modelId="{F79939DD-CBF0-40FB-86FB-F2E0CD2AF48D}">
      <dgm:prSet phldrT="[Text]"/>
      <dgm:spPr/>
      <dgm:t>
        <a:bodyPr/>
        <a:lstStyle/>
        <a:p>
          <a:r>
            <a:rPr lang="hr-HR" dirty="0"/>
            <a:t>Ispitivanje komponenti, tehnologije i sustava</a:t>
          </a:r>
          <a:endParaRPr lang="en-GB" dirty="0"/>
        </a:p>
      </dgm:t>
    </dgm:pt>
    <dgm:pt modelId="{85136FBA-7C16-4735-BDD0-B2F541A45FED}" type="parTrans" cxnId="{7528410B-D5D3-48F5-8806-7AE8ED5609C3}">
      <dgm:prSet/>
      <dgm:spPr/>
      <dgm:t>
        <a:bodyPr/>
        <a:lstStyle/>
        <a:p>
          <a:endParaRPr lang="en-GB"/>
        </a:p>
      </dgm:t>
    </dgm:pt>
    <dgm:pt modelId="{E4A87BC1-3153-4588-8E61-4893EB08F887}" type="sibTrans" cxnId="{7528410B-D5D3-48F5-8806-7AE8ED5609C3}">
      <dgm:prSet/>
      <dgm:spPr/>
      <dgm:t>
        <a:bodyPr/>
        <a:lstStyle/>
        <a:p>
          <a:endParaRPr lang="en-GB"/>
        </a:p>
      </dgm:t>
    </dgm:pt>
    <dgm:pt modelId="{710E0F20-7661-41D4-803F-5AD433ED4CAF}" type="pres">
      <dgm:prSet presAssocID="{B149044A-37ED-4056-9282-28CE2A5EFA6E}" presName="Name0" presStyleCnt="0">
        <dgm:presLayoutVars>
          <dgm:dir/>
          <dgm:animLvl val="lvl"/>
          <dgm:resizeHandles val="exact"/>
        </dgm:presLayoutVars>
      </dgm:prSet>
      <dgm:spPr/>
    </dgm:pt>
    <dgm:pt modelId="{8000B841-FC18-48CA-A5DC-4B10727C6CBE}" type="pres">
      <dgm:prSet presAssocID="{B149044A-37ED-4056-9282-28CE2A5EFA6E}" presName="tSp" presStyleCnt="0"/>
      <dgm:spPr/>
    </dgm:pt>
    <dgm:pt modelId="{44DEBBFD-0501-4162-B445-2A529089B5C4}" type="pres">
      <dgm:prSet presAssocID="{B149044A-37ED-4056-9282-28CE2A5EFA6E}" presName="bSp" presStyleCnt="0"/>
      <dgm:spPr/>
    </dgm:pt>
    <dgm:pt modelId="{F975ED1A-DC8B-413A-AD11-7CA8F9BC7FC2}" type="pres">
      <dgm:prSet presAssocID="{B149044A-37ED-4056-9282-28CE2A5EFA6E}" presName="process" presStyleCnt="0"/>
      <dgm:spPr/>
    </dgm:pt>
    <dgm:pt modelId="{5F4EE893-9BFF-49DC-9B1D-E0227A3A56E0}" type="pres">
      <dgm:prSet presAssocID="{332EDA33-4EC6-4344-95FA-0F258C5F4653}" presName="composite1" presStyleCnt="0"/>
      <dgm:spPr/>
    </dgm:pt>
    <dgm:pt modelId="{EA78A807-CE4F-4D4C-93D5-AA5F4FBAD973}" type="pres">
      <dgm:prSet presAssocID="{332EDA33-4EC6-4344-95FA-0F258C5F4653}" presName="dummyNode1" presStyleLbl="node1" presStyleIdx="0" presStyleCnt="3"/>
      <dgm:spPr/>
    </dgm:pt>
    <dgm:pt modelId="{487EACB2-B12F-4BE3-BD9B-F0E1B404F74B}" type="pres">
      <dgm:prSet presAssocID="{332EDA33-4EC6-4344-95FA-0F258C5F4653}" presName="childNode1" presStyleLbl="bgAcc1" presStyleIdx="0" presStyleCnt="3">
        <dgm:presLayoutVars>
          <dgm:bulletEnabled val="1"/>
        </dgm:presLayoutVars>
      </dgm:prSet>
      <dgm:spPr/>
    </dgm:pt>
    <dgm:pt modelId="{EF7F6230-39FA-40E8-B9F7-1651BF1E30C0}" type="pres">
      <dgm:prSet presAssocID="{332EDA33-4EC6-4344-95FA-0F258C5F4653}" presName="childNode1tx" presStyleLbl="bgAcc1" presStyleIdx="0" presStyleCnt="3">
        <dgm:presLayoutVars>
          <dgm:bulletEnabled val="1"/>
        </dgm:presLayoutVars>
      </dgm:prSet>
      <dgm:spPr/>
    </dgm:pt>
    <dgm:pt modelId="{90BEEAFF-4DE0-4B42-9DB6-F27A9CF3B7D7}" type="pres">
      <dgm:prSet presAssocID="{332EDA33-4EC6-4344-95FA-0F258C5F4653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D23203A-BA95-43ED-B365-CA03129A727E}" type="pres">
      <dgm:prSet presAssocID="{332EDA33-4EC6-4344-95FA-0F258C5F4653}" presName="connSite1" presStyleCnt="0"/>
      <dgm:spPr/>
    </dgm:pt>
    <dgm:pt modelId="{2432D2B4-2EDC-434B-B33A-03DEE845E8AC}" type="pres">
      <dgm:prSet presAssocID="{F7ED9D18-B5CB-4EED-BC0A-305E07AFBCB8}" presName="Name9" presStyleLbl="sibTrans2D1" presStyleIdx="0" presStyleCnt="2"/>
      <dgm:spPr/>
    </dgm:pt>
    <dgm:pt modelId="{43FBE3DD-5CD5-4ACC-8774-13EA292B5DA9}" type="pres">
      <dgm:prSet presAssocID="{6CC6CC50-2F3E-4B5A-AD2C-7C81A6E521BB}" presName="composite2" presStyleCnt="0"/>
      <dgm:spPr/>
    </dgm:pt>
    <dgm:pt modelId="{E15AD69A-AC04-40D1-AAEF-4CF56B4776BB}" type="pres">
      <dgm:prSet presAssocID="{6CC6CC50-2F3E-4B5A-AD2C-7C81A6E521BB}" presName="dummyNode2" presStyleLbl="node1" presStyleIdx="0" presStyleCnt="3"/>
      <dgm:spPr/>
    </dgm:pt>
    <dgm:pt modelId="{E8FD65B6-C846-4E03-A98D-E42627EB1371}" type="pres">
      <dgm:prSet presAssocID="{6CC6CC50-2F3E-4B5A-AD2C-7C81A6E521BB}" presName="childNode2" presStyleLbl="bgAcc1" presStyleIdx="1" presStyleCnt="3">
        <dgm:presLayoutVars>
          <dgm:bulletEnabled val="1"/>
        </dgm:presLayoutVars>
      </dgm:prSet>
      <dgm:spPr/>
    </dgm:pt>
    <dgm:pt modelId="{006949B7-7729-4964-889D-5C0ADC197959}" type="pres">
      <dgm:prSet presAssocID="{6CC6CC50-2F3E-4B5A-AD2C-7C81A6E521BB}" presName="childNode2tx" presStyleLbl="bgAcc1" presStyleIdx="1" presStyleCnt="3">
        <dgm:presLayoutVars>
          <dgm:bulletEnabled val="1"/>
        </dgm:presLayoutVars>
      </dgm:prSet>
      <dgm:spPr/>
    </dgm:pt>
    <dgm:pt modelId="{D40C1FDB-E693-4EEC-B3FC-A9CA643D7584}" type="pres">
      <dgm:prSet presAssocID="{6CC6CC50-2F3E-4B5A-AD2C-7C81A6E521BB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EC5D6C6-1B89-4DA1-B79A-1FB988C57D59}" type="pres">
      <dgm:prSet presAssocID="{6CC6CC50-2F3E-4B5A-AD2C-7C81A6E521BB}" presName="connSite2" presStyleCnt="0"/>
      <dgm:spPr/>
    </dgm:pt>
    <dgm:pt modelId="{E3B65001-5264-4A23-853A-4791704CE52D}" type="pres">
      <dgm:prSet presAssocID="{B08822D0-BB73-4DFB-B127-4BA6D2EA8FBF}" presName="Name18" presStyleLbl="sibTrans2D1" presStyleIdx="1" presStyleCnt="2"/>
      <dgm:spPr/>
    </dgm:pt>
    <dgm:pt modelId="{200B4032-11AF-4BC1-8A60-54180349BE8F}" type="pres">
      <dgm:prSet presAssocID="{57653DEE-F9E1-4AE6-89E3-38F911971E96}" presName="composite1" presStyleCnt="0"/>
      <dgm:spPr/>
    </dgm:pt>
    <dgm:pt modelId="{BBDAD7D4-6CA7-44AF-82FF-885F7E2CBB29}" type="pres">
      <dgm:prSet presAssocID="{57653DEE-F9E1-4AE6-89E3-38F911971E96}" presName="dummyNode1" presStyleLbl="node1" presStyleIdx="1" presStyleCnt="3"/>
      <dgm:spPr/>
    </dgm:pt>
    <dgm:pt modelId="{79DD179B-F4B9-469D-93EB-BAE3877765E4}" type="pres">
      <dgm:prSet presAssocID="{57653DEE-F9E1-4AE6-89E3-38F911971E96}" presName="childNode1" presStyleLbl="bgAcc1" presStyleIdx="2" presStyleCnt="3">
        <dgm:presLayoutVars>
          <dgm:bulletEnabled val="1"/>
        </dgm:presLayoutVars>
      </dgm:prSet>
      <dgm:spPr/>
    </dgm:pt>
    <dgm:pt modelId="{658CAD27-C2DC-4986-9E0E-BA9438AA1167}" type="pres">
      <dgm:prSet presAssocID="{57653DEE-F9E1-4AE6-89E3-38F911971E96}" presName="childNode1tx" presStyleLbl="bgAcc1" presStyleIdx="2" presStyleCnt="3">
        <dgm:presLayoutVars>
          <dgm:bulletEnabled val="1"/>
        </dgm:presLayoutVars>
      </dgm:prSet>
      <dgm:spPr/>
    </dgm:pt>
    <dgm:pt modelId="{6D1F9E5A-4DDB-4AAE-BF1A-344FD6FF8289}" type="pres">
      <dgm:prSet presAssocID="{57653DEE-F9E1-4AE6-89E3-38F911971E9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3C49AED-8748-4EDF-B48A-D83570BDA4AE}" type="pres">
      <dgm:prSet presAssocID="{57653DEE-F9E1-4AE6-89E3-38F911971E96}" presName="connSite1" presStyleCnt="0"/>
      <dgm:spPr/>
    </dgm:pt>
  </dgm:ptLst>
  <dgm:cxnLst>
    <dgm:cxn modelId="{A6AF2F03-0CCF-489B-9F4F-CCB5BCF058ED}" srcId="{6CC6CC50-2F3E-4B5A-AD2C-7C81A6E521BB}" destId="{9CC913F6-986F-4F65-A25C-551813C93557}" srcOrd="2" destOrd="0" parTransId="{0454B897-D59C-4CFD-BE37-4654DD7332F1}" sibTransId="{18930B17-0B64-43D0-8DCD-11BD368DA83E}"/>
    <dgm:cxn modelId="{AE6AFC05-1ADB-4DD5-9091-6887CFEBF78F}" type="presOf" srcId="{75489DF6-7B5D-46CC-AEF8-72B02D095E47}" destId="{E8FD65B6-C846-4E03-A98D-E42627EB1371}" srcOrd="0" destOrd="0" presId="urn:microsoft.com/office/officeart/2005/8/layout/hProcess4"/>
    <dgm:cxn modelId="{E3B02D06-BB25-4001-924F-8D9AAA71666C}" type="presOf" srcId="{73258558-7C8B-4D82-BD88-AE3BF8BB89E8}" destId="{E8FD65B6-C846-4E03-A98D-E42627EB1371}" srcOrd="0" destOrd="7" presId="urn:microsoft.com/office/officeart/2005/8/layout/hProcess4"/>
    <dgm:cxn modelId="{B3B19D07-14CC-4A4C-ACB9-2212A220D830}" type="presOf" srcId="{B08822D0-BB73-4DFB-B127-4BA6D2EA8FBF}" destId="{E3B65001-5264-4A23-853A-4791704CE52D}" srcOrd="0" destOrd="0" presId="urn:microsoft.com/office/officeart/2005/8/layout/hProcess4"/>
    <dgm:cxn modelId="{7528410B-D5D3-48F5-8806-7AE8ED5609C3}" srcId="{57653DEE-F9E1-4AE6-89E3-38F911971E96}" destId="{F79939DD-CBF0-40FB-86FB-F2E0CD2AF48D}" srcOrd="8" destOrd="0" parTransId="{85136FBA-7C16-4735-BDD0-B2F541A45FED}" sibTransId="{E4A87BC1-3153-4588-8E61-4893EB08F887}"/>
    <dgm:cxn modelId="{531ED00C-B569-4D33-A640-C352F8621066}" type="presOf" srcId="{6481E390-513F-41B2-8227-520D53329781}" destId="{E8FD65B6-C846-4E03-A98D-E42627EB1371}" srcOrd="0" destOrd="5" presId="urn:microsoft.com/office/officeart/2005/8/layout/hProcess4"/>
    <dgm:cxn modelId="{32B3270E-89E0-4709-B99A-CB60F9E12C78}" srcId="{57653DEE-F9E1-4AE6-89E3-38F911971E96}" destId="{5A010C4F-7DCF-4D46-AB53-11F62CEE585C}" srcOrd="4" destOrd="0" parTransId="{2815780F-FE5D-49B6-85B9-58A4DE6F3575}" sibTransId="{65F3E81E-D210-43A2-A6B9-F70692F0C8DD}"/>
    <dgm:cxn modelId="{3FBA3214-ECE2-4275-AFAE-9F839E65FA5A}" type="presOf" srcId="{795D8A2C-673D-400A-97F4-8FCBFA3C2D57}" destId="{658CAD27-C2DC-4986-9E0E-BA9438AA1167}" srcOrd="1" destOrd="5" presId="urn:microsoft.com/office/officeart/2005/8/layout/hProcess4"/>
    <dgm:cxn modelId="{A19C8D15-A0D7-49B2-AE36-1E2F9CCF7010}" srcId="{6CC6CC50-2F3E-4B5A-AD2C-7C81A6E521BB}" destId="{6481E390-513F-41B2-8227-520D53329781}" srcOrd="5" destOrd="0" parTransId="{4E6EB369-F6B6-40DB-B4B1-7779DE9B1C64}" sibTransId="{737A22E1-7E57-42D2-8B95-548959114B7A}"/>
    <dgm:cxn modelId="{FBA22319-A850-4751-BB4F-2F7743AEE0DC}" srcId="{332EDA33-4EC6-4344-95FA-0F258C5F4653}" destId="{86F7B40D-5E12-4BEE-B074-C89F4889B209}" srcOrd="0" destOrd="0" parTransId="{40350054-A8D3-4FFE-93F3-FAC945903AE7}" sibTransId="{189812DE-A726-45FE-B1E4-F505D8E82E24}"/>
    <dgm:cxn modelId="{3757981D-5AD1-4C96-9069-C6D3AA9C14CE}" type="presOf" srcId="{061711C7-C3CF-4461-8D9D-4A9124DBBC1F}" destId="{006949B7-7729-4964-889D-5C0ADC197959}" srcOrd="1" destOrd="1" presId="urn:microsoft.com/office/officeart/2005/8/layout/hProcess4"/>
    <dgm:cxn modelId="{CFE53020-AC06-4B3F-9E46-54A5ECBFD1FF}" type="presOf" srcId="{0BF860DB-0A10-4762-88F2-33AE3B2DC646}" destId="{EF7F6230-39FA-40E8-B9F7-1651BF1E30C0}" srcOrd="1" destOrd="4" presId="urn:microsoft.com/office/officeart/2005/8/layout/hProcess4"/>
    <dgm:cxn modelId="{E7D63A24-181A-4B2A-ACFF-DB55558E9F94}" type="presOf" srcId="{5A010C4F-7DCF-4D46-AB53-11F62CEE585C}" destId="{79DD179B-F4B9-469D-93EB-BAE3877765E4}" srcOrd="0" destOrd="4" presId="urn:microsoft.com/office/officeart/2005/8/layout/hProcess4"/>
    <dgm:cxn modelId="{38F04625-57AF-48E8-900A-04EE8AA7BA95}" srcId="{6CC6CC50-2F3E-4B5A-AD2C-7C81A6E521BB}" destId="{73258558-7C8B-4D82-BD88-AE3BF8BB89E8}" srcOrd="7" destOrd="0" parTransId="{275BA25D-04A1-47B1-89F9-09DBF523C892}" sibTransId="{0C42B415-45F2-48DF-8A58-D120825E3EED}"/>
    <dgm:cxn modelId="{4914042D-507E-4B48-A614-EEACBF8EF005}" type="presOf" srcId="{46D1F403-9E6C-4D69-A76E-C13248D45D61}" destId="{658CAD27-C2DC-4986-9E0E-BA9438AA1167}" srcOrd="1" destOrd="3" presId="urn:microsoft.com/office/officeart/2005/8/layout/hProcess4"/>
    <dgm:cxn modelId="{522C562D-DEF4-4596-8CEA-D6108ABCA34D}" type="presOf" srcId="{5A010C4F-7DCF-4D46-AB53-11F62CEE585C}" destId="{658CAD27-C2DC-4986-9E0E-BA9438AA1167}" srcOrd="1" destOrd="4" presId="urn:microsoft.com/office/officeart/2005/8/layout/hProcess4"/>
    <dgm:cxn modelId="{92E30C31-C4BA-4EC7-AEB1-51293F4D12E7}" srcId="{57653DEE-F9E1-4AE6-89E3-38F911971E96}" destId="{22CDB42D-FBDB-4DFA-AAC3-62A68854A9C8}" srcOrd="2" destOrd="0" parTransId="{F7942194-8B1E-434A-9A6B-7EDCF66AD152}" sibTransId="{47734F1F-FBCB-4102-A70E-506A5ECD9ACC}"/>
    <dgm:cxn modelId="{D9654033-317E-414C-9188-E4EBA503456B}" type="presOf" srcId="{3E2DD529-2D72-49B0-97F3-D8F70AAA36F6}" destId="{006949B7-7729-4964-889D-5C0ADC197959}" srcOrd="1" destOrd="6" presId="urn:microsoft.com/office/officeart/2005/8/layout/hProcess4"/>
    <dgm:cxn modelId="{F8E5013C-D789-4514-A745-4AAC3C53EFBD}" type="presOf" srcId="{86F7B40D-5E12-4BEE-B074-C89F4889B209}" destId="{487EACB2-B12F-4BE3-BD9B-F0E1B404F74B}" srcOrd="0" destOrd="0" presId="urn:microsoft.com/office/officeart/2005/8/layout/hProcess4"/>
    <dgm:cxn modelId="{6715033C-F5EF-4C67-BE9C-BC8886A96427}" type="presOf" srcId="{6EBBCBC4-0677-4995-8C7A-DD2BA0A531CF}" destId="{79DD179B-F4B9-469D-93EB-BAE3877765E4}" srcOrd="0" destOrd="1" presId="urn:microsoft.com/office/officeart/2005/8/layout/hProcess4"/>
    <dgm:cxn modelId="{655F6B5F-98E0-4307-BBB1-59944BFBC190}" srcId="{57653DEE-F9E1-4AE6-89E3-38F911971E96}" destId="{91CC26AA-54A9-451A-AD81-4B0F9F73008B}" srcOrd="6" destOrd="0" parTransId="{451393F4-C573-4FC2-A23C-06FB92A9CDFD}" sibTransId="{1CE2A961-7D87-48BA-A756-BD766575BB11}"/>
    <dgm:cxn modelId="{4057C261-8752-4888-86A0-8317B3872ECE}" type="presOf" srcId="{6EBBCBC4-0677-4995-8C7A-DD2BA0A531CF}" destId="{658CAD27-C2DC-4986-9E0E-BA9438AA1167}" srcOrd="1" destOrd="1" presId="urn:microsoft.com/office/officeart/2005/8/layout/hProcess4"/>
    <dgm:cxn modelId="{A5DEAB6B-330A-45B3-9E12-E28A66AAF671}" type="presOf" srcId="{9CC913F6-986F-4F65-A25C-551813C93557}" destId="{006949B7-7729-4964-889D-5C0ADC197959}" srcOrd="1" destOrd="2" presId="urn:microsoft.com/office/officeart/2005/8/layout/hProcess4"/>
    <dgm:cxn modelId="{287F4D50-C1F5-43CD-8C61-2ECC50EA58B1}" type="presOf" srcId="{E24715B2-3077-4A17-85D8-752EFE22029C}" destId="{487EACB2-B12F-4BE3-BD9B-F0E1B404F74B}" srcOrd="0" destOrd="3" presId="urn:microsoft.com/office/officeart/2005/8/layout/hProcess4"/>
    <dgm:cxn modelId="{EB275350-29A9-4871-9FCF-D544FFB0ECA1}" srcId="{6CC6CC50-2F3E-4B5A-AD2C-7C81A6E521BB}" destId="{D5B9089A-F074-44A1-9065-74B7953BD389}" srcOrd="4" destOrd="0" parTransId="{DF72E67A-A863-464A-A749-E8E9962A106D}" sibTransId="{F3625495-2080-4F75-A9A2-40BBCDDE5E78}"/>
    <dgm:cxn modelId="{27B00F51-2B04-42B7-B926-48D7FD8A23A5}" srcId="{57653DEE-F9E1-4AE6-89E3-38F911971E96}" destId="{958A8B28-B29B-4CBB-9317-ABE983EFBD26}" srcOrd="7" destOrd="0" parTransId="{20928B55-72B2-4CE8-A4AA-2C8D3608057A}" sibTransId="{9B9D2FFB-8606-4C60-AB6A-083992EEEA2B}"/>
    <dgm:cxn modelId="{E9CDE051-B04D-4C6C-B63E-77F02E07C7A5}" type="presOf" srcId="{2CCA5128-7F1F-4DFB-841F-A9ADD44E3B10}" destId="{EF7F6230-39FA-40E8-B9F7-1651BF1E30C0}" srcOrd="1" destOrd="2" presId="urn:microsoft.com/office/officeart/2005/8/layout/hProcess4"/>
    <dgm:cxn modelId="{7B1CF452-431C-4B45-8846-1A9917D52DB0}" type="presOf" srcId="{958A8B28-B29B-4CBB-9317-ABE983EFBD26}" destId="{658CAD27-C2DC-4986-9E0E-BA9438AA1167}" srcOrd="1" destOrd="7" presId="urn:microsoft.com/office/officeart/2005/8/layout/hProcess4"/>
    <dgm:cxn modelId="{20B64053-0316-4AD0-B541-803BA09D3541}" type="presOf" srcId="{B149044A-37ED-4056-9282-28CE2A5EFA6E}" destId="{710E0F20-7661-41D4-803F-5AD433ED4CAF}" srcOrd="0" destOrd="0" presId="urn:microsoft.com/office/officeart/2005/8/layout/hProcess4"/>
    <dgm:cxn modelId="{48A5A375-8D68-4AA9-8A7A-8995DAF651D9}" type="presOf" srcId="{E24715B2-3077-4A17-85D8-752EFE22029C}" destId="{EF7F6230-39FA-40E8-B9F7-1651BF1E30C0}" srcOrd="1" destOrd="3" presId="urn:microsoft.com/office/officeart/2005/8/layout/hProcess4"/>
    <dgm:cxn modelId="{AF231456-3B2D-4A4C-8B3B-7BAD05A89985}" type="presOf" srcId="{6CC6CC50-2F3E-4B5A-AD2C-7C81A6E521BB}" destId="{D40C1FDB-E693-4EEC-B3FC-A9CA643D7584}" srcOrd="0" destOrd="0" presId="urn:microsoft.com/office/officeart/2005/8/layout/hProcess4"/>
    <dgm:cxn modelId="{8FFF4277-7FE5-4CD9-8864-C16860E8A8D4}" type="presOf" srcId="{22CDB42D-FBDB-4DFA-AAC3-62A68854A9C8}" destId="{658CAD27-C2DC-4986-9E0E-BA9438AA1167}" srcOrd="1" destOrd="2" presId="urn:microsoft.com/office/officeart/2005/8/layout/hProcess4"/>
    <dgm:cxn modelId="{15ED0158-6D90-471D-B3ED-B53525916F85}" type="presOf" srcId="{46D1F403-9E6C-4D69-A76E-C13248D45D61}" destId="{79DD179B-F4B9-469D-93EB-BAE3877765E4}" srcOrd="0" destOrd="3" presId="urn:microsoft.com/office/officeart/2005/8/layout/hProcess4"/>
    <dgm:cxn modelId="{7DE60878-F383-4839-A608-ADA5BDA2DBCD}" srcId="{57653DEE-F9E1-4AE6-89E3-38F911971E96}" destId="{88BF6BDA-2A2B-4B5B-9711-2F5402A3F9F0}" srcOrd="0" destOrd="0" parTransId="{C236E7D2-45EC-4C6D-A5AE-00F080F16911}" sibTransId="{1100101F-AAFD-45B6-9D33-1283E42B4F9A}"/>
    <dgm:cxn modelId="{4DFA0C58-1D22-4CFF-8DEA-33237EF1E2FA}" srcId="{B149044A-37ED-4056-9282-28CE2A5EFA6E}" destId="{6CC6CC50-2F3E-4B5A-AD2C-7C81A6E521BB}" srcOrd="1" destOrd="0" parTransId="{BD1F1631-E953-4CF6-8C63-932CC3C0BB99}" sibTransId="{B08822D0-BB73-4DFB-B127-4BA6D2EA8FBF}"/>
    <dgm:cxn modelId="{AB105879-6B27-4C40-88DD-66A09AAE81E8}" type="presOf" srcId="{935F9F03-1D9A-4541-860C-3FE5A31F0FC5}" destId="{E8FD65B6-C846-4E03-A98D-E42627EB1371}" srcOrd="0" destOrd="3" presId="urn:microsoft.com/office/officeart/2005/8/layout/hProcess4"/>
    <dgm:cxn modelId="{6B2CCA59-AB59-43C5-934A-674E43E128CD}" type="presOf" srcId="{73258558-7C8B-4D82-BD88-AE3BF8BB89E8}" destId="{006949B7-7729-4964-889D-5C0ADC197959}" srcOrd="1" destOrd="7" presId="urn:microsoft.com/office/officeart/2005/8/layout/hProcess4"/>
    <dgm:cxn modelId="{9C67517B-47A4-4B7F-AE6B-5DEFA0A1A539}" type="presOf" srcId="{332EDA33-4EC6-4344-95FA-0F258C5F4653}" destId="{90BEEAFF-4DE0-4B42-9DB6-F27A9CF3B7D7}" srcOrd="0" destOrd="0" presId="urn:microsoft.com/office/officeart/2005/8/layout/hProcess4"/>
    <dgm:cxn modelId="{6073CA7B-FAF6-406A-B4EF-6999CF2BBFEB}" type="presOf" srcId="{91CC26AA-54A9-451A-AD81-4B0F9F73008B}" destId="{79DD179B-F4B9-469D-93EB-BAE3877765E4}" srcOrd="0" destOrd="6" presId="urn:microsoft.com/office/officeart/2005/8/layout/hProcess4"/>
    <dgm:cxn modelId="{09B7E17C-01E3-43EA-968C-B63250973C22}" type="presOf" srcId="{57653DEE-F9E1-4AE6-89E3-38F911971E96}" destId="{6D1F9E5A-4DDB-4AAE-BF1A-344FD6FF8289}" srcOrd="0" destOrd="0" presId="urn:microsoft.com/office/officeart/2005/8/layout/hProcess4"/>
    <dgm:cxn modelId="{EE0BC480-2566-4BB1-99F7-BB5F59CAFFBA}" srcId="{332EDA33-4EC6-4344-95FA-0F258C5F4653}" destId="{E24715B2-3077-4A17-85D8-752EFE22029C}" srcOrd="3" destOrd="0" parTransId="{AF0F6D52-2885-4B07-9F46-1C45518CFCCB}" sibTransId="{0CE17396-FDED-4EB6-AEC8-D7B79493E70D}"/>
    <dgm:cxn modelId="{81AD9586-3FA2-42B5-A47F-D798E3E38B31}" type="presOf" srcId="{9CC913F6-986F-4F65-A25C-551813C93557}" destId="{E8FD65B6-C846-4E03-A98D-E42627EB1371}" srcOrd="0" destOrd="2" presId="urn:microsoft.com/office/officeart/2005/8/layout/hProcess4"/>
    <dgm:cxn modelId="{65C1C987-09AE-41CA-90AF-9F5CF353C96A}" type="presOf" srcId="{958A8B28-B29B-4CBB-9317-ABE983EFBD26}" destId="{79DD179B-F4B9-469D-93EB-BAE3877765E4}" srcOrd="0" destOrd="7" presId="urn:microsoft.com/office/officeart/2005/8/layout/hProcess4"/>
    <dgm:cxn modelId="{9842AC8A-C32A-4B55-9FEA-FEB7BCC5C7FF}" type="presOf" srcId="{D5B9089A-F074-44A1-9065-74B7953BD389}" destId="{006949B7-7729-4964-889D-5C0ADC197959}" srcOrd="1" destOrd="4" presId="urn:microsoft.com/office/officeart/2005/8/layout/hProcess4"/>
    <dgm:cxn modelId="{B1186C90-E2DF-4D09-A9C2-1D3C20D33D94}" type="presOf" srcId="{935F9F03-1D9A-4541-860C-3FE5A31F0FC5}" destId="{006949B7-7729-4964-889D-5C0ADC197959}" srcOrd="1" destOrd="3" presId="urn:microsoft.com/office/officeart/2005/8/layout/hProcess4"/>
    <dgm:cxn modelId="{73CAA590-5C3B-46BC-966E-D2247F364045}" type="presOf" srcId="{F79939DD-CBF0-40FB-86FB-F2E0CD2AF48D}" destId="{79DD179B-F4B9-469D-93EB-BAE3877765E4}" srcOrd="0" destOrd="8" presId="urn:microsoft.com/office/officeart/2005/8/layout/hProcess4"/>
    <dgm:cxn modelId="{4F80AE9C-941B-4863-87EF-877924CB14A7}" type="presOf" srcId="{22CDB42D-FBDB-4DFA-AAC3-62A68854A9C8}" destId="{79DD179B-F4B9-469D-93EB-BAE3877765E4}" srcOrd="0" destOrd="2" presId="urn:microsoft.com/office/officeart/2005/8/layout/hProcess4"/>
    <dgm:cxn modelId="{C282929D-3B7E-477F-9860-4B9FA21BCEB9}" type="presOf" srcId="{795D8A2C-673D-400A-97F4-8FCBFA3C2D57}" destId="{79DD179B-F4B9-469D-93EB-BAE3877765E4}" srcOrd="0" destOrd="5" presId="urn:microsoft.com/office/officeart/2005/8/layout/hProcess4"/>
    <dgm:cxn modelId="{A7F9D9A0-A8D2-4208-B45C-3559F9951509}" type="presOf" srcId="{F7ED9D18-B5CB-4EED-BC0A-305E07AFBCB8}" destId="{2432D2B4-2EDC-434B-B33A-03DEE845E8AC}" srcOrd="0" destOrd="0" presId="urn:microsoft.com/office/officeart/2005/8/layout/hProcess4"/>
    <dgm:cxn modelId="{9757B6A7-EB1E-413C-B130-56AFCEE758BD}" type="presOf" srcId="{75489DF6-7B5D-46CC-AEF8-72B02D095E47}" destId="{006949B7-7729-4964-889D-5C0ADC197959}" srcOrd="1" destOrd="0" presId="urn:microsoft.com/office/officeart/2005/8/layout/hProcess4"/>
    <dgm:cxn modelId="{C8A0FDA7-4D70-4B04-994A-AAA20997D4CB}" type="presOf" srcId="{86F7B40D-5E12-4BEE-B074-C89F4889B209}" destId="{EF7F6230-39FA-40E8-B9F7-1651BF1E30C0}" srcOrd="1" destOrd="0" presId="urn:microsoft.com/office/officeart/2005/8/layout/hProcess4"/>
    <dgm:cxn modelId="{020B4EAA-CCB0-4560-BF45-60D42BA6233F}" type="presOf" srcId="{061711C7-C3CF-4461-8D9D-4A9124DBBC1F}" destId="{E8FD65B6-C846-4E03-A98D-E42627EB1371}" srcOrd="0" destOrd="1" presId="urn:microsoft.com/office/officeart/2005/8/layout/hProcess4"/>
    <dgm:cxn modelId="{2DBAB5B2-15B9-4207-B281-12570B4BE077}" type="presOf" srcId="{2CCA5128-7F1F-4DFB-841F-A9ADD44E3B10}" destId="{487EACB2-B12F-4BE3-BD9B-F0E1B404F74B}" srcOrd="0" destOrd="2" presId="urn:microsoft.com/office/officeart/2005/8/layout/hProcess4"/>
    <dgm:cxn modelId="{814245B8-56C6-455B-A522-6E7ADC32ACAB}" srcId="{57653DEE-F9E1-4AE6-89E3-38F911971E96}" destId="{795D8A2C-673D-400A-97F4-8FCBFA3C2D57}" srcOrd="5" destOrd="0" parTransId="{B972BDC6-1A9D-4881-95D4-BA41993D9308}" sibTransId="{8434D55F-7183-4BA3-86E1-268E3869A919}"/>
    <dgm:cxn modelId="{6F26D3B8-98E5-498B-9F40-F1A1A2576E68}" srcId="{332EDA33-4EC6-4344-95FA-0F258C5F4653}" destId="{95AB45F2-3D51-4094-9824-F516B8CA0101}" srcOrd="1" destOrd="0" parTransId="{D6A6CAFB-4B2C-4720-B7D5-5BBA016EFB60}" sibTransId="{88DEF74D-0FFC-4B51-82F2-1BDBA714F88C}"/>
    <dgm:cxn modelId="{273C38BB-5D76-431F-8165-4D1E7791F756}" type="presOf" srcId="{88BF6BDA-2A2B-4B5B-9711-2F5402A3F9F0}" destId="{658CAD27-C2DC-4986-9E0E-BA9438AA1167}" srcOrd="1" destOrd="0" presId="urn:microsoft.com/office/officeart/2005/8/layout/hProcess4"/>
    <dgm:cxn modelId="{284BB6BB-D3E5-46AB-A5C3-0C26638CE513}" srcId="{6CC6CC50-2F3E-4B5A-AD2C-7C81A6E521BB}" destId="{061711C7-C3CF-4461-8D9D-4A9124DBBC1F}" srcOrd="1" destOrd="0" parTransId="{084740E5-4510-46F9-AB84-960A07F72B0B}" sibTransId="{59136F3E-D82E-40B9-8221-BDCC1D86E593}"/>
    <dgm:cxn modelId="{449EB7BD-33B8-492C-843E-ABB748634241}" srcId="{6CC6CC50-2F3E-4B5A-AD2C-7C81A6E521BB}" destId="{3E2DD529-2D72-49B0-97F3-D8F70AAA36F6}" srcOrd="6" destOrd="0" parTransId="{39733FAA-7929-4B7F-81EE-9D0680A65289}" sibTransId="{41744C9D-45F5-4366-80C7-CCC9744141A0}"/>
    <dgm:cxn modelId="{76EAD9C5-42B4-4832-ADEA-5CC5F77913CD}" srcId="{6CC6CC50-2F3E-4B5A-AD2C-7C81A6E521BB}" destId="{935F9F03-1D9A-4541-860C-3FE5A31F0FC5}" srcOrd="3" destOrd="0" parTransId="{9A7E3E47-7004-422E-928F-28A693999054}" sibTransId="{9E3943E3-3958-4EFA-A9CE-1614B4DA0510}"/>
    <dgm:cxn modelId="{77AE67C7-9509-4054-A62B-628F73AAA413}" type="presOf" srcId="{6481E390-513F-41B2-8227-520D53329781}" destId="{006949B7-7729-4964-889D-5C0ADC197959}" srcOrd="1" destOrd="5" presId="urn:microsoft.com/office/officeart/2005/8/layout/hProcess4"/>
    <dgm:cxn modelId="{E3CE94CE-1313-4B77-A329-E734EF541131}" type="presOf" srcId="{3E2DD529-2D72-49B0-97F3-D8F70AAA36F6}" destId="{E8FD65B6-C846-4E03-A98D-E42627EB1371}" srcOrd="0" destOrd="6" presId="urn:microsoft.com/office/officeart/2005/8/layout/hProcess4"/>
    <dgm:cxn modelId="{8CFA6DD5-BBB3-45ED-83D0-E0F7603A2AF5}" srcId="{6CC6CC50-2F3E-4B5A-AD2C-7C81A6E521BB}" destId="{75489DF6-7B5D-46CC-AEF8-72B02D095E47}" srcOrd="0" destOrd="0" parTransId="{D71C4085-C7AC-4CB5-BCEA-DFBAE2EB0117}" sibTransId="{28E8B4E9-B800-4254-A1FE-D4769CE47CD9}"/>
    <dgm:cxn modelId="{92CBF6D6-A587-4917-8CBA-A98F61800AD2}" type="presOf" srcId="{88BF6BDA-2A2B-4B5B-9711-2F5402A3F9F0}" destId="{79DD179B-F4B9-469D-93EB-BAE3877765E4}" srcOrd="0" destOrd="0" presId="urn:microsoft.com/office/officeart/2005/8/layout/hProcess4"/>
    <dgm:cxn modelId="{F7DF90D9-CCF4-4B1A-9453-C32687CBE3FD}" srcId="{332EDA33-4EC6-4344-95FA-0F258C5F4653}" destId="{0BF860DB-0A10-4762-88F2-33AE3B2DC646}" srcOrd="4" destOrd="0" parTransId="{FA867071-BE8B-4347-9F1D-7D45CA2BB6C6}" sibTransId="{6D231D48-07BB-492C-A8FD-D5A461A4064F}"/>
    <dgm:cxn modelId="{9FD111DB-27C3-43A2-B068-B9D28454B481}" type="presOf" srcId="{91CC26AA-54A9-451A-AD81-4B0F9F73008B}" destId="{658CAD27-C2DC-4986-9E0E-BA9438AA1167}" srcOrd="1" destOrd="6" presId="urn:microsoft.com/office/officeart/2005/8/layout/hProcess4"/>
    <dgm:cxn modelId="{04634DE0-F5C4-491F-9210-8B5F5F575E10}" srcId="{57653DEE-F9E1-4AE6-89E3-38F911971E96}" destId="{46D1F403-9E6C-4D69-A76E-C13248D45D61}" srcOrd="3" destOrd="0" parTransId="{418E956A-6B3B-491F-BBA0-B65117AB3D87}" sibTransId="{64C556F8-939F-450F-9947-FAF58959065C}"/>
    <dgm:cxn modelId="{A29728E5-35B7-41BE-8358-D4C6886D808D}" srcId="{332EDA33-4EC6-4344-95FA-0F258C5F4653}" destId="{2CCA5128-7F1F-4DFB-841F-A9ADD44E3B10}" srcOrd="2" destOrd="0" parTransId="{32036801-FA3C-400C-926F-0A3F27B63B6D}" sibTransId="{83515933-7143-4B5B-BA5E-E7A73B1B0261}"/>
    <dgm:cxn modelId="{E750B2E5-8C79-4085-A769-321E8F1E16A5}" type="presOf" srcId="{95AB45F2-3D51-4094-9824-F516B8CA0101}" destId="{487EACB2-B12F-4BE3-BD9B-F0E1B404F74B}" srcOrd="0" destOrd="1" presId="urn:microsoft.com/office/officeart/2005/8/layout/hProcess4"/>
    <dgm:cxn modelId="{14FFBAE5-FCA2-4D93-9791-F9A0FC0F1FF2}" type="presOf" srcId="{95AB45F2-3D51-4094-9824-F516B8CA0101}" destId="{EF7F6230-39FA-40E8-B9F7-1651BF1E30C0}" srcOrd="1" destOrd="1" presId="urn:microsoft.com/office/officeart/2005/8/layout/hProcess4"/>
    <dgm:cxn modelId="{C419EFEC-B1E6-41BE-925B-695813644B60}" type="presOf" srcId="{F79939DD-CBF0-40FB-86FB-F2E0CD2AF48D}" destId="{658CAD27-C2DC-4986-9E0E-BA9438AA1167}" srcOrd="1" destOrd="8" presId="urn:microsoft.com/office/officeart/2005/8/layout/hProcess4"/>
    <dgm:cxn modelId="{3EE4E6F0-F776-4196-A787-A29C826B7787}" type="presOf" srcId="{0BF860DB-0A10-4762-88F2-33AE3B2DC646}" destId="{487EACB2-B12F-4BE3-BD9B-F0E1B404F74B}" srcOrd="0" destOrd="4" presId="urn:microsoft.com/office/officeart/2005/8/layout/hProcess4"/>
    <dgm:cxn modelId="{5D7622F3-E8F6-4710-9BAD-F89E364F02A0}" srcId="{B149044A-37ED-4056-9282-28CE2A5EFA6E}" destId="{57653DEE-F9E1-4AE6-89E3-38F911971E96}" srcOrd="2" destOrd="0" parTransId="{84D8A0EB-1AC9-4904-A606-EC5B57F18E46}" sibTransId="{7E6A0338-11B0-47DB-9C9B-AAF666CEA7D0}"/>
    <dgm:cxn modelId="{160886F8-C7DA-40CC-9D4E-0CF70C97C322}" srcId="{57653DEE-F9E1-4AE6-89E3-38F911971E96}" destId="{6EBBCBC4-0677-4995-8C7A-DD2BA0A531CF}" srcOrd="1" destOrd="0" parTransId="{0F703760-AD48-4D51-84B6-0E6D6B619307}" sibTransId="{86426DBA-F002-46C8-BABE-EEE44D7FC06C}"/>
    <dgm:cxn modelId="{4D2865F9-045D-4F49-8BB2-28A7AC9EF672}" srcId="{B149044A-37ED-4056-9282-28CE2A5EFA6E}" destId="{332EDA33-4EC6-4344-95FA-0F258C5F4653}" srcOrd="0" destOrd="0" parTransId="{936113A7-3839-49A8-8E27-8C6A8586C9B7}" sibTransId="{F7ED9D18-B5CB-4EED-BC0A-305E07AFBCB8}"/>
    <dgm:cxn modelId="{2CE3EEFB-138D-4247-AF83-1F8139FA286C}" type="presOf" srcId="{D5B9089A-F074-44A1-9065-74B7953BD389}" destId="{E8FD65B6-C846-4E03-A98D-E42627EB1371}" srcOrd="0" destOrd="4" presId="urn:microsoft.com/office/officeart/2005/8/layout/hProcess4"/>
    <dgm:cxn modelId="{1DF1F384-7F01-4C80-B997-1AA9526DB5AE}" type="presParOf" srcId="{710E0F20-7661-41D4-803F-5AD433ED4CAF}" destId="{8000B841-FC18-48CA-A5DC-4B10727C6CBE}" srcOrd="0" destOrd="0" presId="urn:microsoft.com/office/officeart/2005/8/layout/hProcess4"/>
    <dgm:cxn modelId="{EA78F88C-2C7B-41BA-830A-6953E78F1F3A}" type="presParOf" srcId="{710E0F20-7661-41D4-803F-5AD433ED4CAF}" destId="{44DEBBFD-0501-4162-B445-2A529089B5C4}" srcOrd="1" destOrd="0" presId="urn:microsoft.com/office/officeart/2005/8/layout/hProcess4"/>
    <dgm:cxn modelId="{09BC6589-3444-4FF1-A85B-345C702E5850}" type="presParOf" srcId="{710E0F20-7661-41D4-803F-5AD433ED4CAF}" destId="{F975ED1A-DC8B-413A-AD11-7CA8F9BC7FC2}" srcOrd="2" destOrd="0" presId="urn:microsoft.com/office/officeart/2005/8/layout/hProcess4"/>
    <dgm:cxn modelId="{5490F689-287E-40F2-8E61-CA8CA978A79E}" type="presParOf" srcId="{F975ED1A-DC8B-413A-AD11-7CA8F9BC7FC2}" destId="{5F4EE893-9BFF-49DC-9B1D-E0227A3A56E0}" srcOrd="0" destOrd="0" presId="urn:microsoft.com/office/officeart/2005/8/layout/hProcess4"/>
    <dgm:cxn modelId="{C990DB3B-B583-4E20-AABA-468B01FAD6E9}" type="presParOf" srcId="{5F4EE893-9BFF-49DC-9B1D-E0227A3A56E0}" destId="{EA78A807-CE4F-4D4C-93D5-AA5F4FBAD973}" srcOrd="0" destOrd="0" presId="urn:microsoft.com/office/officeart/2005/8/layout/hProcess4"/>
    <dgm:cxn modelId="{BCB71DEB-AC31-49DF-8D6F-C402FE226740}" type="presParOf" srcId="{5F4EE893-9BFF-49DC-9B1D-E0227A3A56E0}" destId="{487EACB2-B12F-4BE3-BD9B-F0E1B404F74B}" srcOrd="1" destOrd="0" presId="urn:microsoft.com/office/officeart/2005/8/layout/hProcess4"/>
    <dgm:cxn modelId="{D5398F9E-C573-4ECF-A5CE-E756F46D9725}" type="presParOf" srcId="{5F4EE893-9BFF-49DC-9B1D-E0227A3A56E0}" destId="{EF7F6230-39FA-40E8-B9F7-1651BF1E30C0}" srcOrd="2" destOrd="0" presId="urn:microsoft.com/office/officeart/2005/8/layout/hProcess4"/>
    <dgm:cxn modelId="{FC0120AD-659B-469B-9CAB-8713E43BB104}" type="presParOf" srcId="{5F4EE893-9BFF-49DC-9B1D-E0227A3A56E0}" destId="{90BEEAFF-4DE0-4B42-9DB6-F27A9CF3B7D7}" srcOrd="3" destOrd="0" presId="urn:microsoft.com/office/officeart/2005/8/layout/hProcess4"/>
    <dgm:cxn modelId="{4416A082-4A57-402A-9DD0-D6793B621CC8}" type="presParOf" srcId="{5F4EE893-9BFF-49DC-9B1D-E0227A3A56E0}" destId="{0D23203A-BA95-43ED-B365-CA03129A727E}" srcOrd="4" destOrd="0" presId="urn:microsoft.com/office/officeart/2005/8/layout/hProcess4"/>
    <dgm:cxn modelId="{97D0CD7E-F775-4D2A-83E3-0FED45F8C37E}" type="presParOf" srcId="{F975ED1A-DC8B-413A-AD11-7CA8F9BC7FC2}" destId="{2432D2B4-2EDC-434B-B33A-03DEE845E8AC}" srcOrd="1" destOrd="0" presId="urn:microsoft.com/office/officeart/2005/8/layout/hProcess4"/>
    <dgm:cxn modelId="{51018214-1A57-411D-9B77-1696F84A5A56}" type="presParOf" srcId="{F975ED1A-DC8B-413A-AD11-7CA8F9BC7FC2}" destId="{43FBE3DD-5CD5-4ACC-8774-13EA292B5DA9}" srcOrd="2" destOrd="0" presId="urn:microsoft.com/office/officeart/2005/8/layout/hProcess4"/>
    <dgm:cxn modelId="{BB064093-819A-4542-9738-DBAE01143E82}" type="presParOf" srcId="{43FBE3DD-5CD5-4ACC-8774-13EA292B5DA9}" destId="{E15AD69A-AC04-40D1-AAEF-4CF56B4776BB}" srcOrd="0" destOrd="0" presId="urn:microsoft.com/office/officeart/2005/8/layout/hProcess4"/>
    <dgm:cxn modelId="{17FE1EBF-AAFC-433F-A0B7-40CDEFE9591B}" type="presParOf" srcId="{43FBE3DD-5CD5-4ACC-8774-13EA292B5DA9}" destId="{E8FD65B6-C846-4E03-A98D-E42627EB1371}" srcOrd="1" destOrd="0" presId="urn:microsoft.com/office/officeart/2005/8/layout/hProcess4"/>
    <dgm:cxn modelId="{5C30CAF1-3BE0-4E86-9712-5CDFFB774730}" type="presParOf" srcId="{43FBE3DD-5CD5-4ACC-8774-13EA292B5DA9}" destId="{006949B7-7729-4964-889D-5C0ADC197959}" srcOrd="2" destOrd="0" presId="urn:microsoft.com/office/officeart/2005/8/layout/hProcess4"/>
    <dgm:cxn modelId="{84D409F9-7330-426B-AE25-CBEF8C491F2A}" type="presParOf" srcId="{43FBE3DD-5CD5-4ACC-8774-13EA292B5DA9}" destId="{D40C1FDB-E693-4EEC-B3FC-A9CA643D7584}" srcOrd="3" destOrd="0" presId="urn:microsoft.com/office/officeart/2005/8/layout/hProcess4"/>
    <dgm:cxn modelId="{0B65D4AA-1234-41C9-9E20-31A959D218C0}" type="presParOf" srcId="{43FBE3DD-5CD5-4ACC-8774-13EA292B5DA9}" destId="{0EC5D6C6-1B89-4DA1-B79A-1FB988C57D59}" srcOrd="4" destOrd="0" presId="urn:microsoft.com/office/officeart/2005/8/layout/hProcess4"/>
    <dgm:cxn modelId="{621A9238-4D7C-4C47-A8CF-C7AA5E34918F}" type="presParOf" srcId="{F975ED1A-DC8B-413A-AD11-7CA8F9BC7FC2}" destId="{E3B65001-5264-4A23-853A-4791704CE52D}" srcOrd="3" destOrd="0" presId="urn:microsoft.com/office/officeart/2005/8/layout/hProcess4"/>
    <dgm:cxn modelId="{936553F6-36D5-442E-ADB8-EF567E055564}" type="presParOf" srcId="{F975ED1A-DC8B-413A-AD11-7CA8F9BC7FC2}" destId="{200B4032-11AF-4BC1-8A60-54180349BE8F}" srcOrd="4" destOrd="0" presId="urn:microsoft.com/office/officeart/2005/8/layout/hProcess4"/>
    <dgm:cxn modelId="{E54BC97D-F8D6-4CB0-ACD6-FA3F304FE8B3}" type="presParOf" srcId="{200B4032-11AF-4BC1-8A60-54180349BE8F}" destId="{BBDAD7D4-6CA7-44AF-82FF-885F7E2CBB29}" srcOrd="0" destOrd="0" presId="urn:microsoft.com/office/officeart/2005/8/layout/hProcess4"/>
    <dgm:cxn modelId="{E7CA83F9-CFF8-48EF-AAEC-BCF6695C2053}" type="presParOf" srcId="{200B4032-11AF-4BC1-8A60-54180349BE8F}" destId="{79DD179B-F4B9-469D-93EB-BAE3877765E4}" srcOrd="1" destOrd="0" presId="urn:microsoft.com/office/officeart/2005/8/layout/hProcess4"/>
    <dgm:cxn modelId="{A0772AC1-C7BE-48A8-9B25-81F4CFAE7603}" type="presParOf" srcId="{200B4032-11AF-4BC1-8A60-54180349BE8F}" destId="{658CAD27-C2DC-4986-9E0E-BA9438AA1167}" srcOrd="2" destOrd="0" presId="urn:microsoft.com/office/officeart/2005/8/layout/hProcess4"/>
    <dgm:cxn modelId="{B1046ABE-D0A7-4186-BC9B-6D1B52896655}" type="presParOf" srcId="{200B4032-11AF-4BC1-8A60-54180349BE8F}" destId="{6D1F9E5A-4DDB-4AAE-BF1A-344FD6FF8289}" srcOrd="3" destOrd="0" presId="urn:microsoft.com/office/officeart/2005/8/layout/hProcess4"/>
    <dgm:cxn modelId="{FC6819A1-7193-480B-979B-E48B52551433}" type="presParOf" srcId="{200B4032-11AF-4BC1-8A60-54180349BE8F}" destId="{F3C49AED-8748-4EDF-B48A-D83570BDA4A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EACB2-B12F-4BE3-BD9B-F0E1B404F74B}">
      <dsp:nvSpPr>
        <dsp:cNvPr id="0" name=""/>
        <dsp:cNvSpPr/>
      </dsp:nvSpPr>
      <dsp:spPr>
        <a:xfrm>
          <a:off x="3100" y="1783934"/>
          <a:ext cx="1803882" cy="1487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Funkcionalni/Nefunkcioni zahtjevi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Početni OAuth</a:t>
          </a:r>
          <a:endParaRPr lang="en-GB" sz="1000" kern="1200" dirty="0"/>
        </a:p>
      </dsp:txBody>
      <dsp:txXfrm>
        <a:off x="37339" y="1818173"/>
        <a:ext cx="1735404" cy="1100528"/>
      </dsp:txXfrm>
    </dsp:sp>
    <dsp:sp modelId="{2432D2B4-2EDC-434B-B33A-03DEE845E8AC}">
      <dsp:nvSpPr>
        <dsp:cNvPr id="0" name=""/>
        <dsp:cNvSpPr/>
      </dsp:nvSpPr>
      <dsp:spPr>
        <a:xfrm>
          <a:off x="1027127" y="2175251"/>
          <a:ext cx="1934743" cy="1934743"/>
        </a:xfrm>
        <a:prstGeom prst="leftCircularArrow">
          <a:avLst>
            <a:gd name="adj1" fmla="val 2874"/>
            <a:gd name="adj2" fmla="val 351373"/>
            <a:gd name="adj3" fmla="val 2126884"/>
            <a:gd name="adj4" fmla="val 9024489"/>
            <a:gd name="adj5" fmla="val 33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EEAFF-4DE0-4B42-9DB6-F27A9CF3B7D7}">
      <dsp:nvSpPr>
        <dsp:cNvPr id="0" name=""/>
        <dsp:cNvSpPr/>
      </dsp:nvSpPr>
      <dsp:spPr>
        <a:xfrm>
          <a:off x="403963" y="2952941"/>
          <a:ext cx="1603451" cy="637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16.10.2024 – 21.20.2024</a:t>
          </a:r>
          <a:endParaRPr lang="en-GB" sz="1900" kern="1200" dirty="0"/>
        </a:p>
      </dsp:txBody>
      <dsp:txXfrm>
        <a:off x="422639" y="2971617"/>
        <a:ext cx="1566099" cy="600287"/>
      </dsp:txXfrm>
    </dsp:sp>
    <dsp:sp modelId="{F0C07FF5-DF35-42DD-9912-C0C9F7F4E55E}">
      <dsp:nvSpPr>
        <dsp:cNvPr id="0" name=""/>
        <dsp:cNvSpPr/>
      </dsp:nvSpPr>
      <dsp:spPr>
        <a:xfrm>
          <a:off x="2272208" y="1783934"/>
          <a:ext cx="1803882" cy="1487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SpringBoot setup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Početna baza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Login stranica, početna stranica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Dijagram obrazaca uporabe, sekvencijski dijagrami</a:t>
          </a:r>
          <a:endParaRPr lang="en-GB" sz="1000" kern="1200" dirty="0"/>
        </a:p>
      </dsp:txBody>
      <dsp:txXfrm>
        <a:off x="2306447" y="2136993"/>
        <a:ext cx="1735404" cy="1100528"/>
      </dsp:txXfrm>
    </dsp:sp>
    <dsp:sp modelId="{2D6A1A6F-92F5-4736-8DD7-1350E81B92E0}">
      <dsp:nvSpPr>
        <dsp:cNvPr id="0" name=""/>
        <dsp:cNvSpPr/>
      </dsp:nvSpPr>
      <dsp:spPr>
        <a:xfrm>
          <a:off x="3281202" y="887364"/>
          <a:ext cx="2165239" cy="2165239"/>
        </a:xfrm>
        <a:prstGeom prst="circularArrow">
          <a:avLst>
            <a:gd name="adj1" fmla="val 2568"/>
            <a:gd name="adj2" fmla="val 311735"/>
            <a:gd name="adj3" fmla="val 19512754"/>
            <a:gd name="adj4" fmla="val 12575511"/>
            <a:gd name="adj5" fmla="val 29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2EA95-5A86-4F7E-90C4-E82F04613B2E}">
      <dsp:nvSpPr>
        <dsp:cNvPr id="0" name=""/>
        <dsp:cNvSpPr/>
      </dsp:nvSpPr>
      <dsp:spPr>
        <a:xfrm>
          <a:off x="2673071" y="1465115"/>
          <a:ext cx="1603451" cy="637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21.10.2024. – 31.10.2024.</a:t>
          </a:r>
          <a:endParaRPr lang="en-GB" sz="1900" kern="1200" dirty="0"/>
        </a:p>
      </dsp:txBody>
      <dsp:txXfrm>
        <a:off x="2691747" y="1483791"/>
        <a:ext cx="1566099" cy="600287"/>
      </dsp:txXfrm>
    </dsp:sp>
    <dsp:sp modelId="{3B395C2D-D16E-43F0-9679-89765F0D26E8}">
      <dsp:nvSpPr>
        <dsp:cNvPr id="0" name=""/>
        <dsp:cNvSpPr/>
      </dsp:nvSpPr>
      <dsp:spPr>
        <a:xfrm>
          <a:off x="4541316" y="1783934"/>
          <a:ext cx="1803882" cy="1487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Završni Oauth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Dodavanje, objava, brisanje karata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Dijagrami razreda</a:t>
          </a:r>
          <a:endParaRPr lang="en-GB" sz="1000" kern="1200" dirty="0"/>
        </a:p>
      </dsp:txBody>
      <dsp:txXfrm>
        <a:off x="4575555" y="1818173"/>
        <a:ext cx="1735404" cy="1100528"/>
      </dsp:txXfrm>
    </dsp:sp>
    <dsp:sp modelId="{CD8E1C46-8676-4CF7-890D-B7415888E38D}">
      <dsp:nvSpPr>
        <dsp:cNvPr id="0" name=""/>
        <dsp:cNvSpPr/>
      </dsp:nvSpPr>
      <dsp:spPr>
        <a:xfrm>
          <a:off x="5565342" y="2175251"/>
          <a:ext cx="1934743" cy="1934743"/>
        </a:xfrm>
        <a:prstGeom prst="leftCircularArrow">
          <a:avLst>
            <a:gd name="adj1" fmla="val 2874"/>
            <a:gd name="adj2" fmla="val 351373"/>
            <a:gd name="adj3" fmla="val 2126884"/>
            <a:gd name="adj4" fmla="val 9024489"/>
            <a:gd name="adj5" fmla="val 335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8BC3C-EA66-40E6-A844-8DA82B936B29}">
      <dsp:nvSpPr>
        <dsp:cNvPr id="0" name=""/>
        <dsp:cNvSpPr/>
      </dsp:nvSpPr>
      <dsp:spPr>
        <a:xfrm>
          <a:off x="4942179" y="2952941"/>
          <a:ext cx="1603451" cy="637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31.10.2024. – 10.11.2024.</a:t>
          </a:r>
          <a:endParaRPr lang="en-GB" sz="1900" kern="1200" dirty="0"/>
        </a:p>
      </dsp:txBody>
      <dsp:txXfrm>
        <a:off x="4960855" y="2971617"/>
        <a:ext cx="1566099" cy="600287"/>
      </dsp:txXfrm>
    </dsp:sp>
    <dsp:sp modelId="{9DFEBEF4-64AB-4CA5-B39B-26F519034491}">
      <dsp:nvSpPr>
        <dsp:cNvPr id="0" name=""/>
        <dsp:cNvSpPr/>
      </dsp:nvSpPr>
      <dsp:spPr>
        <a:xfrm>
          <a:off x="6810424" y="1783934"/>
          <a:ext cx="1803882" cy="1487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Arhitektura sustava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Deployment</a:t>
          </a:r>
          <a:endParaRPr lang="en-GB" sz="1000" kern="1200" dirty="0"/>
        </a:p>
      </dsp:txBody>
      <dsp:txXfrm>
        <a:off x="6844663" y="2136993"/>
        <a:ext cx="1735404" cy="1100528"/>
      </dsp:txXfrm>
    </dsp:sp>
    <dsp:sp modelId="{5DBA2693-C4AA-4CA7-A883-EE917EA82D0D}">
      <dsp:nvSpPr>
        <dsp:cNvPr id="0" name=""/>
        <dsp:cNvSpPr/>
      </dsp:nvSpPr>
      <dsp:spPr>
        <a:xfrm>
          <a:off x="7211287" y="1465115"/>
          <a:ext cx="1603451" cy="637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10.11.2024 – 15.11.2024.</a:t>
          </a:r>
          <a:endParaRPr lang="en-GB" sz="1900" kern="1200" dirty="0"/>
        </a:p>
      </dsp:txBody>
      <dsp:txXfrm>
        <a:off x="7229963" y="1483791"/>
        <a:ext cx="1566099" cy="600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EACB2-B12F-4BE3-BD9B-F0E1B404F74B}">
      <dsp:nvSpPr>
        <dsp:cNvPr id="0" name=""/>
        <dsp:cNvSpPr/>
      </dsp:nvSpPr>
      <dsp:spPr>
        <a:xfrm>
          <a:off x="2314" y="1914961"/>
          <a:ext cx="2492845" cy="2056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Intuitivno sučelje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Spajanje s vremenskom prognozom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Kupnja ulaznica, ocjenjivanje korisnika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Uređivanje ulaznica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Brisanje karata</a:t>
          </a:r>
          <a:endParaRPr lang="en-GB" sz="1000" kern="1200" dirty="0"/>
        </a:p>
      </dsp:txBody>
      <dsp:txXfrm>
        <a:off x="49630" y="1962277"/>
        <a:ext cx="2398213" cy="1520856"/>
      </dsp:txXfrm>
    </dsp:sp>
    <dsp:sp modelId="{2432D2B4-2EDC-434B-B33A-03DEE845E8AC}">
      <dsp:nvSpPr>
        <dsp:cNvPr id="0" name=""/>
        <dsp:cNvSpPr/>
      </dsp:nvSpPr>
      <dsp:spPr>
        <a:xfrm>
          <a:off x="1431615" y="2506608"/>
          <a:ext cx="2598530" cy="2598530"/>
        </a:xfrm>
        <a:prstGeom prst="leftCircularArrow">
          <a:avLst>
            <a:gd name="adj1" fmla="val 2579"/>
            <a:gd name="adj2" fmla="val 313107"/>
            <a:gd name="adj3" fmla="val 2088618"/>
            <a:gd name="adj4" fmla="val 9024489"/>
            <a:gd name="adj5" fmla="val 300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EEAFF-4DE0-4B42-9DB6-F27A9CF3B7D7}">
      <dsp:nvSpPr>
        <dsp:cNvPr id="0" name=""/>
        <dsp:cNvSpPr/>
      </dsp:nvSpPr>
      <dsp:spPr>
        <a:xfrm>
          <a:off x="556280" y="3530450"/>
          <a:ext cx="2215862" cy="881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900" kern="1200" dirty="0"/>
            <a:t>9.12.2024 – 19.12.2024</a:t>
          </a:r>
          <a:endParaRPr lang="en-GB" sz="2900" kern="1200" dirty="0"/>
        </a:p>
      </dsp:txBody>
      <dsp:txXfrm>
        <a:off x="582089" y="3556259"/>
        <a:ext cx="2164244" cy="829557"/>
      </dsp:txXfrm>
    </dsp:sp>
    <dsp:sp modelId="{E8FD65B6-C846-4E03-A98D-E42627EB1371}">
      <dsp:nvSpPr>
        <dsp:cNvPr id="0" name=""/>
        <dsp:cNvSpPr/>
      </dsp:nvSpPr>
      <dsp:spPr>
        <a:xfrm>
          <a:off x="3091244" y="1914961"/>
          <a:ext cx="2492845" cy="2056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Uređivanje profila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Funkcionalnost razmjene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Stranica za razmjenu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Spajanje sa servisom za izvođače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Funkcionalnost aukcije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Notifikacije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Stranica za aukciju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Postavljanje ulaznica</a:t>
          </a:r>
          <a:endParaRPr lang="en-GB" sz="1000" kern="1200" dirty="0"/>
        </a:p>
      </dsp:txBody>
      <dsp:txXfrm>
        <a:off x="3138560" y="2402865"/>
        <a:ext cx="2398213" cy="1520856"/>
      </dsp:txXfrm>
    </dsp:sp>
    <dsp:sp modelId="{E3B65001-5264-4A23-853A-4791704CE52D}">
      <dsp:nvSpPr>
        <dsp:cNvPr id="0" name=""/>
        <dsp:cNvSpPr/>
      </dsp:nvSpPr>
      <dsp:spPr>
        <a:xfrm>
          <a:off x="4499771" y="700243"/>
          <a:ext cx="2917061" cy="2917061"/>
        </a:xfrm>
        <a:prstGeom prst="circularArrow">
          <a:avLst>
            <a:gd name="adj1" fmla="val 2297"/>
            <a:gd name="adj2" fmla="val 277105"/>
            <a:gd name="adj3" fmla="val 19547384"/>
            <a:gd name="adj4" fmla="val 12575511"/>
            <a:gd name="adj5" fmla="val 268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C1FDB-E693-4EEC-B3FC-A9CA643D7584}">
      <dsp:nvSpPr>
        <dsp:cNvPr id="0" name=""/>
        <dsp:cNvSpPr/>
      </dsp:nvSpPr>
      <dsp:spPr>
        <a:xfrm>
          <a:off x="3645209" y="1474374"/>
          <a:ext cx="2215862" cy="881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900" kern="1200" dirty="0"/>
            <a:t>19.12.2024. – 8.1.2025.</a:t>
          </a:r>
          <a:endParaRPr lang="en-GB" sz="2900" kern="1200" dirty="0"/>
        </a:p>
      </dsp:txBody>
      <dsp:txXfrm>
        <a:off x="3671018" y="1500183"/>
        <a:ext cx="2164244" cy="829557"/>
      </dsp:txXfrm>
    </dsp:sp>
    <dsp:sp modelId="{79DD179B-F4B9-469D-93EB-BAE3877765E4}">
      <dsp:nvSpPr>
        <dsp:cNvPr id="0" name=""/>
        <dsp:cNvSpPr/>
      </dsp:nvSpPr>
      <dsp:spPr>
        <a:xfrm>
          <a:off x="6180173" y="1914961"/>
          <a:ext cx="2492845" cy="2056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Odbijanje ponuda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Filtriranje oglasa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Stranica admina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Prijavljivanje korisnika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Dijagrami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Uređivanje oglasa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Prezentacija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Zaključak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000" kern="1200" dirty="0"/>
            <a:t>Ispitivanje komponenti, tehnologije i sustava</a:t>
          </a:r>
          <a:endParaRPr lang="en-GB" sz="1000" kern="1200" dirty="0"/>
        </a:p>
      </dsp:txBody>
      <dsp:txXfrm>
        <a:off x="6227489" y="1962277"/>
        <a:ext cx="2398213" cy="1520856"/>
      </dsp:txXfrm>
    </dsp:sp>
    <dsp:sp modelId="{6D1F9E5A-4DDB-4AAE-BF1A-344FD6FF8289}">
      <dsp:nvSpPr>
        <dsp:cNvPr id="0" name=""/>
        <dsp:cNvSpPr/>
      </dsp:nvSpPr>
      <dsp:spPr>
        <a:xfrm>
          <a:off x="6734139" y="3530450"/>
          <a:ext cx="2215862" cy="881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900" kern="1200" dirty="0"/>
            <a:t>8.1.2025. – 18.1.2025.</a:t>
          </a:r>
          <a:endParaRPr lang="en-GB" sz="2900" kern="1200" dirty="0"/>
        </a:p>
      </dsp:txBody>
      <dsp:txXfrm>
        <a:off x="6759948" y="3556259"/>
        <a:ext cx="2164244" cy="829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6600" noProof="0" dirty="0"/>
              <a:t>Tickex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Autofit/>
          </a:bodyPr>
          <a:lstStyle/>
          <a:p>
            <a:r>
              <a:rPr lang="hr-HR" sz="1600" noProof="0" dirty="0"/>
              <a:t>Tim:  TG </a:t>
            </a:r>
            <a:r>
              <a:rPr lang="hr-HR" sz="1600" dirty="0"/>
              <a:t>06</a:t>
            </a:r>
            <a:r>
              <a:rPr lang="hr-HR" sz="1600" noProof="0" dirty="0"/>
              <a:t>.</a:t>
            </a:r>
            <a:r>
              <a:rPr lang="hr-HR" sz="1600" dirty="0"/>
              <a:t>1</a:t>
            </a:r>
            <a:r>
              <a:rPr lang="hr-HR" sz="1600" noProof="0" dirty="0"/>
              <a:t> </a:t>
            </a:r>
            <a:r>
              <a:rPr lang="hr-HR" sz="1600" dirty="0"/>
              <a:t>TickEx</a:t>
            </a:r>
            <a:endParaRPr lang="hr-HR" sz="1600" noProof="0" dirty="0"/>
          </a:p>
          <a:p>
            <a:r>
              <a:rPr lang="hr-HR" sz="1600" noProof="0" dirty="0"/>
              <a:t>Ak. god. 2024./2025.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EEBC-B9AA-71C9-F803-E1C5DEC9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8CC8-1778-5040-1DFD-D91C4726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noProof="0" dirty="0"/>
              <a:t>Okvirna vremenska linija razvoja: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6A961-BD1A-F7F2-EF57-BB5D658C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146AB4-4DC2-6FD7-CB27-08A4F168BA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1677190"/>
              </p:ext>
            </p:extLst>
          </p:nvPr>
        </p:nvGraphicFramePr>
        <p:xfrm>
          <a:off x="206477" y="1445342"/>
          <a:ext cx="8817839" cy="5055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3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205CF-BF6B-C95B-CF2F-F0DA8977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5C64-2823-81BC-6A6B-51CFFF10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F021-2F43-B8CD-2122-BBD688F0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sz="28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E89D2-CC9D-AF7C-7375-B86D4076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416BDA-730E-17E9-7447-31557C09E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09936"/>
              </p:ext>
            </p:extLst>
          </p:nvPr>
        </p:nvGraphicFramePr>
        <p:xfrm>
          <a:off x="71999" y="972000"/>
          <a:ext cx="8952317" cy="58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74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Iskustva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Naučene nove tehnologije</a:t>
            </a:r>
          </a:p>
          <a:p>
            <a:r>
              <a:rPr lang="hr-HR" sz="2800" dirty="0"/>
              <a:t>Privid rada na stvarnom projektu</a:t>
            </a:r>
          </a:p>
          <a:p>
            <a:r>
              <a:rPr lang="hr-HR" sz="2800" dirty="0"/>
              <a:t>Učenje timskog rada i organizacije</a:t>
            </a:r>
          </a:p>
          <a:p>
            <a:r>
              <a:rPr lang="hr-HR" sz="2800" dirty="0"/>
              <a:t>Važnost komunikacije u timu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noProof="0" dirty="0"/>
              <a:t>Naučene lekcije</a:t>
            </a:r>
          </a:p>
          <a:p>
            <a:pPr lvl="1"/>
            <a:r>
              <a:rPr lang="hr-HR" sz="2800" noProof="0" dirty="0">
                <a:sym typeface="Wingdings" panose="05000000000000000000" pitchFamily="2" charset="2"/>
              </a:rPr>
              <a:t>Važnost usklađivanja članova tima</a:t>
            </a:r>
          </a:p>
          <a:p>
            <a:pPr lvl="1"/>
            <a:r>
              <a:rPr lang="hr-HR" sz="2800" noProof="0" dirty="0">
                <a:sym typeface="Wingdings" panose="05000000000000000000" pitchFamily="2" charset="2"/>
              </a:rPr>
              <a:t>Ključnost dobre komunikacije izm</a:t>
            </a:r>
            <a:r>
              <a:rPr lang="hr-HR" sz="2800" dirty="0">
                <a:sym typeface="Wingdings" panose="05000000000000000000" pitchFamily="2" charset="2"/>
              </a:rPr>
              <a:t>eđu članova tima</a:t>
            </a:r>
          </a:p>
          <a:p>
            <a:pPr lvl="1"/>
            <a:r>
              <a:rPr lang="hr-HR" sz="2800" dirty="0">
                <a:sym typeface="Wingdings" panose="05000000000000000000" pitchFamily="2" charset="2"/>
              </a:rPr>
              <a:t>Realistična vremenska raspodjela zadataka</a:t>
            </a:r>
          </a:p>
          <a:p>
            <a:pPr lvl="1"/>
            <a:r>
              <a:rPr lang="hr-HR" sz="2800" dirty="0">
                <a:sym typeface="Wingdings" panose="05000000000000000000" pitchFamily="2" charset="2"/>
              </a:rPr>
              <a:t>Konzistentno praćenje dokumentacije tijekom semestra jer je vremenski zahtjevna</a:t>
            </a:r>
          </a:p>
          <a:p>
            <a:pPr lvl="1"/>
            <a:r>
              <a:rPr lang="hr-HR" sz="2800" dirty="0">
                <a:sym typeface="Wingdings" panose="05000000000000000000" pitchFamily="2" charset="2"/>
              </a:rPr>
              <a:t>Detaljno definirati svaki zadatak na početku, čime se smanjuju buduće greške i pitanja</a:t>
            </a:r>
          </a:p>
          <a:p>
            <a:pPr lvl="1"/>
            <a:r>
              <a:rPr lang="hr-HR" sz="2800" dirty="0">
                <a:sym typeface="Wingdings" panose="05000000000000000000" pitchFamily="2" charset="2"/>
              </a:rPr>
              <a:t>Važnost komunikacije backenda i frontenda</a:t>
            </a:r>
          </a:p>
          <a:p>
            <a:pPr lvl="1"/>
            <a:r>
              <a:rPr lang="hr-HR" sz="2800" dirty="0">
                <a:sym typeface="Wingdings" panose="05000000000000000000" pitchFamily="2" charset="2"/>
              </a:rPr>
              <a:t>Stavljanje fokusa na funkcionalnost umjesto detalje</a:t>
            </a:r>
          </a:p>
          <a:p>
            <a:pPr lvl="1"/>
            <a:endParaRPr lang="hr-HR" sz="2800" dirty="0">
              <a:sym typeface="Wingdings" panose="05000000000000000000" pitchFamily="2" charset="2"/>
            </a:endParaRPr>
          </a:p>
          <a:p>
            <a:pPr lvl="1"/>
            <a:endParaRPr lang="hr-HR" sz="2800" dirty="0">
              <a:sym typeface="Wingdings" panose="05000000000000000000" pitchFamily="2" charset="2"/>
            </a:endParaRPr>
          </a:p>
          <a:p>
            <a:pPr lvl="1"/>
            <a:endParaRPr lang="hr-HR" sz="2800" dirty="0">
              <a:sym typeface="Wingdings" panose="05000000000000000000" pitchFamily="2" charset="2"/>
            </a:endParaRP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noProof="0" dirty="0"/>
              <a:t>Članovi tima</a:t>
            </a:r>
          </a:p>
          <a:p>
            <a:r>
              <a:rPr lang="hr-HR" sz="2800" noProof="0" dirty="0"/>
              <a:t>O projektu</a:t>
            </a:r>
          </a:p>
          <a:p>
            <a:r>
              <a:rPr lang="hr-HR" sz="2800" noProof="0" dirty="0"/>
              <a:t>Analiza i oblikovanje sustava	</a:t>
            </a:r>
          </a:p>
          <a:p>
            <a:pPr lvl="1"/>
            <a:r>
              <a:rPr lang="hr-HR" sz="2400" noProof="0" dirty="0"/>
              <a:t>Funkcionalni/Nefunkcionalni zahtjevi</a:t>
            </a:r>
          </a:p>
          <a:p>
            <a:pPr lvl="1"/>
            <a:r>
              <a:rPr lang="hr-HR" sz="2400" dirty="0"/>
              <a:t>Specifikacija zahtjeva sustava</a:t>
            </a:r>
            <a:endParaRPr lang="hr-HR" sz="2400" noProof="0" dirty="0"/>
          </a:p>
          <a:p>
            <a:pPr lvl="1"/>
            <a:r>
              <a:rPr lang="hr-HR" sz="2400" noProof="0" dirty="0"/>
              <a:t>Arhitektura sustava</a:t>
            </a:r>
          </a:p>
          <a:p>
            <a:r>
              <a:rPr lang="hr-HR" sz="2800" noProof="0" dirty="0"/>
              <a:t>Korišteni alati i tehnologije</a:t>
            </a:r>
          </a:p>
          <a:p>
            <a:r>
              <a:rPr lang="hr-HR" sz="2800" noProof="0" dirty="0"/>
              <a:t>Organizacija rada </a:t>
            </a:r>
          </a:p>
          <a:p>
            <a:r>
              <a:rPr lang="hr-HR" sz="2800" noProof="0" dirty="0"/>
              <a:t>Iskustva</a:t>
            </a:r>
          </a:p>
          <a:p>
            <a:r>
              <a:rPr lang="hr-HR" sz="2800" dirty="0"/>
              <a:t>Zaključak</a:t>
            </a:r>
            <a:endParaRPr lang="hr-HR" sz="2800" noProof="0" dirty="0"/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Karlo Bašić – voditelj tima, baze, backend, dokumentacija</a:t>
            </a:r>
          </a:p>
          <a:p>
            <a:r>
              <a:rPr lang="hr-HR" dirty="0"/>
              <a:t>Laura Barišić – backend, frontend, dokumentacija</a:t>
            </a:r>
          </a:p>
          <a:p>
            <a:r>
              <a:rPr lang="hr-HR" noProof="0" dirty="0"/>
              <a:t>Ivan Đurić – backend, testiranje, dokumentacija</a:t>
            </a:r>
          </a:p>
          <a:p>
            <a:r>
              <a:rPr lang="hr-HR" dirty="0"/>
              <a:t>Jure Herceg – baze, backend, dokumentacija</a:t>
            </a:r>
          </a:p>
          <a:p>
            <a:r>
              <a:rPr lang="hr-HR" dirty="0"/>
              <a:t>David Kovčo – backend, dokumentacija</a:t>
            </a:r>
          </a:p>
          <a:p>
            <a:r>
              <a:rPr lang="hr-HR" dirty="0"/>
              <a:t>Irma Zečević – frontend, dokumentacija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850000"/>
          </a:xfrm>
        </p:spPr>
        <p:txBody>
          <a:bodyPr>
            <a:normAutofit/>
          </a:bodyPr>
          <a:lstStyle/>
          <a:p>
            <a:pPr lvl="0"/>
            <a:r>
              <a:rPr lang="hr-HR" altLang="sr-Latn-RS" sz="2800" dirty="0"/>
              <a:t>Stalna događanja u svijetu (glazbena, sportska, itd.)</a:t>
            </a:r>
          </a:p>
          <a:p>
            <a:pPr lvl="0"/>
            <a:r>
              <a:rPr lang="hr-HR" altLang="sr-Latn-RS" sz="2800" dirty="0"/>
              <a:t>Manjak jednostavnog načina za pregled i sudjelovanje</a:t>
            </a:r>
          </a:p>
          <a:p>
            <a:r>
              <a:rPr lang="hr-HR" altLang="sr-Latn-RS" sz="2800" b="1" dirty="0"/>
              <a:t>Cilj</a:t>
            </a:r>
            <a:r>
              <a:rPr lang="hr-HR" altLang="sr-Latn-RS" sz="2800" dirty="0"/>
              <a:t>: aplikacija za jednostavnu i intuitivnu prodaju, razmjenu i aukciju karata za razne događaje</a:t>
            </a:r>
          </a:p>
          <a:p>
            <a:r>
              <a:rPr lang="hr-HR" altLang="sr-Latn-RS" sz="2800" b="1" dirty="0"/>
              <a:t>Svrha</a:t>
            </a:r>
            <a:r>
              <a:rPr lang="hr-HR" altLang="sr-Latn-RS" sz="2800" dirty="0"/>
              <a:t>: olakšati pronalazak karata za događaje i kupovinu, omogućiti razmjenu karata, stavljanje karata na aukciju</a:t>
            </a:r>
          </a:p>
          <a:p>
            <a:r>
              <a:rPr lang="hr-HR" altLang="sr-Latn-RS" sz="2800" dirty="0"/>
              <a:t>Slične aplikacije: Ticketmaster, TicketSwap, StubHub</a:t>
            </a:r>
          </a:p>
          <a:p>
            <a:r>
              <a:rPr lang="hr-HR" altLang="sr-Latn-RS" sz="2800" dirty="0"/>
              <a:t>Prednost: Aukcija, razmjena, laka komunikacija s prodavačem, integrirano s vremenskom prognozom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F8104B-57BE-D771-3E99-1AAF9ED4D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996768"/>
              </p:ext>
            </p:extLst>
          </p:nvPr>
        </p:nvGraphicFramePr>
        <p:xfrm>
          <a:off x="59842" y="845438"/>
          <a:ext cx="902431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316">
                  <a:extLst>
                    <a:ext uri="{9D8B030D-6E8A-4147-A177-3AD203B41FA5}">
                      <a16:colId xmlns:a16="http://schemas.microsoft.com/office/drawing/2014/main" val="370263175"/>
                    </a:ext>
                  </a:extLst>
                </a:gridCol>
              </a:tblGrid>
              <a:tr h="392338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FUNKCIONALNI ZAHTJEVI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73241"/>
                  </a:ext>
                </a:extLst>
              </a:tr>
              <a:tr h="392338">
                <a:tc>
                  <a:txBody>
                    <a:bodyPr/>
                    <a:lstStyle/>
                    <a:p>
                      <a:r>
                        <a:rPr lang="hr-HR" sz="2400" dirty="0"/>
                        <a:t>OAuth login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1908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r>
                        <a:rPr lang="hr-HR" sz="2400" dirty="0"/>
                        <a:t>Prikaz dostupnih oglasa za razmjenu/prodaju karata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42118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r>
                        <a:rPr lang="hr-HR" sz="2400" dirty="0"/>
                        <a:t>Filtriranje oglasa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32344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r>
                        <a:rPr lang="hr-HR" sz="2400" dirty="0"/>
                        <a:t>Prikaz vremenske prognoze pri pregledu karte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33656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r>
                        <a:rPr lang="hr-HR" sz="2400" dirty="0"/>
                        <a:t>Stvaranje profila i uređivanje profila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6216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r>
                        <a:rPr lang="hr-HR" sz="2400" dirty="0"/>
                        <a:t>Objavljivanje oglasa na stranici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2890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r>
                        <a:rPr lang="hr-HR" sz="2400" dirty="0"/>
                        <a:t>Integracija sa katalogom glazbenika za glazbene događaje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68876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r>
                        <a:rPr lang="hr-HR" sz="2400" dirty="0"/>
                        <a:t>Javljanje na oglas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78192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r>
                        <a:rPr lang="hr-HR" sz="2400" dirty="0"/>
                        <a:t>Brisanje, pregled, uređivanje oglasa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27908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r>
                        <a:rPr lang="hr-HR" sz="2400" dirty="0"/>
                        <a:t>Vraćanje svojih oglasa iz košarice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906286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r>
                        <a:rPr lang="hr-HR" sz="2400" dirty="0"/>
                        <a:t>Stavljanje karata na aukciju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8451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r>
                        <a:rPr lang="hr-HR" sz="2400" dirty="0"/>
                        <a:t>Upravljanje korisničkim računom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3566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5465B6-D015-F58A-DF17-036CA6FFA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85165"/>
              </p:ext>
            </p:extLst>
          </p:nvPr>
        </p:nvGraphicFramePr>
        <p:xfrm>
          <a:off x="59842" y="864262"/>
          <a:ext cx="9024316" cy="402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316">
                  <a:extLst>
                    <a:ext uri="{9D8B030D-6E8A-4147-A177-3AD203B41FA5}">
                      <a16:colId xmlns:a16="http://schemas.microsoft.com/office/drawing/2014/main" val="1193568278"/>
                    </a:ext>
                  </a:extLst>
                </a:gridCol>
              </a:tblGrid>
              <a:tr h="502788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NEFUNKCIONALNI ZAHTJEVI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57593"/>
                  </a:ext>
                </a:extLst>
              </a:tr>
              <a:tr h="502788">
                <a:tc>
                  <a:txBody>
                    <a:bodyPr/>
                    <a:lstStyle/>
                    <a:p>
                      <a:r>
                        <a:rPr lang="hr-HR" sz="2400" dirty="0"/>
                        <a:t>Vanjski servis za dohvat vremenske prognoze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83148"/>
                  </a:ext>
                </a:extLst>
              </a:tr>
              <a:tr h="502788">
                <a:tc>
                  <a:txBody>
                    <a:bodyPr/>
                    <a:lstStyle/>
                    <a:p>
                      <a:r>
                        <a:rPr lang="hr-HR" sz="2400" dirty="0"/>
                        <a:t>Vanjski servis za dohvat podataka o glazbeniku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81163"/>
                  </a:ext>
                </a:extLst>
              </a:tr>
              <a:tr h="502788">
                <a:tc>
                  <a:txBody>
                    <a:bodyPr/>
                    <a:lstStyle/>
                    <a:p>
                      <a:r>
                        <a:rPr lang="hr-HR" sz="2400" dirty="0"/>
                        <a:t>OAuth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63633"/>
                  </a:ext>
                </a:extLst>
              </a:tr>
              <a:tr h="502788">
                <a:tc>
                  <a:txBody>
                    <a:bodyPr/>
                    <a:lstStyle/>
                    <a:p>
                      <a:r>
                        <a:rPr lang="hr-HR" sz="2400" dirty="0"/>
                        <a:t>Responzivni dizajn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1921"/>
                  </a:ext>
                </a:extLst>
              </a:tr>
              <a:tr h="502788">
                <a:tc>
                  <a:txBody>
                    <a:bodyPr/>
                    <a:lstStyle/>
                    <a:p>
                      <a:r>
                        <a:rPr lang="hr-HR" sz="2400" dirty="0"/>
                        <a:t>Dostupnost sustava 90% vremena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23978"/>
                  </a:ext>
                </a:extLst>
              </a:tr>
              <a:tr h="502788">
                <a:tc>
                  <a:txBody>
                    <a:bodyPr/>
                    <a:lstStyle/>
                    <a:p>
                      <a:r>
                        <a:rPr lang="hr-HR" sz="2400" dirty="0"/>
                        <a:t>Sustav treba proći 90% automatiziranih testiranja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515329"/>
                  </a:ext>
                </a:extLst>
              </a:tr>
              <a:tr h="502788">
                <a:tc>
                  <a:txBody>
                    <a:bodyPr/>
                    <a:lstStyle/>
                    <a:p>
                      <a:r>
                        <a:rPr lang="hr-HR" sz="2400" dirty="0"/>
                        <a:t>Sustav treba raditi na većim web preglednicima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5214-82A6-EF0D-0AEA-20C2998D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Specifikacije zahtjeva sustava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5FEC-7D7B-36BE-A59A-F9DA9359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69" y="1061029"/>
            <a:ext cx="7370446" cy="4138727"/>
          </a:xfrm>
        </p:spPr>
        <p:txBody>
          <a:bodyPr>
            <a:normAutofit/>
          </a:bodyPr>
          <a:lstStyle/>
          <a:p>
            <a:r>
              <a:rPr lang="hr-HR" sz="2800" dirty="0"/>
              <a:t>UML dijagram obrazaca uporabe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9BEB2-12B6-0356-C617-838FBDC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05EA248-EF5B-EB44-B6A5-11860DBE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9" y="864262"/>
            <a:ext cx="7614392" cy="585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5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b="1" dirty="0"/>
              <a:t>S</a:t>
            </a:r>
            <a:r>
              <a:rPr lang="hr-HR" sz="2800" b="1" noProof="0" dirty="0"/>
              <a:t>lojevita arhitektura </a:t>
            </a:r>
            <a:r>
              <a:rPr lang="hr-HR" sz="2800" noProof="0" dirty="0"/>
              <a:t>s podjelom: presentation layer (frontend), business logic layer (backend), data access layer (baza podataka)</a:t>
            </a:r>
          </a:p>
          <a:p>
            <a:r>
              <a:rPr lang="hr-HR" sz="2800" dirty="0"/>
              <a:t>Odvajanje brige, fleksibilnost, princip "podjeli pa vladaj„</a:t>
            </a:r>
          </a:p>
          <a:p>
            <a:endParaRPr lang="hr-HR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  <p:pic>
        <p:nvPicPr>
          <p:cNvPr id="2052" name="Picture 4" descr="TickEx drawio(1)">
            <a:extLst>
              <a:ext uri="{FF2B5EF4-FFF2-40B4-BE49-F238E27FC236}">
                <a16:creationId xmlns:a16="http://schemas.microsoft.com/office/drawing/2014/main" id="{17EE520B-2EC3-CA7E-1793-4A255F82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18" y="3242187"/>
            <a:ext cx="6879562" cy="410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Programski jezici</a:t>
            </a:r>
          </a:p>
          <a:p>
            <a:pPr lvl="1"/>
            <a:r>
              <a:rPr lang="hr-HR" sz="2400" noProof="0" dirty="0"/>
              <a:t>Java (verzija 22) – backend</a:t>
            </a:r>
          </a:p>
          <a:p>
            <a:pPr lvl="1"/>
            <a:r>
              <a:rPr lang="hr-HR" sz="2400" dirty="0"/>
              <a:t>JavaScript (verzija 20.14) - frontend</a:t>
            </a:r>
            <a:endParaRPr lang="hr-HR" sz="2400" noProof="0" dirty="0"/>
          </a:p>
          <a:p>
            <a:r>
              <a:rPr lang="hr-HR" sz="2800" noProof="0" dirty="0"/>
              <a:t>Radni okviri: Spring Boot, React, JPA</a:t>
            </a:r>
          </a:p>
          <a:p>
            <a:r>
              <a:rPr lang="hr-HR" sz="2800" dirty="0"/>
              <a:t>Baza podataka: PostgreSQL (verzija 16)</a:t>
            </a:r>
          </a:p>
          <a:p>
            <a:r>
              <a:rPr lang="hr-HR" sz="2800" noProof="0" dirty="0"/>
              <a:t>Razvojni alati: Visual Studio Code, Git</a:t>
            </a:r>
          </a:p>
          <a:p>
            <a:r>
              <a:rPr lang="hr-HR" sz="2800" dirty="0"/>
              <a:t>Alati za ispitivanje: Selenium</a:t>
            </a:r>
          </a:p>
          <a:p>
            <a:r>
              <a:rPr lang="hr-HR" sz="2800" noProof="0" dirty="0"/>
              <a:t>Puštanje aplikacije u pogon: plaforma Render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noProof="0" dirty="0"/>
              <a:t>Neprogramski (organizacijski) zadaci</a:t>
            </a:r>
          </a:p>
          <a:p>
            <a:pPr lvl="1"/>
            <a:r>
              <a:rPr lang="hr-HR" sz="2400" noProof="0" dirty="0"/>
              <a:t>Organizacija komunikacije – WhatsApp, Discord</a:t>
            </a:r>
          </a:p>
          <a:p>
            <a:pPr lvl="1"/>
            <a:r>
              <a:rPr lang="hr-HR" sz="2400" noProof="0" dirty="0"/>
              <a:t>GitHub</a:t>
            </a:r>
          </a:p>
          <a:p>
            <a:pPr lvl="1"/>
            <a:r>
              <a:rPr lang="hr-HR" sz="2400" noProof="0" dirty="0"/>
              <a:t>Primijenjeni model životnog ciklusa</a:t>
            </a:r>
          </a:p>
          <a:p>
            <a:pPr lvl="1"/>
            <a:r>
              <a:rPr lang="hr-HR" sz="2400" noProof="0" dirty="0"/>
              <a:t>ad-hoc, vodopadni,….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E4F77D-C615-EADC-1D64-80DF79ED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03589"/>
              </p:ext>
            </p:extLst>
          </p:nvPr>
        </p:nvGraphicFramePr>
        <p:xfrm>
          <a:off x="207095" y="971998"/>
          <a:ext cx="8504904" cy="573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968">
                  <a:extLst>
                    <a:ext uri="{9D8B030D-6E8A-4147-A177-3AD203B41FA5}">
                      <a16:colId xmlns:a16="http://schemas.microsoft.com/office/drawing/2014/main" val="2531585611"/>
                    </a:ext>
                  </a:extLst>
                </a:gridCol>
                <a:gridCol w="2834968">
                  <a:extLst>
                    <a:ext uri="{9D8B030D-6E8A-4147-A177-3AD203B41FA5}">
                      <a16:colId xmlns:a16="http://schemas.microsoft.com/office/drawing/2014/main" val="3505601458"/>
                    </a:ext>
                  </a:extLst>
                </a:gridCol>
                <a:gridCol w="2834968">
                  <a:extLst>
                    <a:ext uri="{9D8B030D-6E8A-4147-A177-3AD203B41FA5}">
                      <a16:colId xmlns:a16="http://schemas.microsoft.com/office/drawing/2014/main" val="562017780"/>
                    </a:ext>
                  </a:extLst>
                </a:gridCol>
              </a:tblGrid>
              <a:tr h="889839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ČLAN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ZADATCI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ULOŽENO VRIJEME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827402"/>
                  </a:ext>
                </a:extLst>
              </a:tr>
              <a:tr h="807294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Karlo Bašić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2000" dirty="0"/>
                        <a:t>Baze, backend, dokumentacija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73 h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196596"/>
                  </a:ext>
                </a:extLst>
              </a:tr>
              <a:tr h="807294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Laura Barišić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2000" dirty="0"/>
                        <a:t>Backend, frontend, dokumentacija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100 h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827578"/>
                  </a:ext>
                </a:extLst>
              </a:tr>
              <a:tr h="807294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Ivan Đurić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2000" dirty="0"/>
                        <a:t>Backend, testiranje, dokumentacija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105 h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32695"/>
                  </a:ext>
                </a:extLst>
              </a:tr>
              <a:tr h="807294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Jure Herceg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2000" dirty="0"/>
                        <a:t>Baze, backend, dokumentacija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54 h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760592"/>
                  </a:ext>
                </a:extLst>
              </a:tr>
              <a:tr h="807294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David Kovčo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2000" dirty="0"/>
                        <a:t>Backend, dokumentacija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52 h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096025"/>
                  </a:ext>
                </a:extLst>
              </a:tr>
              <a:tr h="807294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Irma Zečević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2000" dirty="0"/>
                        <a:t>Frontend, dokumentacija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75 h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499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2557</TotalTime>
  <Words>668</Words>
  <Application>Microsoft Office PowerPoint</Application>
  <PresentationFormat>On-screen Show (4:3)</PresentationFormat>
  <Paragraphs>169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Tickex</vt:lpstr>
      <vt:lpstr>Sadržaj</vt:lpstr>
      <vt:lpstr>Članovi grupe</vt:lpstr>
      <vt:lpstr>O projektu</vt:lpstr>
      <vt:lpstr>Pregled zahtjeva</vt:lpstr>
      <vt:lpstr>Specifikacije zahtjeva sustava</vt:lpstr>
      <vt:lpstr>Arhitektura sustava</vt:lpstr>
      <vt:lpstr>Korišteni alati i tehnologije</vt:lpstr>
      <vt:lpstr>Organizacija rada</vt:lpstr>
      <vt:lpstr>ORGANIZACIJA RADA</vt:lpstr>
      <vt:lpstr>ORGANIZACIJA RADA</vt:lpstr>
      <vt:lpstr>Iskustva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Irma Zečević</cp:lastModifiedBy>
  <cp:revision>28</cp:revision>
  <dcterms:created xsi:type="dcterms:W3CDTF">2016-01-18T13:10:52Z</dcterms:created>
  <dcterms:modified xsi:type="dcterms:W3CDTF">2025-01-24T22:51:14Z</dcterms:modified>
</cp:coreProperties>
</file>