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0" r:id="rId5"/>
    <p:sldId id="273" r:id="rId6"/>
    <p:sldId id="287" r:id="rId7"/>
    <p:sldId id="259" r:id="rId8"/>
    <p:sldId id="283" r:id="rId9"/>
    <p:sldId id="284" r:id="rId10"/>
    <p:sldId id="285" r:id="rId11"/>
    <p:sldId id="286" r:id="rId12"/>
    <p:sldId id="268" r:id="rId13"/>
    <p:sldId id="269" r:id="rId14"/>
    <p:sldId id="270" r:id="rId15"/>
    <p:sldId id="271" r:id="rId16"/>
    <p:sldId id="272" r:id="rId17"/>
    <p:sldId id="280" r:id="rId18"/>
    <p:sldId id="281" r:id="rId19"/>
    <p:sldId id="282"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75DB0-0A25-4252-9075-259F7B6884F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75DB0-0A25-4252-9075-259F7B6884F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75DB0-0A25-4252-9075-259F7B6884F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75DB0-0A25-4252-9075-259F7B6884F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75DB0-0A25-4252-9075-259F7B6884F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75DB0-0A25-4252-9075-259F7B6884F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75DB0-0A25-4252-9075-259F7B6884F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75DB0-0A25-4252-9075-259F7B6884F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75DB0-0A25-4252-9075-259F7B6884F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75DB0-0A25-4252-9075-259F7B6884F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75DB0-0A25-4252-9075-259F7B6884F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75DB0-0A25-4252-9075-259F7B6884F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75DB0-0A25-4252-9075-259F7B6884F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75DB0-0A25-4252-9075-259F7B6884F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75DB0-0A25-4252-9075-259F7B6884F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75DB0-0A25-4252-9075-259F7B6884F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75DB0-0A25-4252-9075-259F7B6884F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859314" y="1586820"/>
            <a:ext cx="6473372"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859314" y="4066495"/>
            <a:ext cx="6473372"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7" name="内容占位符 6"/>
          <p:cNvSpPr>
            <a:spLocks noGrp="1"/>
          </p:cNvSpPr>
          <p:nvPr>
            <p:ph sz="quarter" idx="13"/>
          </p:nvPr>
        </p:nvSpPr>
        <p:spPr>
          <a:xfrm>
            <a:off x="838200" y="529068"/>
            <a:ext cx="10515600" cy="524471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815771" y="563110"/>
            <a:ext cx="6547758" cy="2852737"/>
          </a:xfrm>
        </p:spPr>
        <p:txBody>
          <a:bodyPr anchor="b"/>
          <a:lstStyle>
            <a:lvl1pPr algn="ctr">
              <a:defRPr sz="6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815771" y="3442835"/>
            <a:ext cx="6547758" cy="1500187"/>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C302A8-733F-4FC4-86EA-56C94980066F}" type="slidenum">
              <a:rPr lang="zh-CN" altLang="en-US" smtClean="0"/>
            </a:fld>
            <a:endParaRPr lang="zh-CN" altLang="en-US"/>
          </a:p>
        </p:txBody>
      </p:sp>
      <p:sp>
        <p:nvSpPr>
          <p:cNvPr id="10" name="标题 9"/>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组合 5"/>
          <p:cNvGrpSpPr/>
          <p:nvPr/>
        </p:nvGrpSpPr>
        <p:grpSpPr>
          <a:xfrm>
            <a:off x="837701" y="3295381"/>
            <a:ext cx="10516598" cy="267238"/>
            <a:chOff x="837701" y="3295382"/>
            <a:chExt cx="10516598" cy="267238"/>
          </a:xfrm>
        </p:grpSpPr>
        <p:sp>
          <p:nvSpPr>
            <p:cNvPr id="7" name="椭圆 6"/>
            <p:cNvSpPr/>
            <p:nvPr/>
          </p:nvSpPr>
          <p:spPr>
            <a:xfrm rot="10800000">
              <a:off x="2551641" y="3295382"/>
              <a:ext cx="267237" cy="2672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a:p>
          </p:txBody>
        </p:sp>
        <p:sp>
          <p:nvSpPr>
            <p:cNvPr id="8" name="椭圆 7"/>
            <p:cNvSpPr/>
            <p:nvPr/>
          </p:nvSpPr>
          <p:spPr>
            <a:xfrm rot="10800000">
              <a:off x="1913519" y="3328787"/>
              <a:ext cx="200428" cy="200428"/>
            </a:xfrm>
            <a:prstGeom prst="ellipse">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9" name="椭圆 8"/>
            <p:cNvSpPr/>
            <p:nvPr/>
          </p:nvSpPr>
          <p:spPr>
            <a:xfrm rot="10800000">
              <a:off x="1342205" y="3362192"/>
              <a:ext cx="133619" cy="133619"/>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0" name="椭圆 9"/>
            <p:cNvSpPr/>
            <p:nvPr/>
          </p:nvSpPr>
          <p:spPr>
            <a:xfrm rot="10800000">
              <a:off x="837701" y="3395597"/>
              <a:ext cx="66809" cy="66809"/>
            </a:xfrm>
            <a:prstGeom prst="ellipse">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1" name="椭圆 10"/>
            <p:cNvSpPr/>
            <p:nvPr/>
          </p:nvSpPr>
          <p:spPr>
            <a:xfrm>
              <a:off x="9373122" y="3295383"/>
              <a:ext cx="267237" cy="2672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a:p>
          </p:txBody>
        </p:sp>
        <p:sp>
          <p:nvSpPr>
            <p:cNvPr id="12" name="椭圆 11"/>
            <p:cNvSpPr/>
            <p:nvPr/>
          </p:nvSpPr>
          <p:spPr>
            <a:xfrm>
              <a:off x="10078054" y="3328787"/>
              <a:ext cx="200428" cy="200428"/>
            </a:xfrm>
            <a:prstGeom prst="ellipse">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3" name="椭圆 12"/>
            <p:cNvSpPr/>
            <p:nvPr/>
          </p:nvSpPr>
          <p:spPr>
            <a:xfrm>
              <a:off x="10716177" y="3362192"/>
              <a:ext cx="133619" cy="133619"/>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4" name="椭圆 13"/>
            <p:cNvSpPr/>
            <p:nvPr/>
          </p:nvSpPr>
          <p:spPr>
            <a:xfrm>
              <a:off x="11287490" y="3395597"/>
              <a:ext cx="66809" cy="66809"/>
            </a:xfrm>
            <a:prstGeom prst="ellipse">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grpSp>
      <p:sp>
        <p:nvSpPr>
          <p:cNvPr id="2" name="标题 1"/>
          <p:cNvSpPr>
            <a:spLocks noGrp="1"/>
          </p:cNvSpPr>
          <p:nvPr>
            <p:ph type="title" hasCustomPrompt="1"/>
          </p:nvPr>
        </p:nvSpPr>
        <p:spPr>
          <a:xfrm>
            <a:off x="2962800" y="2768400"/>
            <a:ext cx="6264000" cy="1324800"/>
          </a:xfrm>
        </p:spPr>
        <p:txBody>
          <a:bodyPr>
            <a:normAutofit/>
          </a:bodyPr>
          <a:lstStyle>
            <a:lvl1pPr>
              <a:defRPr sz="8000"/>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normAutofit/>
          </a:bodyPr>
          <a:lstStyle/>
          <a:p>
            <a:fld id="{D7E32B8C-E81A-4559-905F-EA468C4AE0F6}"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p>
            <a:endParaRPr lang="zh-CN" altLang="en-US"/>
          </a:p>
        </p:txBody>
      </p:sp>
      <p:sp>
        <p:nvSpPr>
          <p:cNvPr id="5" name="灯片编号占位符 4"/>
          <p:cNvSpPr>
            <a:spLocks noGrp="1"/>
          </p:cNvSpPr>
          <p:nvPr>
            <p:ph type="sldNum" sz="quarter" idx="12"/>
          </p:nvPr>
        </p:nvSpPr>
        <p:spPr/>
        <p:txBody>
          <a:bodyPr>
            <a:normAutofit/>
          </a:bodyPr>
          <a:lstStyle/>
          <a:p>
            <a:fld id="{5DC302A8-733F-4FC4-86EA-56C94980066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lstStyle>
            <a:lvl1pPr algn="l">
              <a:defRPr sz="3200" b="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509760" y="365125"/>
            <a:ext cx="1844040" cy="5513161"/>
          </a:xfrm>
        </p:spPr>
        <p:txBody>
          <a:bodyPr vert="eaVert"/>
          <a:lstStyle>
            <a:lvl1pPr algn="l">
              <a:defRPr b="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199" y="365125"/>
            <a:ext cx="8384177" cy="5513161"/>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4.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email">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2249714" y="333829"/>
            <a:ext cx="7692572" cy="117826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D7E32B8C-E81A-4559-905F-EA468C4AE0F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5DC302A8-733F-4FC4-86EA-56C94980066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0"/>
    </mc:Choice>
    <mc:Fallback>
      <p:transition/>
    </mc:Fallback>
  </mc:AlternateConten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360045" indent="-360045" algn="just" defTabSz="914400" rtl="0" eaLnBrk="1" latinLnBrk="0" hangingPunct="1">
        <a:lnSpc>
          <a:spcPct val="130000"/>
        </a:lnSpc>
        <a:spcBef>
          <a:spcPts val="1200"/>
        </a:spcBef>
        <a:buFont typeface="Wingdings" panose="05000000000000000000" pitchFamily="2" charset="2"/>
        <a:buChar char="Ø"/>
        <a:defRPr sz="2400" kern="1200">
          <a:solidFill>
            <a:schemeClr val="tx1"/>
          </a:solidFill>
          <a:latin typeface="+mn-lt"/>
          <a:ea typeface="+mn-ea"/>
          <a:cs typeface="+mn-cs"/>
        </a:defRPr>
      </a:lvl1pPr>
      <a:lvl2pPr marL="702945" indent="-342900" algn="just" defTabSz="914400" rtl="0" eaLnBrk="1" latinLnBrk="0" hangingPunct="1">
        <a:lnSpc>
          <a:spcPct val="120000"/>
        </a:lnSpc>
        <a:spcBef>
          <a:spcPts val="600"/>
        </a:spcBef>
        <a:buFont typeface="Arial" panose="020B0604020202020204" pitchFamily="34" charset="0"/>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2.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2.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image" Target="../media/image11.jpeg"/><Relationship Id="rId1" Type="http://schemas.openxmlformats.org/officeDocument/2006/relationships/tags" Target="../tags/tag67.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image" Target="../media/image11.jpeg"/><Relationship Id="rId1" Type="http://schemas.openxmlformats.org/officeDocument/2006/relationships/tags" Target="../tags/tag7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6.xml"/><Relationship Id="rId2" Type="http://schemas.openxmlformats.org/officeDocument/2006/relationships/tags" Target="../tags/tag77.xml"/><Relationship Id="rId1" Type="http://schemas.openxmlformats.org/officeDocument/2006/relationships/tags" Target="../tags/tag76.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tags" Target="../tags/tag9.xml"/><Relationship Id="rId4" Type="http://schemas.openxmlformats.org/officeDocument/2006/relationships/image" Target="../media/image5.png"/><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0" Type="http://schemas.openxmlformats.org/officeDocument/2006/relationships/notesSlide" Target="../notesSlides/notesSlide3.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8.xml"/><Relationship Id="rId5" Type="http://schemas.openxmlformats.org/officeDocument/2006/relationships/tags" Target="../tags/tag21.xml"/><Relationship Id="rId4" Type="http://schemas.openxmlformats.org/officeDocument/2006/relationships/image" Target="../media/image5.png"/><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8.xml"/><Relationship Id="rId5" Type="http://schemas.openxmlformats.org/officeDocument/2006/relationships/tags" Target="../tags/tag25.xml"/><Relationship Id="rId4" Type="http://schemas.openxmlformats.org/officeDocument/2006/relationships/image" Target="../media/image6.png"/><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8.xml"/><Relationship Id="rId5" Type="http://schemas.openxmlformats.org/officeDocument/2006/relationships/tags" Target="../tags/tag29.xml"/><Relationship Id="rId4" Type="http://schemas.openxmlformats.org/officeDocument/2006/relationships/image" Target="../media/image7.png"/><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8.xml"/><Relationship Id="rId5" Type="http://schemas.openxmlformats.org/officeDocument/2006/relationships/tags" Target="../tags/tag33.xml"/><Relationship Id="rId4" Type="http://schemas.openxmlformats.org/officeDocument/2006/relationships/image" Target="../media/image8.png"/><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8.xml"/><Relationship Id="rId5" Type="http://schemas.openxmlformats.org/officeDocument/2006/relationships/tags" Target="../tags/tag37.xml"/><Relationship Id="rId4" Type="http://schemas.openxmlformats.org/officeDocument/2006/relationships/image" Target="../media/image9.png"/><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8.xml"/><Relationship Id="rId5" Type="http://schemas.openxmlformats.org/officeDocument/2006/relationships/tags" Target="../tags/tag41.xml"/><Relationship Id="rId4" Type="http://schemas.openxmlformats.org/officeDocument/2006/relationships/image" Target="../media/image10.png"/><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normAutofit fontScale="90000"/>
          </a:bodyPr>
          <a:lstStyle/>
          <a:p>
            <a:r>
              <a:rPr lang="zh-CN" altLang="en-US" b="0" dirty="0">
                <a:solidFill>
                  <a:schemeClr val="bg1">
                    <a:lumMod val="75000"/>
                  </a:schemeClr>
                </a:solidFill>
              </a:rPr>
              <a:t>银泰网  </a:t>
            </a:r>
            <a:br>
              <a:rPr lang="zh-CN" altLang="en-US" b="0" dirty="0">
                <a:solidFill>
                  <a:schemeClr val="bg1">
                    <a:lumMod val="75000"/>
                  </a:schemeClr>
                </a:solidFill>
              </a:rPr>
            </a:br>
            <a:br>
              <a:rPr lang="zh-CN" altLang="en-US" b="0" dirty="0">
                <a:solidFill>
                  <a:schemeClr val="bg1">
                    <a:lumMod val="75000"/>
                  </a:schemeClr>
                </a:solidFill>
              </a:rPr>
            </a:br>
            <a:r>
              <a:rPr lang="zh-CN" altLang="en-US" sz="3600" b="0" dirty="0">
                <a:solidFill>
                  <a:srgbClr val="FF0000"/>
                </a:solidFill>
              </a:rPr>
              <a:t>陈运豪</a:t>
            </a:r>
            <a:br>
              <a:rPr lang="zh-CN" altLang="en-US" sz="3600" b="0" dirty="0">
                <a:solidFill>
                  <a:schemeClr val="bg1">
                    <a:lumMod val="75000"/>
                  </a:schemeClr>
                </a:solidFill>
              </a:rPr>
            </a:br>
            <a:endParaRPr lang="zh-CN" altLang="en-US" sz="3600" b="0" dirty="0">
              <a:solidFill>
                <a:schemeClr val="bg1">
                  <a:lumMod val="75000"/>
                </a:schemeClr>
              </a:solidFill>
              <a:latin typeface="宋体" panose="02010600030101010101" pitchFamily="2" charset="-122"/>
              <a:ea typeface="宋体" panose="02010600030101010101" pitchFamily="2" charset="-122"/>
            </a:endParaRPr>
          </a:p>
        </p:txBody>
      </p:sp>
      <p:sp>
        <p:nvSpPr>
          <p:cNvPr id="5" name="副标题 4"/>
          <p:cNvSpPr>
            <a:spLocks noGrp="1"/>
          </p:cNvSpPr>
          <p:nvPr>
            <p:ph type="subTitle" idx="1"/>
            <p:custDataLst>
              <p:tags r:id="rId2"/>
            </p:custDataLst>
          </p:nvPr>
        </p:nvSpPr>
        <p:spPr/>
        <p:txBody>
          <a:bodyPr/>
          <a:lstStyle/>
          <a:p>
            <a:r>
              <a:rPr lang="en-US" altLang="zh-CN" smtClean="0"/>
              <a:t>LOREM IPSUM DOLOR</a:t>
            </a:r>
            <a:endParaRPr lang="zh-CN" altLang="en-US"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custDataLst>
              <p:tags r:id="rId1"/>
            </p:custDataLst>
          </p:nvPr>
        </p:nvSpPr>
        <p:spPr>
          <a:xfrm>
            <a:off x="3190200" y="3134864"/>
            <a:ext cx="5811600" cy="1045250"/>
          </a:xfrm>
          <a:custGeom>
            <a:avLst/>
            <a:gdLst>
              <a:gd name="connsiteX0" fmla="*/ 4881507 w 4881507"/>
              <a:gd name="connsiteY0" fmla="*/ 312284 h 646331"/>
              <a:gd name="connsiteX1" fmla="*/ 4881507 w 4881507"/>
              <a:gd name="connsiteY1" fmla="*/ 646331 h 646331"/>
              <a:gd name="connsiteX2" fmla="*/ 4547460 w 4881507"/>
              <a:gd name="connsiteY2" fmla="*/ 646331 h 646331"/>
              <a:gd name="connsiteX3" fmla="*/ 0 w 4881507"/>
              <a:gd name="connsiteY3" fmla="*/ 0 h 646331"/>
              <a:gd name="connsiteX4" fmla="*/ 646331 w 4881507"/>
              <a:gd name="connsiteY4" fmla="*/ 0 h 646331"/>
              <a:gd name="connsiteX5" fmla="*/ 0 w 4881507"/>
              <a:gd name="connsiteY5" fmla="*/ 646331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507" h="646331">
                <a:moveTo>
                  <a:pt x="4881507" y="312284"/>
                </a:moveTo>
                <a:lnTo>
                  <a:pt x="4881507" y="646331"/>
                </a:lnTo>
                <a:lnTo>
                  <a:pt x="4547460" y="646331"/>
                </a:lnTo>
                <a:close/>
                <a:moveTo>
                  <a:pt x="0" y="0"/>
                </a:moveTo>
                <a:lnTo>
                  <a:pt x="646331" y="0"/>
                </a:lnTo>
                <a:lnTo>
                  <a:pt x="0" y="6463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720000" rIns="180000" rtlCol="0" anchor="ctr">
            <a:normAutofit/>
          </a:bodyPr>
          <a:lstStyle/>
          <a:p>
            <a:r>
              <a:rPr lang="fr-FR" altLang="zh-CN" dirty="0" smtClean="0">
                <a:solidFill>
                  <a:schemeClr val="tx1"/>
                </a:solidFill>
              </a:rPr>
              <a:t>Lorem ipsum dolor sit amet, consecte</a:t>
            </a:r>
            <a:endParaRPr lang="zh-CN" altLang="en-US" dirty="0">
              <a:solidFill>
                <a:schemeClr val="tx1"/>
              </a:solidFill>
            </a:endParaRPr>
          </a:p>
        </p:txBody>
      </p:sp>
      <p:sp>
        <p:nvSpPr>
          <p:cNvPr id="3" name="文本框 2"/>
          <p:cNvSpPr txBox="1"/>
          <p:nvPr>
            <p:custDataLst>
              <p:tags r:id="rId2"/>
            </p:custDataLst>
          </p:nvPr>
        </p:nvSpPr>
        <p:spPr>
          <a:xfrm>
            <a:off x="2249714" y="333829"/>
            <a:ext cx="7692572" cy="1178265"/>
          </a:xfrm>
          <a:prstGeom prst="rect">
            <a:avLst/>
          </a:prstGeom>
        </p:spPr>
        <p:txBody>
          <a:bodyPr vert="horz" lIns="91440" tIns="45720" rIns="91440" bIns="45720" rtlCol="0" anchor="ctr">
            <a:normAutofit/>
          </a:bodyPr>
          <a:lstStyle>
            <a:lvl1pPr algn="ctr">
              <a:lnSpc>
                <a:spcPct val="90000"/>
              </a:lnSpc>
              <a:spcBef>
                <a:spcPct val="0"/>
              </a:spcBef>
              <a:buNone/>
              <a:defRPr sz="4400" b="1">
                <a:latin typeface="+mj-lt"/>
                <a:ea typeface="+mj-ea"/>
                <a:cs typeface="+mj-cs"/>
              </a:defRPr>
            </a:lvl1pPr>
          </a:lstStyle>
          <a:p>
            <a:r>
              <a:rPr lang="en-US" altLang="zh-CN" smtClean="0"/>
              <a:t>LOREM IPSUM DOLOR</a:t>
            </a:r>
            <a:endParaRPr lang="zh-CN" altLang="en-US"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custDataLst>
              <p:tags r:id="rId1"/>
            </p:custDataLst>
          </p:nvPr>
        </p:nvSpPr>
        <p:spPr>
          <a:xfrm>
            <a:off x="3190200" y="2728464"/>
            <a:ext cx="5811600" cy="1045250"/>
          </a:xfrm>
          <a:custGeom>
            <a:avLst/>
            <a:gdLst>
              <a:gd name="connsiteX0" fmla="*/ 4881507 w 4881507"/>
              <a:gd name="connsiteY0" fmla="*/ 312284 h 646331"/>
              <a:gd name="connsiteX1" fmla="*/ 4881507 w 4881507"/>
              <a:gd name="connsiteY1" fmla="*/ 646331 h 646331"/>
              <a:gd name="connsiteX2" fmla="*/ 4547460 w 4881507"/>
              <a:gd name="connsiteY2" fmla="*/ 646331 h 646331"/>
              <a:gd name="connsiteX3" fmla="*/ 0 w 4881507"/>
              <a:gd name="connsiteY3" fmla="*/ 0 h 646331"/>
              <a:gd name="connsiteX4" fmla="*/ 646331 w 4881507"/>
              <a:gd name="connsiteY4" fmla="*/ 0 h 646331"/>
              <a:gd name="connsiteX5" fmla="*/ 0 w 4881507"/>
              <a:gd name="connsiteY5" fmla="*/ 646331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507" h="646331">
                <a:moveTo>
                  <a:pt x="4881507" y="312284"/>
                </a:moveTo>
                <a:lnTo>
                  <a:pt x="4881507" y="646331"/>
                </a:lnTo>
                <a:lnTo>
                  <a:pt x="4547460" y="646331"/>
                </a:lnTo>
                <a:close/>
                <a:moveTo>
                  <a:pt x="0" y="0"/>
                </a:moveTo>
                <a:lnTo>
                  <a:pt x="646331" y="0"/>
                </a:lnTo>
                <a:lnTo>
                  <a:pt x="0" y="6463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720000" rIns="180000" rtlCol="0" anchor="ctr">
            <a:normAutofit/>
          </a:bodyPr>
          <a:lstStyle/>
          <a:p>
            <a:r>
              <a:rPr lang="fr-FR" altLang="zh-CN" smtClean="0">
                <a:solidFill>
                  <a:schemeClr val="tx1"/>
                </a:solidFill>
              </a:rPr>
              <a:t>Lorem ipsum dolor sit amet, consecte</a:t>
            </a:r>
            <a:endParaRPr lang="zh-CN" altLang="en-US" dirty="0">
              <a:solidFill>
                <a:schemeClr val="tx1"/>
              </a:solidFill>
            </a:endParaRPr>
          </a:p>
        </p:txBody>
      </p:sp>
      <p:sp>
        <p:nvSpPr>
          <p:cNvPr id="4" name="任意多边形 3"/>
          <p:cNvSpPr/>
          <p:nvPr>
            <p:custDataLst>
              <p:tags r:id="rId2"/>
            </p:custDataLst>
          </p:nvPr>
        </p:nvSpPr>
        <p:spPr>
          <a:xfrm>
            <a:off x="3190200" y="4351234"/>
            <a:ext cx="5811600" cy="1045250"/>
          </a:xfrm>
          <a:custGeom>
            <a:avLst/>
            <a:gdLst>
              <a:gd name="connsiteX0" fmla="*/ 4881507 w 4881507"/>
              <a:gd name="connsiteY0" fmla="*/ 312284 h 646331"/>
              <a:gd name="connsiteX1" fmla="*/ 4881507 w 4881507"/>
              <a:gd name="connsiteY1" fmla="*/ 646331 h 646331"/>
              <a:gd name="connsiteX2" fmla="*/ 4547460 w 4881507"/>
              <a:gd name="connsiteY2" fmla="*/ 646331 h 646331"/>
              <a:gd name="connsiteX3" fmla="*/ 0 w 4881507"/>
              <a:gd name="connsiteY3" fmla="*/ 0 h 646331"/>
              <a:gd name="connsiteX4" fmla="*/ 646331 w 4881507"/>
              <a:gd name="connsiteY4" fmla="*/ 0 h 646331"/>
              <a:gd name="connsiteX5" fmla="*/ 0 w 4881507"/>
              <a:gd name="connsiteY5" fmla="*/ 646331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507" h="646331">
                <a:moveTo>
                  <a:pt x="4881507" y="312284"/>
                </a:moveTo>
                <a:lnTo>
                  <a:pt x="4881507" y="646331"/>
                </a:lnTo>
                <a:lnTo>
                  <a:pt x="4547460" y="646331"/>
                </a:lnTo>
                <a:close/>
                <a:moveTo>
                  <a:pt x="0" y="0"/>
                </a:moveTo>
                <a:lnTo>
                  <a:pt x="646331" y="0"/>
                </a:lnTo>
                <a:lnTo>
                  <a:pt x="0" y="6463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720000" rIns="180000" rtlCol="0" anchor="ctr">
            <a:normAutofit/>
          </a:bodyPr>
          <a:lstStyle/>
          <a:p>
            <a:r>
              <a:rPr lang="fr-FR" altLang="zh-CN" smtClean="0">
                <a:solidFill>
                  <a:schemeClr val="tx1"/>
                </a:solidFill>
              </a:rPr>
              <a:t>Lorem ipsum dolor sit amet, consecte</a:t>
            </a:r>
            <a:endParaRPr lang="zh-CN" altLang="en-US" dirty="0">
              <a:solidFill>
                <a:schemeClr val="tx1"/>
              </a:solidFill>
            </a:endParaRPr>
          </a:p>
        </p:txBody>
      </p:sp>
      <p:sp>
        <p:nvSpPr>
          <p:cNvPr id="3" name="文本框 2"/>
          <p:cNvSpPr txBox="1"/>
          <p:nvPr>
            <p:custDataLst>
              <p:tags r:id="rId3"/>
            </p:custDataLst>
          </p:nvPr>
        </p:nvSpPr>
        <p:spPr>
          <a:xfrm>
            <a:off x="2249714" y="333829"/>
            <a:ext cx="7692572" cy="1178265"/>
          </a:xfrm>
          <a:prstGeom prst="rect">
            <a:avLst/>
          </a:prstGeom>
        </p:spPr>
        <p:txBody>
          <a:bodyPr vert="horz" lIns="91440" tIns="45720" rIns="91440" bIns="45720" rtlCol="0" anchor="ctr">
            <a:normAutofit/>
          </a:bodyPr>
          <a:lstStyle>
            <a:lvl1pPr algn="ctr">
              <a:lnSpc>
                <a:spcPct val="90000"/>
              </a:lnSpc>
              <a:spcBef>
                <a:spcPct val="0"/>
              </a:spcBef>
              <a:buNone/>
              <a:defRPr sz="4400" b="1">
                <a:latin typeface="+mj-lt"/>
                <a:ea typeface="+mj-ea"/>
                <a:cs typeface="+mj-cs"/>
              </a:defRPr>
            </a:lvl1pPr>
          </a:lstStyle>
          <a:p>
            <a:r>
              <a:rPr lang="zh-CN" altLang="en-US" dirty="0"/>
              <a:t>LOREM IPSUM DOLOR</a:t>
            </a:r>
            <a:endParaRPr lang="zh-CN" altLang="en-US" dirty="0"/>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custDataLst>
              <p:tags r:id="rId1"/>
            </p:custDataLst>
          </p:nvPr>
        </p:nvSpPr>
        <p:spPr>
          <a:xfrm>
            <a:off x="3190200" y="2176921"/>
            <a:ext cx="5811600" cy="1045250"/>
          </a:xfrm>
          <a:custGeom>
            <a:avLst/>
            <a:gdLst>
              <a:gd name="connsiteX0" fmla="*/ 4881507 w 4881507"/>
              <a:gd name="connsiteY0" fmla="*/ 312284 h 646331"/>
              <a:gd name="connsiteX1" fmla="*/ 4881507 w 4881507"/>
              <a:gd name="connsiteY1" fmla="*/ 646331 h 646331"/>
              <a:gd name="connsiteX2" fmla="*/ 4547460 w 4881507"/>
              <a:gd name="connsiteY2" fmla="*/ 646331 h 646331"/>
              <a:gd name="connsiteX3" fmla="*/ 0 w 4881507"/>
              <a:gd name="connsiteY3" fmla="*/ 0 h 646331"/>
              <a:gd name="connsiteX4" fmla="*/ 646331 w 4881507"/>
              <a:gd name="connsiteY4" fmla="*/ 0 h 646331"/>
              <a:gd name="connsiteX5" fmla="*/ 0 w 4881507"/>
              <a:gd name="connsiteY5" fmla="*/ 646331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507" h="646331">
                <a:moveTo>
                  <a:pt x="4881507" y="312284"/>
                </a:moveTo>
                <a:lnTo>
                  <a:pt x="4881507" y="646331"/>
                </a:lnTo>
                <a:lnTo>
                  <a:pt x="4547460" y="646331"/>
                </a:lnTo>
                <a:close/>
                <a:moveTo>
                  <a:pt x="0" y="0"/>
                </a:moveTo>
                <a:lnTo>
                  <a:pt x="646331" y="0"/>
                </a:lnTo>
                <a:lnTo>
                  <a:pt x="0" y="6463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720000" rIns="180000" rtlCol="0" anchor="ctr">
            <a:normAutofit/>
          </a:bodyPr>
          <a:lstStyle/>
          <a:p>
            <a:r>
              <a:rPr lang="fr-FR" altLang="zh-CN" smtClean="0">
                <a:solidFill>
                  <a:schemeClr val="tx1"/>
                </a:solidFill>
              </a:rPr>
              <a:t>Lorem ipsum dolor sit amet, consecte</a:t>
            </a:r>
            <a:endParaRPr lang="zh-CN" altLang="en-US" dirty="0">
              <a:solidFill>
                <a:schemeClr val="tx1"/>
              </a:solidFill>
            </a:endParaRPr>
          </a:p>
        </p:txBody>
      </p:sp>
      <p:sp>
        <p:nvSpPr>
          <p:cNvPr id="4" name="任意多边形 3"/>
          <p:cNvSpPr/>
          <p:nvPr>
            <p:custDataLst>
              <p:tags r:id="rId2"/>
            </p:custDataLst>
          </p:nvPr>
        </p:nvSpPr>
        <p:spPr>
          <a:xfrm>
            <a:off x="3190200" y="3538378"/>
            <a:ext cx="5811600" cy="1045250"/>
          </a:xfrm>
          <a:custGeom>
            <a:avLst/>
            <a:gdLst>
              <a:gd name="connsiteX0" fmla="*/ 4881507 w 4881507"/>
              <a:gd name="connsiteY0" fmla="*/ 312284 h 646331"/>
              <a:gd name="connsiteX1" fmla="*/ 4881507 w 4881507"/>
              <a:gd name="connsiteY1" fmla="*/ 646331 h 646331"/>
              <a:gd name="connsiteX2" fmla="*/ 4547460 w 4881507"/>
              <a:gd name="connsiteY2" fmla="*/ 646331 h 646331"/>
              <a:gd name="connsiteX3" fmla="*/ 0 w 4881507"/>
              <a:gd name="connsiteY3" fmla="*/ 0 h 646331"/>
              <a:gd name="connsiteX4" fmla="*/ 646331 w 4881507"/>
              <a:gd name="connsiteY4" fmla="*/ 0 h 646331"/>
              <a:gd name="connsiteX5" fmla="*/ 0 w 4881507"/>
              <a:gd name="connsiteY5" fmla="*/ 646331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507" h="646331">
                <a:moveTo>
                  <a:pt x="4881507" y="312284"/>
                </a:moveTo>
                <a:lnTo>
                  <a:pt x="4881507" y="646331"/>
                </a:lnTo>
                <a:lnTo>
                  <a:pt x="4547460" y="646331"/>
                </a:lnTo>
                <a:close/>
                <a:moveTo>
                  <a:pt x="0" y="0"/>
                </a:moveTo>
                <a:lnTo>
                  <a:pt x="646331" y="0"/>
                </a:lnTo>
                <a:lnTo>
                  <a:pt x="0" y="6463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720000" rIns="180000" rtlCol="0" anchor="ctr">
            <a:normAutofit/>
          </a:bodyPr>
          <a:lstStyle/>
          <a:p>
            <a:r>
              <a:rPr lang="fr-FR" altLang="zh-CN" smtClean="0">
                <a:solidFill>
                  <a:schemeClr val="tx1"/>
                </a:solidFill>
              </a:rPr>
              <a:t>Lorem ipsum dolor sit amet, consecte</a:t>
            </a:r>
            <a:endParaRPr lang="zh-CN" altLang="en-US" dirty="0">
              <a:solidFill>
                <a:schemeClr val="tx1"/>
              </a:solidFill>
            </a:endParaRPr>
          </a:p>
        </p:txBody>
      </p:sp>
      <p:sp>
        <p:nvSpPr>
          <p:cNvPr id="5" name="任意多边形 4"/>
          <p:cNvSpPr/>
          <p:nvPr>
            <p:custDataLst>
              <p:tags r:id="rId3"/>
            </p:custDataLst>
          </p:nvPr>
        </p:nvSpPr>
        <p:spPr>
          <a:xfrm>
            <a:off x="3190200" y="4899836"/>
            <a:ext cx="5811600" cy="1045250"/>
          </a:xfrm>
          <a:custGeom>
            <a:avLst/>
            <a:gdLst>
              <a:gd name="connsiteX0" fmla="*/ 4881507 w 4881507"/>
              <a:gd name="connsiteY0" fmla="*/ 312284 h 646331"/>
              <a:gd name="connsiteX1" fmla="*/ 4881507 w 4881507"/>
              <a:gd name="connsiteY1" fmla="*/ 646331 h 646331"/>
              <a:gd name="connsiteX2" fmla="*/ 4547460 w 4881507"/>
              <a:gd name="connsiteY2" fmla="*/ 646331 h 646331"/>
              <a:gd name="connsiteX3" fmla="*/ 0 w 4881507"/>
              <a:gd name="connsiteY3" fmla="*/ 0 h 646331"/>
              <a:gd name="connsiteX4" fmla="*/ 646331 w 4881507"/>
              <a:gd name="connsiteY4" fmla="*/ 0 h 646331"/>
              <a:gd name="connsiteX5" fmla="*/ 0 w 4881507"/>
              <a:gd name="connsiteY5" fmla="*/ 646331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507" h="646331">
                <a:moveTo>
                  <a:pt x="4881507" y="312284"/>
                </a:moveTo>
                <a:lnTo>
                  <a:pt x="4881507" y="646331"/>
                </a:lnTo>
                <a:lnTo>
                  <a:pt x="4547460" y="646331"/>
                </a:lnTo>
                <a:close/>
                <a:moveTo>
                  <a:pt x="0" y="0"/>
                </a:moveTo>
                <a:lnTo>
                  <a:pt x="646331" y="0"/>
                </a:lnTo>
                <a:lnTo>
                  <a:pt x="0" y="6463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720000" rIns="180000" rtlCol="0" anchor="ctr">
            <a:normAutofit/>
          </a:bodyPr>
          <a:lstStyle/>
          <a:p>
            <a:r>
              <a:rPr lang="fr-FR" altLang="zh-CN" smtClean="0">
                <a:solidFill>
                  <a:schemeClr val="tx1"/>
                </a:solidFill>
              </a:rPr>
              <a:t>Lorem ipsum dolor sit amet, consecte</a:t>
            </a:r>
            <a:endParaRPr lang="zh-CN" altLang="en-US" dirty="0">
              <a:solidFill>
                <a:schemeClr val="tx1"/>
              </a:solidFill>
            </a:endParaRPr>
          </a:p>
        </p:txBody>
      </p:sp>
      <p:sp>
        <p:nvSpPr>
          <p:cNvPr id="3" name="文本框 2"/>
          <p:cNvSpPr txBox="1"/>
          <p:nvPr>
            <p:custDataLst>
              <p:tags r:id="rId4"/>
            </p:custDataLst>
          </p:nvPr>
        </p:nvSpPr>
        <p:spPr>
          <a:xfrm>
            <a:off x="2249714" y="333829"/>
            <a:ext cx="7692572" cy="1178265"/>
          </a:xfrm>
          <a:prstGeom prst="rect">
            <a:avLst/>
          </a:prstGeom>
        </p:spPr>
        <p:txBody>
          <a:bodyPr vert="horz" lIns="91440" tIns="45720" rIns="91440" bIns="45720" rtlCol="0" anchor="ctr">
            <a:normAutofit/>
          </a:bodyPr>
          <a:lstStyle>
            <a:lvl1pPr algn="ctr">
              <a:lnSpc>
                <a:spcPct val="90000"/>
              </a:lnSpc>
              <a:spcBef>
                <a:spcPct val="0"/>
              </a:spcBef>
              <a:buNone/>
              <a:defRPr sz="4400" b="1">
                <a:latin typeface="+mj-lt"/>
                <a:ea typeface="+mj-ea"/>
                <a:cs typeface="+mj-cs"/>
              </a:defRPr>
            </a:lvl1pPr>
          </a:lstStyle>
          <a:p>
            <a:r>
              <a:rPr lang="en-US" altLang="zh-CN" smtClean="0"/>
              <a:t>LOREM IPSUM DOLOR</a:t>
            </a:r>
            <a:endParaRPr lang="zh-CN" altLang="en-US" dirty="0"/>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custDataLst>
              <p:tags r:id="rId1"/>
            </p:custDataLst>
          </p:nvPr>
        </p:nvSpPr>
        <p:spPr>
          <a:xfrm>
            <a:off x="2079857" y="2002749"/>
            <a:ext cx="5811600" cy="1045250"/>
          </a:xfrm>
          <a:custGeom>
            <a:avLst/>
            <a:gdLst>
              <a:gd name="connsiteX0" fmla="*/ 4881507 w 4881507"/>
              <a:gd name="connsiteY0" fmla="*/ 312284 h 646331"/>
              <a:gd name="connsiteX1" fmla="*/ 4881507 w 4881507"/>
              <a:gd name="connsiteY1" fmla="*/ 646331 h 646331"/>
              <a:gd name="connsiteX2" fmla="*/ 4547460 w 4881507"/>
              <a:gd name="connsiteY2" fmla="*/ 646331 h 646331"/>
              <a:gd name="connsiteX3" fmla="*/ 0 w 4881507"/>
              <a:gd name="connsiteY3" fmla="*/ 0 h 646331"/>
              <a:gd name="connsiteX4" fmla="*/ 646331 w 4881507"/>
              <a:gd name="connsiteY4" fmla="*/ 0 h 646331"/>
              <a:gd name="connsiteX5" fmla="*/ 0 w 4881507"/>
              <a:gd name="connsiteY5" fmla="*/ 646331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507" h="646331">
                <a:moveTo>
                  <a:pt x="4881507" y="312284"/>
                </a:moveTo>
                <a:lnTo>
                  <a:pt x="4881507" y="646331"/>
                </a:lnTo>
                <a:lnTo>
                  <a:pt x="4547460" y="646331"/>
                </a:lnTo>
                <a:close/>
                <a:moveTo>
                  <a:pt x="0" y="0"/>
                </a:moveTo>
                <a:lnTo>
                  <a:pt x="646331" y="0"/>
                </a:lnTo>
                <a:lnTo>
                  <a:pt x="0" y="6463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720000" rIns="180000" rtlCol="0" anchor="ctr">
            <a:normAutofit/>
          </a:bodyPr>
          <a:lstStyle/>
          <a:p>
            <a:r>
              <a:rPr lang="fr-FR" altLang="zh-CN" smtClean="0">
                <a:solidFill>
                  <a:schemeClr val="tx1"/>
                </a:solidFill>
              </a:rPr>
              <a:t>Lorem ipsum dolor sit amet, consecte</a:t>
            </a:r>
            <a:endParaRPr lang="zh-CN" altLang="en-US" dirty="0">
              <a:solidFill>
                <a:schemeClr val="tx1"/>
              </a:solidFill>
            </a:endParaRPr>
          </a:p>
        </p:txBody>
      </p:sp>
      <p:sp>
        <p:nvSpPr>
          <p:cNvPr id="4" name="任意多边形 3"/>
          <p:cNvSpPr/>
          <p:nvPr>
            <p:custDataLst>
              <p:tags r:id="rId2"/>
            </p:custDataLst>
          </p:nvPr>
        </p:nvSpPr>
        <p:spPr>
          <a:xfrm>
            <a:off x="3560315" y="4166443"/>
            <a:ext cx="5811600" cy="1045250"/>
          </a:xfrm>
          <a:custGeom>
            <a:avLst/>
            <a:gdLst>
              <a:gd name="connsiteX0" fmla="*/ 4881507 w 4881507"/>
              <a:gd name="connsiteY0" fmla="*/ 312284 h 646331"/>
              <a:gd name="connsiteX1" fmla="*/ 4881507 w 4881507"/>
              <a:gd name="connsiteY1" fmla="*/ 646331 h 646331"/>
              <a:gd name="connsiteX2" fmla="*/ 4547460 w 4881507"/>
              <a:gd name="connsiteY2" fmla="*/ 646331 h 646331"/>
              <a:gd name="connsiteX3" fmla="*/ 0 w 4881507"/>
              <a:gd name="connsiteY3" fmla="*/ 0 h 646331"/>
              <a:gd name="connsiteX4" fmla="*/ 646331 w 4881507"/>
              <a:gd name="connsiteY4" fmla="*/ 0 h 646331"/>
              <a:gd name="connsiteX5" fmla="*/ 0 w 4881507"/>
              <a:gd name="connsiteY5" fmla="*/ 646331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507" h="646331">
                <a:moveTo>
                  <a:pt x="4881507" y="312284"/>
                </a:moveTo>
                <a:lnTo>
                  <a:pt x="4881507" y="646331"/>
                </a:lnTo>
                <a:lnTo>
                  <a:pt x="4547460" y="646331"/>
                </a:lnTo>
                <a:close/>
                <a:moveTo>
                  <a:pt x="0" y="0"/>
                </a:moveTo>
                <a:lnTo>
                  <a:pt x="646331" y="0"/>
                </a:lnTo>
                <a:lnTo>
                  <a:pt x="0" y="6463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720000" rIns="180000" rtlCol="0" anchor="ctr">
            <a:normAutofit/>
          </a:bodyPr>
          <a:lstStyle/>
          <a:p>
            <a:r>
              <a:rPr lang="fr-FR" altLang="zh-CN" smtClean="0">
                <a:solidFill>
                  <a:schemeClr val="tx1"/>
                </a:solidFill>
              </a:rPr>
              <a:t>Lorem ipsum dolor sit amet, consecte</a:t>
            </a:r>
            <a:endParaRPr lang="zh-CN" altLang="en-US" dirty="0">
              <a:solidFill>
                <a:schemeClr val="tx1"/>
              </a:solidFill>
            </a:endParaRPr>
          </a:p>
        </p:txBody>
      </p:sp>
      <p:sp>
        <p:nvSpPr>
          <p:cNvPr id="5" name="任意多边形 4"/>
          <p:cNvSpPr/>
          <p:nvPr>
            <p:custDataLst>
              <p:tags r:id="rId3"/>
            </p:custDataLst>
          </p:nvPr>
        </p:nvSpPr>
        <p:spPr>
          <a:xfrm>
            <a:off x="2820086" y="3084596"/>
            <a:ext cx="5811600" cy="1045250"/>
          </a:xfrm>
          <a:custGeom>
            <a:avLst/>
            <a:gdLst>
              <a:gd name="connsiteX0" fmla="*/ 4881507 w 4881507"/>
              <a:gd name="connsiteY0" fmla="*/ 312284 h 646331"/>
              <a:gd name="connsiteX1" fmla="*/ 4881507 w 4881507"/>
              <a:gd name="connsiteY1" fmla="*/ 646331 h 646331"/>
              <a:gd name="connsiteX2" fmla="*/ 4547460 w 4881507"/>
              <a:gd name="connsiteY2" fmla="*/ 646331 h 646331"/>
              <a:gd name="connsiteX3" fmla="*/ 0 w 4881507"/>
              <a:gd name="connsiteY3" fmla="*/ 0 h 646331"/>
              <a:gd name="connsiteX4" fmla="*/ 646331 w 4881507"/>
              <a:gd name="connsiteY4" fmla="*/ 0 h 646331"/>
              <a:gd name="connsiteX5" fmla="*/ 0 w 4881507"/>
              <a:gd name="connsiteY5" fmla="*/ 646331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507" h="646331">
                <a:moveTo>
                  <a:pt x="4881507" y="312284"/>
                </a:moveTo>
                <a:lnTo>
                  <a:pt x="4881507" y="646331"/>
                </a:lnTo>
                <a:lnTo>
                  <a:pt x="4547460" y="646331"/>
                </a:lnTo>
                <a:close/>
                <a:moveTo>
                  <a:pt x="0" y="0"/>
                </a:moveTo>
                <a:lnTo>
                  <a:pt x="646331" y="0"/>
                </a:lnTo>
                <a:lnTo>
                  <a:pt x="0" y="6463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720000" rIns="180000" rtlCol="0" anchor="ctr">
            <a:normAutofit/>
          </a:bodyPr>
          <a:lstStyle/>
          <a:p>
            <a:r>
              <a:rPr lang="fr-FR" altLang="zh-CN" smtClean="0">
                <a:solidFill>
                  <a:schemeClr val="tx1"/>
                </a:solidFill>
              </a:rPr>
              <a:t>Lorem ipsum dolor sit amet, consecte</a:t>
            </a:r>
            <a:endParaRPr lang="zh-CN" altLang="en-US" dirty="0">
              <a:solidFill>
                <a:schemeClr val="tx1"/>
              </a:solidFill>
            </a:endParaRPr>
          </a:p>
        </p:txBody>
      </p:sp>
      <p:sp>
        <p:nvSpPr>
          <p:cNvPr id="6" name="任意多边形 5"/>
          <p:cNvSpPr/>
          <p:nvPr>
            <p:custDataLst>
              <p:tags r:id="rId4"/>
            </p:custDataLst>
          </p:nvPr>
        </p:nvSpPr>
        <p:spPr>
          <a:xfrm>
            <a:off x="4300543" y="5248289"/>
            <a:ext cx="5811600" cy="1045250"/>
          </a:xfrm>
          <a:custGeom>
            <a:avLst/>
            <a:gdLst>
              <a:gd name="connsiteX0" fmla="*/ 4881507 w 4881507"/>
              <a:gd name="connsiteY0" fmla="*/ 312284 h 646331"/>
              <a:gd name="connsiteX1" fmla="*/ 4881507 w 4881507"/>
              <a:gd name="connsiteY1" fmla="*/ 646331 h 646331"/>
              <a:gd name="connsiteX2" fmla="*/ 4547460 w 4881507"/>
              <a:gd name="connsiteY2" fmla="*/ 646331 h 646331"/>
              <a:gd name="connsiteX3" fmla="*/ 0 w 4881507"/>
              <a:gd name="connsiteY3" fmla="*/ 0 h 646331"/>
              <a:gd name="connsiteX4" fmla="*/ 646331 w 4881507"/>
              <a:gd name="connsiteY4" fmla="*/ 0 h 646331"/>
              <a:gd name="connsiteX5" fmla="*/ 0 w 4881507"/>
              <a:gd name="connsiteY5" fmla="*/ 646331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507" h="646331">
                <a:moveTo>
                  <a:pt x="4881507" y="312284"/>
                </a:moveTo>
                <a:lnTo>
                  <a:pt x="4881507" y="646331"/>
                </a:lnTo>
                <a:lnTo>
                  <a:pt x="4547460" y="646331"/>
                </a:lnTo>
                <a:close/>
                <a:moveTo>
                  <a:pt x="0" y="0"/>
                </a:moveTo>
                <a:lnTo>
                  <a:pt x="646331" y="0"/>
                </a:lnTo>
                <a:lnTo>
                  <a:pt x="0" y="6463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720000" rIns="180000" rtlCol="0" anchor="ctr">
            <a:normAutofit/>
          </a:bodyPr>
          <a:lstStyle/>
          <a:p>
            <a:r>
              <a:rPr lang="fr-FR" altLang="zh-CN" smtClean="0">
                <a:solidFill>
                  <a:schemeClr val="tx1"/>
                </a:solidFill>
              </a:rPr>
              <a:t>Lorem ipsum dolor sit amet, consecte</a:t>
            </a:r>
            <a:endParaRPr lang="zh-CN" altLang="en-US" dirty="0">
              <a:solidFill>
                <a:schemeClr val="tx1"/>
              </a:solidFill>
            </a:endParaRPr>
          </a:p>
        </p:txBody>
      </p:sp>
      <p:sp>
        <p:nvSpPr>
          <p:cNvPr id="3" name="文本框 2"/>
          <p:cNvSpPr txBox="1"/>
          <p:nvPr>
            <p:custDataLst>
              <p:tags r:id="rId5"/>
            </p:custDataLst>
          </p:nvPr>
        </p:nvSpPr>
        <p:spPr>
          <a:xfrm>
            <a:off x="2249714" y="333829"/>
            <a:ext cx="7692572" cy="1178265"/>
          </a:xfrm>
          <a:prstGeom prst="rect">
            <a:avLst/>
          </a:prstGeom>
        </p:spPr>
        <p:txBody>
          <a:bodyPr vert="horz" lIns="91440" tIns="45720" rIns="91440" bIns="45720" rtlCol="0" anchor="ctr">
            <a:normAutofit/>
          </a:bodyPr>
          <a:lstStyle>
            <a:lvl1pPr algn="ctr">
              <a:lnSpc>
                <a:spcPct val="90000"/>
              </a:lnSpc>
              <a:spcBef>
                <a:spcPct val="0"/>
              </a:spcBef>
              <a:buNone/>
              <a:defRPr sz="4400" b="1">
                <a:latin typeface="+mj-lt"/>
                <a:ea typeface="+mj-ea"/>
                <a:cs typeface="+mj-cs"/>
              </a:defRPr>
            </a:lvl1pPr>
          </a:lstStyle>
          <a:p>
            <a:r>
              <a:rPr lang="en-US" altLang="zh-CN" smtClean="0"/>
              <a:t>LOREM IPSUM DOLOR</a:t>
            </a:r>
            <a:endParaRPr lang="zh-CN" altLang="en-US" dirty="0"/>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custDataLst>
              <p:tags r:id="rId1"/>
            </p:custDataLst>
          </p:nvPr>
        </p:nvSpPr>
        <p:spPr>
          <a:xfrm>
            <a:off x="1737300" y="1756006"/>
            <a:ext cx="5811600" cy="833197"/>
          </a:xfrm>
          <a:custGeom>
            <a:avLst/>
            <a:gdLst>
              <a:gd name="connsiteX0" fmla="*/ 4881507 w 4881507"/>
              <a:gd name="connsiteY0" fmla="*/ 312284 h 646331"/>
              <a:gd name="connsiteX1" fmla="*/ 4881507 w 4881507"/>
              <a:gd name="connsiteY1" fmla="*/ 646331 h 646331"/>
              <a:gd name="connsiteX2" fmla="*/ 4547460 w 4881507"/>
              <a:gd name="connsiteY2" fmla="*/ 646331 h 646331"/>
              <a:gd name="connsiteX3" fmla="*/ 0 w 4881507"/>
              <a:gd name="connsiteY3" fmla="*/ 0 h 646331"/>
              <a:gd name="connsiteX4" fmla="*/ 646331 w 4881507"/>
              <a:gd name="connsiteY4" fmla="*/ 0 h 646331"/>
              <a:gd name="connsiteX5" fmla="*/ 0 w 4881507"/>
              <a:gd name="connsiteY5" fmla="*/ 646331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507" h="646331">
                <a:moveTo>
                  <a:pt x="4881507" y="312284"/>
                </a:moveTo>
                <a:lnTo>
                  <a:pt x="4881507" y="646331"/>
                </a:lnTo>
                <a:lnTo>
                  <a:pt x="4547460" y="646331"/>
                </a:lnTo>
                <a:close/>
                <a:moveTo>
                  <a:pt x="0" y="0"/>
                </a:moveTo>
                <a:lnTo>
                  <a:pt x="646331" y="0"/>
                </a:lnTo>
                <a:lnTo>
                  <a:pt x="0" y="6463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720000" rIns="180000" rtlCol="0" anchor="ctr">
            <a:normAutofit/>
          </a:bodyPr>
          <a:lstStyle/>
          <a:p>
            <a:r>
              <a:rPr lang="fr-FR" altLang="zh-CN" smtClean="0">
                <a:solidFill>
                  <a:schemeClr val="tx1"/>
                </a:solidFill>
              </a:rPr>
              <a:t>Lorem ipsum dolor sit amet, consecte</a:t>
            </a:r>
            <a:endParaRPr lang="zh-CN" altLang="en-US" dirty="0">
              <a:solidFill>
                <a:schemeClr val="tx1"/>
              </a:solidFill>
            </a:endParaRPr>
          </a:p>
        </p:txBody>
      </p:sp>
      <p:sp>
        <p:nvSpPr>
          <p:cNvPr id="4" name="任意多边形 3"/>
          <p:cNvSpPr/>
          <p:nvPr>
            <p:custDataLst>
              <p:tags r:id="rId2"/>
            </p:custDataLst>
          </p:nvPr>
        </p:nvSpPr>
        <p:spPr>
          <a:xfrm>
            <a:off x="3190200" y="3767032"/>
            <a:ext cx="5811600" cy="833197"/>
          </a:xfrm>
          <a:custGeom>
            <a:avLst/>
            <a:gdLst>
              <a:gd name="connsiteX0" fmla="*/ 4881507 w 4881507"/>
              <a:gd name="connsiteY0" fmla="*/ 312284 h 646331"/>
              <a:gd name="connsiteX1" fmla="*/ 4881507 w 4881507"/>
              <a:gd name="connsiteY1" fmla="*/ 646331 h 646331"/>
              <a:gd name="connsiteX2" fmla="*/ 4547460 w 4881507"/>
              <a:gd name="connsiteY2" fmla="*/ 646331 h 646331"/>
              <a:gd name="connsiteX3" fmla="*/ 0 w 4881507"/>
              <a:gd name="connsiteY3" fmla="*/ 0 h 646331"/>
              <a:gd name="connsiteX4" fmla="*/ 646331 w 4881507"/>
              <a:gd name="connsiteY4" fmla="*/ 0 h 646331"/>
              <a:gd name="connsiteX5" fmla="*/ 0 w 4881507"/>
              <a:gd name="connsiteY5" fmla="*/ 646331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507" h="646331">
                <a:moveTo>
                  <a:pt x="4881507" y="312284"/>
                </a:moveTo>
                <a:lnTo>
                  <a:pt x="4881507" y="646331"/>
                </a:lnTo>
                <a:lnTo>
                  <a:pt x="4547460" y="646331"/>
                </a:lnTo>
                <a:close/>
                <a:moveTo>
                  <a:pt x="0" y="0"/>
                </a:moveTo>
                <a:lnTo>
                  <a:pt x="646331" y="0"/>
                </a:lnTo>
                <a:lnTo>
                  <a:pt x="0" y="6463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720000" rIns="180000" rtlCol="0" anchor="ctr">
            <a:normAutofit/>
          </a:bodyPr>
          <a:lstStyle/>
          <a:p>
            <a:r>
              <a:rPr lang="fr-FR" altLang="zh-CN" smtClean="0">
                <a:solidFill>
                  <a:schemeClr val="tx1"/>
                </a:solidFill>
              </a:rPr>
              <a:t>Lorem ipsum dolor sit amet, consecte</a:t>
            </a:r>
            <a:endParaRPr lang="zh-CN" altLang="en-US" dirty="0">
              <a:solidFill>
                <a:schemeClr val="tx1"/>
              </a:solidFill>
            </a:endParaRPr>
          </a:p>
        </p:txBody>
      </p:sp>
      <p:sp>
        <p:nvSpPr>
          <p:cNvPr id="5" name="任意多边形 4"/>
          <p:cNvSpPr/>
          <p:nvPr>
            <p:custDataLst>
              <p:tags r:id="rId3"/>
            </p:custDataLst>
          </p:nvPr>
        </p:nvSpPr>
        <p:spPr>
          <a:xfrm>
            <a:off x="2463750" y="2761519"/>
            <a:ext cx="5811600" cy="833197"/>
          </a:xfrm>
          <a:custGeom>
            <a:avLst/>
            <a:gdLst>
              <a:gd name="connsiteX0" fmla="*/ 4881507 w 4881507"/>
              <a:gd name="connsiteY0" fmla="*/ 312284 h 646331"/>
              <a:gd name="connsiteX1" fmla="*/ 4881507 w 4881507"/>
              <a:gd name="connsiteY1" fmla="*/ 646331 h 646331"/>
              <a:gd name="connsiteX2" fmla="*/ 4547460 w 4881507"/>
              <a:gd name="connsiteY2" fmla="*/ 646331 h 646331"/>
              <a:gd name="connsiteX3" fmla="*/ 0 w 4881507"/>
              <a:gd name="connsiteY3" fmla="*/ 0 h 646331"/>
              <a:gd name="connsiteX4" fmla="*/ 646331 w 4881507"/>
              <a:gd name="connsiteY4" fmla="*/ 0 h 646331"/>
              <a:gd name="connsiteX5" fmla="*/ 0 w 4881507"/>
              <a:gd name="connsiteY5" fmla="*/ 646331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507" h="646331">
                <a:moveTo>
                  <a:pt x="4881507" y="312284"/>
                </a:moveTo>
                <a:lnTo>
                  <a:pt x="4881507" y="646331"/>
                </a:lnTo>
                <a:lnTo>
                  <a:pt x="4547460" y="646331"/>
                </a:lnTo>
                <a:close/>
                <a:moveTo>
                  <a:pt x="0" y="0"/>
                </a:moveTo>
                <a:lnTo>
                  <a:pt x="646331" y="0"/>
                </a:lnTo>
                <a:lnTo>
                  <a:pt x="0" y="6463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720000" rIns="180000" rtlCol="0" anchor="ctr">
            <a:normAutofit/>
          </a:bodyPr>
          <a:lstStyle/>
          <a:p>
            <a:r>
              <a:rPr lang="fr-FR" altLang="zh-CN" smtClean="0">
                <a:solidFill>
                  <a:schemeClr val="tx1"/>
                </a:solidFill>
              </a:rPr>
              <a:t>Lorem ipsum dolor sit amet, consecte</a:t>
            </a:r>
            <a:endParaRPr lang="zh-CN" altLang="en-US" dirty="0">
              <a:solidFill>
                <a:schemeClr val="tx1"/>
              </a:solidFill>
            </a:endParaRPr>
          </a:p>
        </p:txBody>
      </p:sp>
      <p:sp>
        <p:nvSpPr>
          <p:cNvPr id="6" name="任意多边形 5"/>
          <p:cNvSpPr/>
          <p:nvPr>
            <p:custDataLst>
              <p:tags r:id="rId4"/>
            </p:custDataLst>
          </p:nvPr>
        </p:nvSpPr>
        <p:spPr>
          <a:xfrm>
            <a:off x="3916650" y="4772545"/>
            <a:ext cx="5811600" cy="833197"/>
          </a:xfrm>
          <a:custGeom>
            <a:avLst/>
            <a:gdLst>
              <a:gd name="connsiteX0" fmla="*/ 4881507 w 4881507"/>
              <a:gd name="connsiteY0" fmla="*/ 312284 h 646331"/>
              <a:gd name="connsiteX1" fmla="*/ 4881507 w 4881507"/>
              <a:gd name="connsiteY1" fmla="*/ 646331 h 646331"/>
              <a:gd name="connsiteX2" fmla="*/ 4547460 w 4881507"/>
              <a:gd name="connsiteY2" fmla="*/ 646331 h 646331"/>
              <a:gd name="connsiteX3" fmla="*/ 0 w 4881507"/>
              <a:gd name="connsiteY3" fmla="*/ 0 h 646331"/>
              <a:gd name="connsiteX4" fmla="*/ 646331 w 4881507"/>
              <a:gd name="connsiteY4" fmla="*/ 0 h 646331"/>
              <a:gd name="connsiteX5" fmla="*/ 0 w 4881507"/>
              <a:gd name="connsiteY5" fmla="*/ 646331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507" h="646331">
                <a:moveTo>
                  <a:pt x="4881507" y="312284"/>
                </a:moveTo>
                <a:lnTo>
                  <a:pt x="4881507" y="646331"/>
                </a:lnTo>
                <a:lnTo>
                  <a:pt x="4547460" y="646331"/>
                </a:lnTo>
                <a:close/>
                <a:moveTo>
                  <a:pt x="0" y="0"/>
                </a:moveTo>
                <a:lnTo>
                  <a:pt x="646331" y="0"/>
                </a:lnTo>
                <a:lnTo>
                  <a:pt x="0" y="6463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720000" rIns="180000" rtlCol="0" anchor="ctr">
            <a:normAutofit/>
          </a:bodyPr>
          <a:lstStyle/>
          <a:p>
            <a:r>
              <a:rPr lang="fr-FR" altLang="zh-CN" smtClean="0">
                <a:solidFill>
                  <a:schemeClr val="tx1"/>
                </a:solidFill>
              </a:rPr>
              <a:t>Lorem ipsum dolor sit amet, consecte</a:t>
            </a:r>
            <a:endParaRPr lang="zh-CN" altLang="en-US" dirty="0">
              <a:solidFill>
                <a:schemeClr val="tx1"/>
              </a:solidFill>
            </a:endParaRPr>
          </a:p>
        </p:txBody>
      </p:sp>
      <p:sp>
        <p:nvSpPr>
          <p:cNvPr id="7" name="任意多边形 6"/>
          <p:cNvSpPr/>
          <p:nvPr>
            <p:custDataLst>
              <p:tags r:id="rId5"/>
            </p:custDataLst>
          </p:nvPr>
        </p:nvSpPr>
        <p:spPr>
          <a:xfrm>
            <a:off x="4643100" y="5778060"/>
            <a:ext cx="5811600" cy="833197"/>
          </a:xfrm>
          <a:custGeom>
            <a:avLst/>
            <a:gdLst>
              <a:gd name="connsiteX0" fmla="*/ 4881507 w 4881507"/>
              <a:gd name="connsiteY0" fmla="*/ 312284 h 646331"/>
              <a:gd name="connsiteX1" fmla="*/ 4881507 w 4881507"/>
              <a:gd name="connsiteY1" fmla="*/ 646331 h 646331"/>
              <a:gd name="connsiteX2" fmla="*/ 4547460 w 4881507"/>
              <a:gd name="connsiteY2" fmla="*/ 646331 h 646331"/>
              <a:gd name="connsiteX3" fmla="*/ 0 w 4881507"/>
              <a:gd name="connsiteY3" fmla="*/ 0 h 646331"/>
              <a:gd name="connsiteX4" fmla="*/ 646331 w 4881507"/>
              <a:gd name="connsiteY4" fmla="*/ 0 h 646331"/>
              <a:gd name="connsiteX5" fmla="*/ 0 w 4881507"/>
              <a:gd name="connsiteY5" fmla="*/ 646331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507" h="646331">
                <a:moveTo>
                  <a:pt x="4881507" y="312284"/>
                </a:moveTo>
                <a:lnTo>
                  <a:pt x="4881507" y="646331"/>
                </a:lnTo>
                <a:lnTo>
                  <a:pt x="4547460" y="646331"/>
                </a:lnTo>
                <a:close/>
                <a:moveTo>
                  <a:pt x="0" y="0"/>
                </a:moveTo>
                <a:lnTo>
                  <a:pt x="646331" y="0"/>
                </a:lnTo>
                <a:lnTo>
                  <a:pt x="0" y="6463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720000" rIns="180000" rtlCol="0" anchor="ctr">
            <a:normAutofit/>
          </a:bodyPr>
          <a:lstStyle/>
          <a:p>
            <a:r>
              <a:rPr lang="fr-FR" altLang="zh-CN" smtClean="0">
                <a:solidFill>
                  <a:schemeClr val="tx1"/>
                </a:solidFill>
              </a:rPr>
              <a:t>Lorem ipsum dolor sit amet, consecte</a:t>
            </a:r>
            <a:endParaRPr lang="zh-CN" altLang="en-US" dirty="0">
              <a:solidFill>
                <a:schemeClr val="tx1"/>
              </a:solidFill>
            </a:endParaRPr>
          </a:p>
        </p:txBody>
      </p:sp>
      <p:sp>
        <p:nvSpPr>
          <p:cNvPr id="3" name="文本框 2"/>
          <p:cNvSpPr txBox="1"/>
          <p:nvPr>
            <p:custDataLst>
              <p:tags r:id="rId6"/>
            </p:custDataLst>
          </p:nvPr>
        </p:nvSpPr>
        <p:spPr>
          <a:xfrm>
            <a:off x="2249714" y="333829"/>
            <a:ext cx="7692572" cy="1178265"/>
          </a:xfrm>
          <a:prstGeom prst="rect">
            <a:avLst/>
          </a:prstGeom>
        </p:spPr>
        <p:txBody>
          <a:bodyPr vert="horz" lIns="91440" tIns="45720" rIns="91440" bIns="45720" rtlCol="0" anchor="ctr">
            <a:normAutofit/>
          </a:bodyPr>
          <a:lstStyle>
            <a:lvl1pPr algn="ctr">
              <a:lnSpc>
                <a:spcPct val="90000"/>
              </a:lnSpc>
              <a:spcBef>
                <a:spcPct val="0"/>
              </a:spcBef>
              <a:buNone/>
              <a:defRPr sz="4400" b="1">
                <a:latin typeface="+mj-lt"/>
                <a:ea typeface="+mj-ea"/>
                <a:cs typeface="+mj-cs"/>
              </a:defRPr>
            </a:lvl1pPr>
          </a:lstStyle>
          <a:p>
            <a:r>
              <a:rPr lang="en-US" altLang="zh-CN" smtClean="0"/>
              <a:t>LOREM IPSUM DOLOR</a:t>
            </a:r>
            <a:endParaRPr lang="zh-CN" altLang="en-US" dirty="0"/>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a:spLocks noChangeAspect="1"/>
          </p:cNvSpPr>
          <p:nvPr>
            <p:custDataLst>
              <p:tags r:id="rId1"/>
            </p:custDataLst>
          </p:nvPr>
        </p:nvSpPr>
        <p:spPr>
          <a:xfrm>
            <a:off x="1034355" y="1910282"/>
            <a:ext cx="3461445" cy="1947063"/>
          </a:xfrm>
          <a:prstGeom prst="rect">
            <a:avLst/>
          </a:prstGeom>
          <a:blipFill>
            <a:blip r:embed="rId2" cstate="email"/>
            <a:stretch>
              <a:fillRect/>
            </a:stretch>
          </a:blipFill>
          <a:ln w="762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sp>
        <p:nvSpPr>
          <p:cNvPr id="5" name="矩形 4"/>
          <p:cNvSpPr>
            <a:spLocks noChangeAspect="1"/>
          </p:cNvSpPr>
          <p:nvPr>
            <p:custDataLst>
              <p:tags r:id="rId3"/>
            </p:custDataLst>
          </p:nvPr>
        </p:nvSpPr>
        <p:spPr>
          <a:xfrm rot="1093098">
            <a:off x="1787178" y="3987880"/>
            <a:ext cx="3461445" cy="1947063"/>
          </a:xfrm>
          <a:prstGeom prst="rect">
            <a:avLst/>
          </a:prstGeom>
          <a:blipFill>
            <a:blip r:embed="rId2" cstate="email"/>
            <a:stretch>
              <a:fillRect/>
            </a:stretch>
          </a:blipFill>
          <a:ln w="762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sp>
        <p:nvSpPr>
          <p:cNvPr id="4" name="文本框 3"/>
          <p:cNvSpPr txBox="1"/>
          <p:nvPr>
            <p:custDataLst>
              <p:tags r:id="rId4"/>
            </p:custDataLst>
          </p:nvPr>
        </p:nvSpPr>
        <p:spPr>
          <a:xfrm>
            <a:off x="2249714" y="333829"/>
            <a:ext cx="7692572" cy="1178265"/>
          </a:xfrm>
          <a:prstGeom prst="rect">
            <a:avLst/>
          </a:prstGeom>
        </p:spPr>
        <p:txBody>
          <a:bodyPr vert="horz" wrap="square" lIns="91440" tIns="45720" rIns="91440" bIns="45720" rtlCol="0" anchor="ctr">
            <a:normAutofit/>
          </a:bodyPr>
          <a:lstStyle>
            <a:lvl1pPr algn="ctr">
              <a:lnSpc>
                <a:spcPct val="90000"/>
              </a:lnSpc>
              <a:spcBef>
                <a:spcPct val="0"/>
              </a:spcBef>
              <a:buNone/>
              <a:defRPr sz="4400" b="1">
                <a:latin typeface="+mj-lt"/>
                <a:ea typeface="+mj-ea"/>
                <a:cs typeface="+mj-cs"/>
              </a:defRPr>
            </a:lvl1pPr>
          </a:lstStyle>
          <a:p>
            <a:r>
              <a:rPr lang="en-US" altLang="zh-CN" smtClean="0"/>
              <a:t>LOREM IPSUM DOLOR</a:t>
            </a:r>
            <a:endParaRPr lang="zh-CN" altLang="en-US" dirty="0"/>
          </a:p>
        </p:txBody>
      </p:sp>
      <p:sp>
        <p:nvSpPr>
          <p:cNvPr id="7" name="文本框 6"/>
          <p:cNvSpPr txBox="1"/>
          <p:nvPr>
            <p:custDataLst>
              <p:tags r:id="rId5"/>
            </p:custDataLst>
          </p:nvPr>
        </p:nvSpPr>
        <p:spPr>
          <a:xfrm>
            <a:off x="6134100" y="2883813"/>
            <a:ext cx="4927600" cy="1892826"/>
          </a:xfrm>
          <a:prstGeom prst="rect">
            <a:avLst/>
          </a:prstGeom>
        </p:spPr>
        <p:txBody>
          <a:bodyPr wrap="square" anchor="ctr">
            <a:normAutofit/>
          </a:bodyPr>
          <a:lstStyle>
            <a:defPPr>
              <a:defRPr lang="zh-CN"/>
            </a:defPPr>
            <a:lvl1pPr algn="just">
              <a:lnSpc>
                <a:spcPct val="130000"/>
              </a:lnSpc>
              <a:defRPr kern="0">
                <a:cs typeface="宋体" panose="02010600030101010101" pitchFamily="2" charset="-122"/>
              </a:defRPr>
            </a:lvl1pPr>
          </a:lstStyle>
          <a:p>
            <a:r>
              <a:rPr lang="en-US" altLang="zh-CN" smtClean="0">
                <a:cs typeface="+mn-cs"/>
              </a:rPr>
              <a:t>Lorem ipsum dolor sit amet, consectetur adipisicing elit, sed do eiusmod tempor incididunt ut labore et dolore magna aliqua.</a:t>
            </a:r>
            <a:endParaRPr lang="zh-CN" altLang="en-US" dirty="0">
              <a:cs typeface="+mn-cs"/>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spect="1"/>
          </p:cNvSpPr>
          <p:nvPr>
            <p:custDataLst>
              <p:tags r:id="rId1"/>
            </p:custDataLst>
          </p:nvPr>
        </p:nvSpPr>
        <p:spPr>
          <a:xfrm rot="1093098">
            <a:off x="1571279" y="2856694"/>
            <a:ext cx="3461445" cy="1947063"/>
          </a:xfrm>
          <a:prstGeom prst="rect">
            <a:avLst/>
          </a:prstGeom>
          <a:blipFill>
            <a:blip r:embed="rId2" cstate="email"/>
            <a:stretch>
              <a:fillRect/>
            </a:stretch>
          </a:blipFill>
          <a:ln w="762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sp>
        <p:nvSpPr>
          <p:cNvPr id="3" name="文本框 2"/>
          <p:cNvSpPr txBox="1"/>
          <p:nvPr>
            <p:custDataLst>
              <p:tags r:id="rId3"/>
            </p:custDataLst>
          </p:nvPr>
        </p:nvSpPr>
        <p:spPr>
          <a:xfrm>
            <a:off x="2249714" y="333829"/>
            <a:ext cx="7692572" cy="1178265"/>
          </a:xfrm>
          <a:prstGeom prst="rect">
            <a:avLst/>
          </a:prstGeom>
        </p:spPr>
        <p:txBody>
          <a:bodyPr vert="horz" wrap="square" lIns="91440" tIns="45720" rIns="91440" bIns="45720" rtlCol="0" anchor="ctr">
            <a:normAutofit/>
          </a:bodyPr>
          <a:lstStyle>
            <a:lvl1pPr algn="ctr">
              <a:lnSpc>
                <a:spcPct val="90000"/>
              </a:lnSpc>
              <a:spcBef>
                <a:spcPct val="0"/>
              </a:spcBef>
              <a:buNone/>
              <a:defRPr sz="4400" b="1">
                <a:latin typeface="+mj-lt"/>
                <a:ea typeface="+mj-ea"/>
                <a:cs typeface="+mj-cs"/>
              </a:defRPr>
            </a:lvl1pPr>
          </a:lstStyle>
          <a:p>
            <a:r>
              <a:rPr lang="en-US" altLang="zh-CN" smtClean="0"/>
              <a:t>LOREM IPSUM DOLOR</a:t>
            </a:r>
            <a:endParaRPr lang="zh-CN" altLang="en-US" dirty="0"/>
          </a:p>
        </p:txBody>
      </p:sp>
      <p:sp>
        <p:nvSpPr>
          <p:cNvPr id="4" name="文本框 3"/>
          <p:cNvSpPr txBox="1"/>
          <p:nvPr>
            <p:custDataLst>
              <p:tags r:id="rId4"/>
            </p:custDataLst>
          </p:nvPr>
        </p:nvSpPr>
        <p:spPr>
          <a:xfrm>
            <a:off x="6134100" y="2883813"/>
            <a:ext cx="4927600" cy="1892826"/>
          </a:xfrm>
          <a:prstGeom prst="rect">
            <a:avLst/>
          </a:prstGeom>
        </p:spPr>
        <p:txBody>
          <a:bodyPr wrap="square" anchor="ctr">
            <a:normAutofit/>
          </a:bodyPr>
          <a:lstStyle>
            <a:defPPr>
              <a:defRPr lang="zh-CN"/>
            </a:defPPr>
            <a:lvl1pPr algn="just">
              <a:lnSpc>
                <a:spcPct val="130000"/>
              </a:lnSpc>
              <a:defRPr kern="0">
                <a:cs typeface="宋体" panose="02010600030101010101" pitchFamily="2" charset="-122"/>
              </a:defRPr>
            </a:lvl1pPr>
          </a:lstStyle>
          <a:p>
            <a:r>
              <a:rPr lang="en-US" altLang="zh-CN" smtClean="0">
                <a:cs typeface="+mn-cs"/>
              </a:rPr>
              <a:t>Lorem ipsum dolor sit amet, consectetur adipisicing elit, sed do eiusmod tempor incididunt ut labore et dolore magna aliqua.</a:t>
            </a:r>
            <a:endParaRPr lang="zh-CN" altLang="en-US" dirty="0">
              <a:cs typeface="+mn-cs"/>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smtClean="0"/>
              <a:t>THANK YOU</a:t>
            </a:r>
            <a:endParaRPr lang="en-US" altLang="zh-CN" smtClean="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104722" y="233680"/>
            <a:ext cx="7981286" cy="939600"/>
          </a:xfrm>
          <a:prstGeom prst="rect">
            <a:avLst/>
          </a:prstGeom>
        </p:spPr>
        <p:txBody>
          <a:bodyPr vert="horz" lIns="91440" tIns="45720" rIns="91440" bIns="45720" rtlCol="0" anchor="ctr" anchorCtr="0">
            <a:normAutofit/>
          </a:bodyPr>
          <a:lstStyle>
            <a:lvl1pPr>
              <a:lnSpc>
                <a:spcPct val="90000"/>
              </a:lnSpc>
              <a:spcBef>
                <a:spcPct val="0"/>
              </a:spcBef>
              <a:buNone/>
              <a:defRPr sz="3600">
                <a:latin typeface="+mj-lt"/>
                <a:ea typeface="+mj-ea"/>
                <a:cs typeface="+mj-cs"/>
              </a:defRPr>
            </a:lvl1pPr>
          </a:lstStyle>
          <a:p>
            <a:r>
              <a:rPr lang="zh-CN" altLang="en-US" dirty="0"/>
              <a:t>银泰首页</a:t>
            </a:r>
            <a:endParaRPr lang="zh-CN" altLang="en-US" dirty="0"/>
          </a:p>
          <a:p>
            <a:endParaRPr lang="zh-CN" altLang="en-US" dirty="0"/>
          </a:p>
        </p:txBody>
      </p:sp>
      <p:sp>
        <p:nvSpPr>
          <p:cNvPr id="6" name="文本框 5"/>
          <p:cNvSpPr txBox="1"/>
          <p:nvPr>
            <p:custDataLst>
              <p:tags r:id="rId2"/>
            </p:custDataLst>
          </p:nvPr>
        </p:nvSpPr>
        <p:spPr>
          <a:xfrm>
            <a:off x="2105357" y="5376361"/>
            <a:ext cx="7981286" cy="658677"/>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lvl1pPr>
            <a:lvl2pPr indent="0">
              <a:lnSpc>
                <a:spcPct val="90000"/>
              </a:lnSpc>
              <a:spcBef>
                <a:spcPts val="500"/>
              </a:spcBef>
              <a:buFont typeface="Arial" panose="020B0604020202020204" pitchFamily="34" charset="0"/>
              <a:buNone/>
              <a:defRPr sz="1400"/>
            </a:lvl2pPr>
            <a:lvl3pPr indent="0">
              <a:lnSpc>
                <a:spcPct val="90000"/>
              </a:lnSpc>
              <a:spcBef>
                <a:spcPts val="500"/>
              </a:spcBef>
              <a:buFont typeface="Arial" panose="020B0604020202020204" pitchFamily="34" charset="0"/>
              <a:buNone/>
              <a:defRPr sz="1200"/>
            </a:lvl3pPr>
            <a:lvl4pPr indent="0">
              <a:lnSpc>
                <a:spcPct val="90000"/>
              </a:lnSpc>
              <a:spcBef>
                <a:spcPts val="500"/>
              </a:spcBef>
              <a:buFont typeface="Arial" panose="020B0604020202020204" pitchFamily="34" charset="0"/>
              <a:buNone/>
              <a:defRPr sz="1000"/>
            </a:lvl4pPr>
            <a:lvl5pPr indent="0">
              <a:lnSpc>
                <a:spcPct val="90000"/>
              </a:lnSpc>
              <a:spcBef>
                <a:spcPts val="500"/>
              </a:spcBef>
              <a:buFont typeface="Arial" panose="020B0604020202020204" pitchFamily="34" charset="0"/>
              <a:buNone/>
              <a:defRPr sz="1000"/>
            </a:lvl5pPr>
            <a:lvl6pPr indent="0">
              <a:lnSpc>
                <a:spcPct val="90000"/>
              </a:lnSpc>
              <a:spcBef>
                <a:spcPts val="500"/>
              </a:spcBef>
              <a:buFont typeface="Arial" panose="020B0604020202020204" pitchFamily="34" charset="0"/>
              <a:buNone/>
              <a:defRPr sz="1000"/>
            </a:lvl6pPr>
            <a:lvl7pPr indent="0">
              <a:lnSpc>
                <a:spcPct val="90000"/>
              </a:lnSpc>
              <a:spcBef>
                <a:spcPts val="500"/>
              </a:spcBef>
              <a:buFont typeface="Arial" panose="020B0604020202020204" pitchFamily="34" charset="0"/>
              <a:buNone/>
              <a:defRPr sz="1000"/>
            </a:lvl7pPr>
            <a:lvl8pPr indent="0">
              <a:lnSpc>
                <a:spcPct val="90000"/>
              </a:lnSpc>
              <a:spcBef>
                <a:spcPts val="500"/>
              </a:spcBef>
              <a:buFont typeface="Arial" panose="020B0604020202020204" pitchFamily="34" charset="0"/>
              <a:buNone/>
              <a:defRPr sz="1000"/>
            </a:lvl8pPr>
            <a:lvl9pPr indent="0">
              <a:lnSpc>
                <a:spcPct val="90000"/>
              </a:lnSpc>
              <a:spcBef>
                <a:spcPts val="500"/>
              </a:spcBef>
              <a:buFont typeface="Arial" panose="020B0604020202020204" pitchFamily="34" charset="0"/>
              <a:buNone/>
              <a:defRPr sz="1000"/>
            </a:lvl9pPr>
          </a:lstStyle>
          <a:p>
            <a:r>
              <a:rPr lang="en-US" altLang="zh-CN" dirty="0" smtClean="0"/>
              <a:t>Lorem ipsum dolor sit </a:t>
            </a:r>
            <a:r>
              <a:rPr lang="en-US" altLang="zh-CN" dirty="0" err="1" smtClean="0"/>
              <a:t>amet</a:t>
            </a:r>
            <a:r>
              <a:rPr lang="en-US" altLang="zh-CN" dirty="0" smtClean="0"/>
              <a:t>, </a:t>
            </a:r>
            <a:r>
              <a:rPr lang="en-US" altLang="zh-CN" dirty="0" err="1" smtClean="0"/>
              <a:t>consectetur</a:t>
            </a:r>
            <a:r>
              <a:rPr lang="en-US" altLang="zh-CN" dirty="0" smtClean="0"/>
              <a:t> </a:t>
            </a:r>
            <a:r>
              <a:rPr lang="en-US" altLang="zh-CN" dirty="0" err="1" smtClean="0"/>
              <a:t>adipisicing</a:t>
            </a:r>
            <a:r>
              <a:rPr lang="en-US" altLang="zh-CN" dirty="0" smtClean="0"/>
              <a:t> </a:t>
            </a:r>
            <a:r>
              <a:rPr lang="en-US" altLang="zh-CN" dirty="0" err="1" smtClean="0"/>
              <a:t>elit</a:t>
            </a:r>
            <a:r>
              <a:rPr lang="en-US" altLang="zh-CN" dirty="0" smtClean="0"/>
              <a:t>.</a:t>
            </a:r>
            <a:endParaRPr lang="zh-CN" altLang="en-US" dirty="0"/>
          </a:p>
        </p:txBody>
      </p:sp>
      <p:pic>
        <p:nvPicPr>
          <p:cNvPr id="7" name="图片 6" descr="C:\Users\Administrator\Desktop\火狐截图_2016-12-07T13-17-34.106Z.png火狐截图_2016-12-07T13-17-34.106Z"/>
          <p:cNvPicPr>
            <a:picLocks noChangeAspect="1"/>
          </p:cNvPicPr>
          <p:nvPr>
            <p:custDataLst>
              <p:tags r:id="rId3"/>
            </p:custDataLst>
          </p:nvPr>
        </p:nvPicPr>
        <p:blipFill rotWithShape="1">
          <a:blip r:embed="rId4"/>
          <a:srcRect/>
          <a:stretch>
            <a:fillRect/>
          </a:stretch>
        </p:blipFill>
        <p:spPr>
          <a:xfrm>
            <a:off x="883285" y="1052195"/>
            <a:ext cx="10424795" cy="52546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custDataLst>
              <p:tags r:id="rId1"/>
            </p:custDataLst>
          </p:nvPr>
        </p:nvSpPr>
        <p:spPr>
          <a:xfrm>
            <a:off x="1737300" y="1512094"/>
            <a:ext cx="5811600" cy="833197"/>
          </a:xfrm>
          <a:custGeom>
            <a:avLst/>
            <a:gdLst>
              <a:gd name="connsiteX0" fmla="*/ 4881507 w 4881507"/>
              <a:gd name="connsiteY0" fmla="*/ 312284 h 646331"/>
              <a:gd name="connsiteX1" fmla="*/ 4881507 w 4881507"/>
              <a:gd name="connsiteY1" fmla="*/ 646331 h 646331"/>
              <a:gd name="connsiteX2" fmla="*/ 4547460 w 4881507"/>
              <a:gd name="connsiteY2" fmla="*/ 646331 h 646331"/>
              <a:gd name="connsiteX3" fmla="*/ 0 w 4881507"/>
              <a:gd name="connsiteY3" fmla="*/ 0 h 646331"/>
              <a:gd name="connsiteX4" fmla="*/ 646331 w 4881507"/>
              <a:gd name="connsiteY4" fmla="*/ 0 h 646331"/>
              <a:gd name="connsiteX5" fmla="*/ 0 w 4881507"/>
              <a:gd name="connsiteY5" fmla="*/ 646331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507" h="646331">
                <a:moveTo>
                  <a:pt x="4881507" y="312284"/>
                </a:moveTo>
                <a:lnTo>
                  <a:pt x="4881507" y="646331"/>
                </a:lnTo>
                <a:lnTo>
                  <a:pt x="4547460" y="646331"/>
                </a:lnTo>
                <a:close/>
                <a:moveTo>
                  <a:pt x="0" y="0"/>
                </a:moveTo>
                <a:lnTo>
                  <a:pt x="646331" y="0"/>
                </a:lnTo>
                <a:lnTo>
                  <a:pt x="0" y="6463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720000" rIns="180000" rtlCol="0" anchor="ctr">
            <a:normAutofit/>
          </a:bodyPr>
          <a:lstStyle/>
          <a:p>
            <a:r>
              <a:rPr lang="zh-CN" altLang="en-US" sz="2800" dirty="0">
                <a:solidFill>
                  <a:schemeClr val="tx1"/>
                </a:solidFill>
              </a:rPr>
              <a:t>注册表单功能</a:t>
            </a:r>
            <a:endParaRPr lang="zh-CN" altLang="en-US" sz="2800" dirty="0">
              <a:solidFill>
                <a:schemeClr val="tx1"/>
              </a:solidFill>
            </a:endParaRPr>
          </a:p>
        </p:txBody>
      </p:sp>
      <p:sp>
        <p:nvSpPr>
          <p:cNvPr id="4" name="任意多边形 3"/>
          <p:cNvSpPr/>
          <p:nvPr>
            <p:custDataLst>
              <p:tags r:id="rId2"/>
            </p:custDataLst>
          </p:nvPr>
        </p:nvSpPr>
        <p:spPr>
          <a:xfrm>
            <a:off x="2899620" y="3218480"/>
            <a:ext cx="5811600" cy="833197"/>
          </a:xfrm>
          <a:custGeom>
            <a:avLst/>
            <a:gdLst>
              <a:gd name="connsiteX0" fmla="*/ 4881507 w 4881507"/>
              <a:gd name="connsiteY0" fmla="*/ 312284 h 646331"/>
              <a:gd name="connsiteX1" fmla="*/ 4881507 w 4881507"/>
              <a:gd name="connsiteY1" fmla="*/ 646331 h 646331"/>
              <a:gd name="connsiteX2" fmla="*/ 4547460 w 4881507"/>
              <a:gd name="connsiteY2" fmla="*/ 646331 h 646331"/>
              <a:gd name="connsiteX3" fmla="*/ 0 w 4881507"/>
              <a:gd name="connsiteY3" fmla="*/ 0 h 646331"/>
              <a:gd name="connsiteX4" fmla="*/ 646331 w 4881507"/>
              <a:gd name="connsiteY4" fmla="*/ 0 h 646331"/>
              <a:gd name="connsiteX5" fmla="*/ 0 w 4881507"/>
              <a:gd name="connsiteY5" fmla="*/ 646331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507" h="646331">
                <a:moveTo>
                  <a:pt x="4881507" y="312284"/>
                </a:moveTo>
                <a:lnTo>
                  <a:pt x="4881507" y="646331"/>
                </a:lnTo>
                <a:lnTo>
                  <a:pt x="4547460" y="646331"/>
                </a:lnTo>
                <a:close/>
                <a:moveTo>
                  <a:pt x="0" y="0"/>
                </a:moveTo>
                <a:lnTo>
                  <a:pt x="646331" y="0"/>
                </a:lnTo>
                <a:lnTo>
                  <a:pt x="0" y="6463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720000" rIns="180000" rtlCol="0" anchor="ctr">
            <a:normAutofit/>
          </a:bodyPr>
          <a:lstStyle/>
          <a:p>
            <a:r>
              <a:rPr lang="zh-CN" altLang="en-US" sz="2800" dirty="0">
                <a:solidFill>
                  <a:schemeClr val="tx1"/>
                </a:solidFill>
              </a:rPr>
              <a:t>主页</a:t>
            </a:r>
            <a:endParaRPr lang="zh-CN" altLang="en-US" sz="2800" dirty="0">
              <a:solidFill>
                <a:schemeClr val="tx1"/>
              </a:solidFill>
            </a:endParaRPr>
          </a:p>
        </p:txBody>
      </p:sp>
      <p:sp>
        <p:nvSpPr>
          <p:cNvPr id="5" name="任意多边形 4"/>
          <p:cNvSpPr/>
          <p:nvPr>
            <p:custDataLst>
              <p:tags r:id="rId3"/>
            </p:custDataLst>
          </p:nvPr>
        </p:nvSpPr>
        <p:spPr>
          <a:xfrm>
            <a:off x="2318460" y="2365287"/>
            <a:ext cx="5811600" cy="833197"/>
          </a:xfrm>
          <a:custGeom>
            <a:avLst/>
            <a:gdLst>
              <a:gd name="connsiteX0" fmla="*/ 4881507 w 4881507"/>
              <a:gd name="connsiteY0" fmla="*/ 312284 h 646331"/>
              <a:gd name="connsiteX1" fmla="*/ 4881507 w 4881507"/>
              <a:gd name="connsiteY1" fmla="*/ 646331 h 646331"/>
              <a:gd name="connsiteX2" fmla="*/ 4547460 w 4881507"/>
              <a:gd name="connsiteY2" fmla="*/ 646331 h 646331"/>
              <a:gd name="connsiteX3" fmla="*/ 0 w 4881507"/>
              <a:gd name="connsiteY3" fmla="*/ 0 h 646331"/>
              <a:gd name="connsiteX4" fmla="*/ 646331 w 4881507"/>
              <a:gd name="connsiteY4" fmla="*/ 0 h 646331"/>
              <a:gd name="connsiteX5" fmla="*/ 0 w 4881507"/>
              <a:gd name="connsiteY5" fmla="*/ 646331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507" h="646331">
                <a:moveTo>
                  <a:pt x="4881507" y="312284"/>
                </a:moveTo>
                <a:lnTo>
                  <a:pt x="4881507" y="646331"/>
                </a:lnTo>
                <a:lnTo>
                  <a:pt x="4547460" y="646331"/>
                </a:lnTo>
                <a:close/>
                <a:moveTo>
                  <a:pt x="0" y="0"/>
                </a:moveTo>
                <a:lnTo>
                  <a:pt x="646331" y="0"/>
                </a:lnTo>
                <a:lnTo>
                  <a:pt x="0" y="6463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720000" rIns="180000" rtlCol="0" anchor="ctr">
            <a:normAutofit/>
          </a:bodyPr>
          <a:lstStyle/>
          <a:p>
            <a:r>
              <a:rPr lang="zh-CN" altLang="en-US" sz="2800" dirty="0">
                <a:solidFill>
                  <a:schemeClr val="tx1"/>
                </a:solidFill>
              </a:rPr>
              <a:t>登录表单功能</a:t>
            </a:r>
            <a:endParaRPr lang="zh-CN" altLang="en-US" sz="2800" dirty="0">
              <a:solidFill>
                <a:schemeClr val="tx1"/>
              </a:solidFill>
            </a:endParaRPr>
          </a:p>
        </p:txBody>
      </p:sp>
      <p:sp>
        <p:nvSpPr>
          <p:cNvPr id="6" name="任意多边形 5"/>
          <p:cNvSpPr/>
          <p:nvPr>
            <p:custDataLst>
              <p:tags r:id="rId4"/>
            </p:custDataLst>
          </p:nvPr>
        </p:nvSpPr>
        <p:spPr>
          <a:xfrm>
            <a:off x="3480780" y="4071673"/>
            <a:ext cx="5811600" cy="833197"/>
          </a:xfrm>
          <a:custGeom>
            <a:avLst/>
            <a:gdLst>
              <a:gd name="connsiteX0" fmla="*/ 4881507 w 4881507"/>
              <a:gd name="connsiteY0" fmla="*/ 312284 h 646331"/>
              <a:gd name="connsiteX1" fmla="*/ 4881507 w 4881507"/>
              <a:gd name="connsiteY1" fmla="*/ 646331 h 646331"/>
              <a:gd name="connsiteX2" fmla="*/ 4547460 w 4881507"/>
              <a:gd name="connsiteY2" fmla="*/ 646331 h 646331"/>
              <a:gd name="connsiteX3" fmla="*/ 0 w 4881507"/>
              <a:gd name="connsiteY3" fmla="*/ 0 h 646331"/>
              <a:gd name="connsiteX4" fmla="*/ 646331 w 4881507"/>
              <a:gd name="connsiteY4" fmla="*/ 0 h 646331"/>
              <a:gd name="connsiteX5" fmla="*/ 0 w 4881507"/>
              <a:gd name="connsiteY5" fmla="*/ 646331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507" h="646331">
                <a:moveTo>
                  <a:pt x="4881507" y="312284"/>
                </a:moveTo>
                <a:lnTo>
                  <a:pt x="4881507" y="646331"/>
                </a:lnTo>
                <a:lnTo>
                  <a:pt x="4547460" y="646331"/>
                </a:lnTo>
                <a:close/>
                <a:moveTo>
                  <a:pt x="0" y="0"/>
                </a:moveTo>
                <a:lnTo>
                  <a:pt x="646331" y="0"/>
                </a:lnTo>
                <a:lnTo>
                  <a:pt x="0" y="6463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720000" rIns="180000" rtlCol="0" anchor="ctr">
            <a:normAutofit/>
          </a:bodyPr>
          <a:lstStyle/>
          <a:p>
            <a:r>
              <a:rPr lang="zh-CN" altLang="en-US" sz="2800" dirty="0">
                <a:solidFill>
                  <a:schemeClr val="tx1"/>
                </a:solidFill>
              </a:rPr>
              <a:t>列表页</a:t>
            </a:r>
            <a:endParaRPr lang="zh-CN" altLang="en-US" sz="2800" dirty="0">
              <a:solidFill>
                <a:schemeClr val="tx1"/>
              </a:solidFill>
            </a:endParaRPr>
          </a:p>
        </p:txBody>
      </p:sp>
      <p:sp>
        <p:nvSpPr>
          <p:cNvPr id="7" name="任意多边形 6"/>
          <p:cNvSpPr/>
          <p:nvPr>
            <p:custDataLst>
              <p:tags r:id="rId5"/>
            </p:custDataLst>
          </p:nvPr>
        </p:nvSpPr>
        <p:spPr>
          <a:xfrm>
            <a:off x="4643100" y="5778061"/>
            <a:ext cx="5811600" cy="833197"/>
          </a:xfrm>
          <a:custGeom>
            <a:avLst/>
            <a:gdLst>
              <a:gd name="connsiteX0" fmla="*/ 4881507 w 4881507"/>
              <a:gd name="connsiteY0" fmla="*/ 312284 h 646331"/>
              <a:gd name="connsiteX1" fmla="*/ 4881507 w 4881507"/>
              <a:gd name="connsiteY1" fmla="*/ 646331 h 646331"/>
              <a:gd name="connsiteX2" fmla="*/ 4547460 w 4881507"/>
              <a:gd name="connsiteY2" fmla="*/ 646331 h 646331"/>
              <a:gd name="connsiteX3" fmla="*/ 0 w 4881507"/>
              <a:gd name="connsiteY3" fmla="*/ 0 h 646331"/>
              <a:gd name="connsiteX4" fmla="*/ 646331 w 4881507"/>
              <a:gd name="connsiteY4" fmla="*/ 0 h 646331"/>
              <a:gd name="connsiteX5" fmla="*/ 0 w 4881507"/>
              <a:gd name="connsiteY5" fmla="*/ 646331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507" h="646331">
                <a:moveTo>
                  <a:pt x="4881507" y="312284"/>
                </a:moveTo>
                <a:lnTo>
                  <a:pt x="4881507" y="646331"/>
                </a:lnTo>
                <a:lnTo>
                  <a:pt x="4547460" y="646331"/>
                </a:lnTo>
                <a:close/>
                <a:moveTo>
                  <a:pt x="0" y="0"/>
                </a:moveTo>
                <a:lnTo>
                  <a:pt x="646331" y="0"/>
                </a:lnTo>
                <a:lnTo>
                  <a:pt x="0" y="6463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720000" rIns="180000" rtlCol="0" anchor="ctr">
            <a:normAutofit/>
          </a:bodyPr>
          <a:lstStyle/>
          <a:p>
            <a:r>
              <a:rPr lang="zh-CN" altLang="en-US" sz="2800" dirty="0">
                <a:solidFill>
                  <a:schemeClr val="tx1"/>
                </a:solidFill>
              </a:rPr>
              <a:t>购物车</a:t>
            </a:r>
            <a:endParaRPr lang="zh-CN" altLang="en-US" sz="2800" dirty="0">
              <a:solidFill>
                <a:schemeClr val="tx1"/>
              </a:solidFill>
            </a:endParaRPr>
          </a:p>
        </p:txBody>
      </p:sp>
      <p:sp>
        <p:nvSpPr>
          <p:cNvPr id="8" name="任意多边形 7"/>
          <p:cNvSpPr/>
          <p:nvPr>
            <p:custDataLst>
              <p:tags r:id="rId6"/>
            </p:custDataLst>
          </p:nvPr>
        </p:nvSpPr>
        <p:spPr>
          <a:xfrm>
            <a:off x="4061940" y="4924866"/>
            <a:ext cx="5811600" cy="833197"/>
          </a:xfrm>
          <a:custGeom>
            <a:avLst/>
            <a:gdLst>
              <a:gd name="connsiteX0" fmla="*/ 4881507 w 4881507"/>
              <a:gd name="connsiteY0" fmla="*/ 312284 h 646331"/>
              <a:gd name="connsiteX1" fmla="*/ 4881507 w 4881507"/>
              <a:gd name="connsiteY1" fmla="*/ 646331 h 646331"/>
              <a:gd name="connsiteX2" fmla="*/ 4547460 w 4881507"/>
              <a:gd name="connsiteY2" fmla="*/ 646331 h 646331"/>
              <a:gd name="connsiteX3" fmla="*/ 0 w 4881507"/>
              <a:gd name="connsiteY3" fmla="*/ 0 h 646331"/>
              <a:gd name="connsiteX4" fmla="*/ 646331 w 4881507"/>
              <a:gd name="connsiteY4" fmla="*/ 0 h 646331"/>
              <a:gd name="connsiteX5" fmla="*/ 0 w 4881507"/>
              <a:gd name="connsiteY5" fmla="*/ 646331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507" h="646331">
                <a:moveTo>
                  <a:pt x="4881507" y="312284"/>
                </a:moveTo>
                <a:lnTo>
                  <a:pt x="4881507" y="646331"/>
                </a:lnTo>
                <a:lnTo>
                  <a:pt x="4547460" y="646331"/>
                </a:lnTo>
                <a:close/>
                <a:moveTo>
                  <a:pt x="0" y="0"/>
                </a:moveTo>
                <a:lnTo>
                  <a:pt x="646331" y="0"/>
                </a:lnTo>
                <a:lnTo>
                  <a:pt x="0" y="6463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720000" rIns="180000" rtlCol="0" anchor="ctr">
            <a:normAutofit/>
          </a:bodyPr>
          <a:lstStyle/>
          <a:p>
            <a:r>
              <a:rPr lang="zh-CN" altLang="en-US" sz="2800" dirty="0">
                <a:solidFill>
                  <a:schemeClr val="tx1"/>
                </a:solidFill>
              </a:rPr>
              <a:t>详情页</a:t>
            </a:r>
            <a:endParaRPr lang="zh-CN" altLang="en-US" sz="2800" dirty="0">
              <a:solidFill>
                <a:schemeClr val="tx1"/>
              </a:solidFill>
            </a:endParaRPr>
          </a:p>
        </p:txBody>
      </p:sp>
      <p:sp>
        <p:nvSpPr>
          <p:cNvPr id="3" name="文本框 2"/>
          <p:cNvSpPr txBox="1"/>
          <p:nvPr>
            <p:custDataLst>
              <p:tags r:id="rId7"/>
            </p:custDataLst>
          </p:nvPr>
        </p:nvSpPr>
        <p:spPr>
          <a:xfrm>
            <a:off x="2249714" y="333829"/>
            <a:ext cx="7692572" cy="1178265"/>
          </a:xfrm>
          <a:prstGeom prst="rect">
            <a:avLst/>
          </a:prstGeom>
        </p:spPr>
        <p:txBody>
          <a:bodyPr vert="horz" lIns="91440" tIns="45720" rIns="91440" bIns="45720" rtlCol="0" anchor="ctr">
            <a:normAutofit/>
          </a:bodyPr>
          <a:lstStyle>
            <a:lvl1pPr algn="ctr">
              <a:lnSpc>
                <a:spcPct val="90000"/>
              </a:lnSpc>
              <a:spcBef>
                <a:spcPct val="0"/>
              </a:spcBef>
              <a:buNone/>
              <a:defRPr sz="4400" b="1">
                <a:latin typeface="+mj-lt"/>
                <a:ea typeface="+mj-ea"/>
                <a:cs typeface="+mj-cs"/>
              </a:defRPr>
            </a:lvl1pPr>
          </a:lstStyle>
          <a:p>
            <a:r>
              <a:rPr lang="en-US" altLang="zh-CN" smtClean="0"/>
              <a:t>LOREM IPSUM DOLOR</a:t>
            </a:r>
            <a:endParaRPr lang="zh-CN" altLang="en-US" dirty="0"/>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t>首页功能实现方法</a:t>
            </a:r>
            <a:endParaRPr lang="zh-CN" altLang="en-US" dirty="0"/>
          </a:p>
        </p:txBody>
      </p:sp>
      <p:sp>
        <p:nvSpPr>
          <p:cNvPr id="4" name="文本占位符 3"/>
          <p:cNvSpPr>
            <a:spLocks noGrp="1"/>
          </p:cNvSpPr>
          <p:nvPr>
            <p:ph type="body" sz="half" idx="2"/>
            <p:custDataLst>
              <p:tags r:id="rId2"/>
            </p:custDataLst>
          </p:nvPr>
        </p:nvSpPr>
        <p:spPr>
          <a:xfrm>
            <a:off x="590550" y="1163320"/>
            <a:ext cx="4886325" cy="5230495"/>
          </a:xfrm>
        </p:spPr>
        <p:style>
          <a:lnRef idx="3">
            <a:schemeClr val="lt1"/>
          </a:lnRef>
          <a:fillRef idx="1">
            <a:schemeClr val="accent6"/>
          </a:fillRef>
          <a:effectRef idx="1">
            <a:schemeClr val="accent6"/>
          </a:effectRef>
          <a:fontRef idx="minor">
            <a:schemeClr val="lt1"/>
          </a:fontRef>
        </p:style>
        <p:txBody>
          <a:bodyPr>
            <a:normAutofit/>
          </a:bodyPr>
          <a:lstStyle/>
          <a:p>
            <a:r>
              <a:rPr lang="zh-CN" altLang="en-US" dirty="0">
                <a:solidFill>
                  <a:schemeClr val="bg1">
                    <a:lumMod val="50000"/>
                  </a:schemeClr>
                </a:solidFill>
              </a:rPr>
              <a:t>一</a:t>
            </a:r>
            <a:r>
              <a:rPr lang="en-US" altLang="zh-CN" dirty="0">
                <a:solidFill>
                  <a:schemeClr val="bg1">
                    <a:lumMod val="50000"/>
                  </a:schemeClr>
                </a:solidFill>
              </a:rPr>
              <a:t>.</a:t>
            </a:r>
            <a:r>
              <a:rPr lang="zh-CN" altLang="en-US" dirty="0">
                <a:solidFill>
                  <a:schemeClr val="bg1">
                    <a:lumMod val="50000"/>
                  </a:schemeClr>
                </a:solidFill>
              </a:rPr>
              <a:t>网上找插件实现轮播图的功能</a:t>
            </a:r>
            <a:r>
              <a:rPr lang="zh-CN" altLang="en-US" dirty="0">
                <a:solidFill>
                  <a:schemeClr val="bg1">
                    <a:lumMod val="50000"/>
                  </a:schemeClr>
                </a:solidFill>
              </a:rPr>
              <a:t>。</a:t>
            </a:r>
            <a:endParaRPr lang="zh-CN" altLang="en-US" dirty="0">
              <a:solidFill>
                <a:schemeClr val="bg1">
                  <a:lumMod val="50000"/>
                </a:schemeClr>
              </a:solidFill>
            </a:endParaRPr>
          </a:p>
          <a:p>
            <a:r>
              <a:rPr lang="zh-CN" altLang="en-US" dirty="0">
                <a:solidFill>
                  <a:schemeClr val="bg1">
                    <a:lumMod val="50000"/>
                  </a:schemeClr>
                </a:solidFill>
                <a:sym typeface="+mn-ea"/>
              </a:rPr>
              <a:t>二</a:t>
            </a:r>
            <a:r>
              <a:rPr lang="en-US" altLang="zh-CN" dirty="0">
                <a:solidFill>
                  <a:schemeClr val="bg1">
                    <a:lumMod val="50000"/>
                  </a:schemeClr>
                </a:solidFill>
                <a:sym typeface="+mn-ea"/>
              </a:rPr>
              <a:t>.</a:t>
            </a:r>
            <a:r>
              <a:rPr lang="zh-CN" altLang="en-US" dirty="0">
                <a:solidFill>
                  <a:schemeClr val="bg1">
                    <a:lumMod val="50000"/>
                  </a:schemeClr>
                </a:solidFill>
                <a:sym typeface="+mn-ea"/>
              </a:rPr>
              <a:t>本来是不想用插件的，但是想通过这次的使用让自己了解一些插件的使用方法，</a:t>
            </a:r>
            <a:endParaRPr lang="zh-CN" altLang="en-US" dirty="0">
              <a:solidFill>
                <a:schemeClr val="bg1">
                  <a:lumMod val="50000"/>
                </a:schemeClr>
              </a:solidFill>
              <a:sym typeface="+mn-ea"/>
            </a:endParaRPr>
          </a:p>
          <a:p>
            <a:r>
              <a:rPr lang="zh-CN" altLang="en-US" dirty="0">
                <a:solidFill>
                  <a:schemeClr val="bg1">
                    <a:lumMod val="50000"/>
                  </a:schemeClr>
                </a:solidFill>
                <a:sym typeface="+mn-ea"/>
              </a:rPr>
              <a:t>三</a:t>
            </a:r>
            <a:r>
              <a:rPr lang="en-US" altLang="zh-CN" dirty="0">
                <a:solidFill>
                  <a:schemeClr val="bg1">
                    <a:lumMod val="50000"/>
                  </a:schemeClr>
                </a:solidFill>
                <a:sym typeface="+mn-ea"/>
              </a:rPr>
              <a:t>.</a:t>
            </a:r>
            <a:r>
              <a:rPr lang="zh-CN" altLang="en-US" dirty="0">
                <a:solidFill>
                  <a:schemeClr val="bg1">
                    <a:lumMod val="50000"/>
                  </a:schemeClr>
                </a:solidFill>
                <a:sym typeface="+mn-ea"/>
              </a:rPr>
              <a:t>遇到的问题，</a:t>
            </a:r>
            <a:r>
              <a:rPr lang="zh-CN" altLang="en-US" dirty="0">
                <a:solidFill>
                  <a:schemeClr val="bg1">
                    <a:lumMod val="50000"/>
                  </a:schemeClr>
                </a:solidFill>
                <a:sym typeface="+mn-ea"/>
              </a:rPr>
              <a:t>插件不符合自己的需求，需要花很多时间去修改。</a:t>
            </a:r>
            <a:endParaRPr lang="zh-CN" altLang="en-US" dirty="0">
              <a:solidFill>
                <a:schemeClr val="bg1">
                  <a:lumMod val="50000"/>
                </a:schemeClr>
              </a:solidFill>
              <a:sym typeface="+mn-ea"/>
            </a:endParaRPr>
          </a:p>
        </p:txBody>
      </p:sp>
      <p:pic>
        <p:nvPicPr>
          <p:cNvPr id="6" name="图片占位符 5" descr="C:\Users\Administrator\Desktop\火狐截图_2016-12-07T13-17-34.106Z.png火狐截图_2016-12-07T13-17-34.106Z"/>
          <p:cNvPicPr>
            <a:picLocks noGrp="1" noChangeAspect="1"/>
          </p:cNvPicPr>
          <p:nvPr>
            <p:ph type="pic" idx="1"/>
            <p:custDataLst>
              <p:tags r:id="rId3"/>
            </p:custDataLst>
          </p:nvPr>
        </p:nvPicPr>
        <p:blipFill>
          <a:blip r:embed="rId4"/>
          <a:srcRect/>
          <a:stretch>
            <a:fillRect/>
          </a:stretch>
        </p:blipFill>
        <p:spPr>
          <a:xfrm>
            <a:off x="5782310" y="457200"/>
            <a:ext cx="6243320" cy="6031865"/>
          </a:xfr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t>注册页功能实现方法</a:t>
            </a:r>
            <a:endParaRPr lang="zh-CN" altLang="en-US" dirty="0"/>
          </a:p>
        </p:txBody>
      </p:sp>
      <p:sp>
        <p:nvSpPr>
          <p:cNvPr id="4" name="文本占位符 3"/>
          <p:cNvSpPr>
            <a:spLocks noGrp="1"/>
          </p:cNvSpPr>
          <p:nvPr>
            <p:ph type="body" sz="half" idx="2"/>
            <p:custDataLst>
              <p:tags r:id="rId2"/>
            </p:custDataLst>
          </p:nvPr>
        </p:nvSpPr>
        <p:spPr>
          <a:xfrm>
            <a:off x="590550" y="1163320"/>
            <a:ext cx="4886325" cy="5230495"/>
          </a:xfrm>
        </p:spPr>
        <p:style>
          <a:lnRef idx="3">
            <a:schemeClr val="lt1"/>
          </a:lnRef>
          <a:fillRef idx="1">
            <a:schemeClr val="accent6"/>
          </a:fillRef>
          <a:effectRef idx="1">
            <a:schemeClr val="accent6"/>
          </a:effectRef>
          <a:fontRef idx="minor">
            <a:schemeClr val="lt1"/>
          </a:fontRef>
        </p:style>
        <p:txBody>
          <a:bodyPr>
            <a:normAutofit/>
          </a:bodyPr>
          <a:lstStyle/>
          <a:p>
            <a:r>
              <a:rPr lang="zh-CN" altLang="en-US" dirty="0">
                <a:solidFill>
                  <a:schemeClr val="bg1">
                    <a:lumMod val="50000"/>
                  </a:schemeClr>
                </a:solidFill>
              </a:rPr>
              <a:t>一</a:t>
            </a:r>
            <a:r>
              <a:rPr lang="en-US" altLang="zh-CN" dirty="0">
                <a:solidFill>
                  <a:schemeClr val="bg1">
                    <a:lumMod val="50000"/>
                  </a:schemeClr>
                </a:solidFill>
              </a:rPr>
              <a:t>.</a:t>
            </a:r>
            <a:r>
              <a:rPr lang="zh-CN" altLang="en-US" dirty="0">
                <a:solidFill>
                  <a:schemeClr val="bg1">
                    <a:lumMod val="50000"/>
                  </a:schemeClr>
                </a:solidFill>
              </a:rPr>
              <a:t>主要</a:t>
            </a:r>
            <a:r>
              <a:rPr lang="zh-CN" altLang="en-US" dirty="0">
                <a:solidFill>
                  <a:schemeClr val="bg1">
                    <a:lumMod val="50000"/>
                  </a:schemeClr>
                </a:solidFill>
              </a:rPr>
              <a:t>用三个事件来实现，获得焦点事件，</a:t>
            </a:r>
            <a:endParaRPr lang="zh-CN" altLang="en-US" dirty="0">
              <a:solidFill>
                <a:schemeClr val="bg1">
                  <a:lumMod val="50000"/>
                </a:schemeClr>
              </a:solidFill>
            </a:endParaRPr>
          </a:p>
          <a:p>
            <a:r>
              <a:rPr lang="zh-CN" altLang="en-US" dirty="0">
                <a:solidFill>
                  <a:schemeClr val="bg1">
                    <a:lumMod val="50000"/>
                  </a:schemeClr>
                </a:solidFill>
              </a:rPr>
              <a:t>键盘按下事件，失去焦点事件。</a:t>
            </a:r>
            <a:endParaRPr lang="zh-CN" altLang="en-US" dirty="0">
              <a:solidFill>
                <a:schemeClr val="bg1">
                  <a:lumMod val="50000"/>
                </a:schemeClr>
              </a:solidFill>
            </a:endParaRPr>
          </a:p>
          <a:p>
            <a:r>
              <a:rPr lang="zh-CN" altLang="en-US" dirty="0">
                <a:solidFill>
                  <a:schemeClr val="bg1">
                    <a:lumMod val="50000"/>
                  </a:schemeClr>
                </a:solidFill>
              </a:rPr>
              <a:t>二</a:t>
            </a:r>
            <a:r>
              <a:rPr lang="en-US" altLang="zh-CN" dirty="0">
                <a:solidFill>
                  <a:schemeClr val="bg1">
                    <a:lumMod val="50000"/>
                  </a:schemeClr>
                </a:solidFill>
              </a:rPr>
              <a:t>.</a:t>
            </a:r>
            <a:r>
              <a:rPr lang="zh-CN" altLang="en-US" dirty="0">
                <a:solidFill>
                  <a:schemeClr val="bg1">
                    <a:lumMod val="50000"/>
                  </a:schemeClr>
                </a:solidFill>
              </a:rPr>
              <a:t>把从表单里获取到的数据传到</a:t>
            </a:r>
            <a:r>
              <a:rPr lang="en-US" altLang="zh-CN" dirty="0">
                <a:solidFill>
                  <a:schemeClr val="bg1">
                    <a:lumMod val="50000"/>
                  </a:schemeClr>
                </a:solidFill>
              </a:rPr>
              <a:t>cookie</a:t>
            </a:r>
            <a:r>
              <a:rPr lang="zh-CN" altLang="en-US" dirty="0">
                <a:solidFill>
                  <a:schemeClr val="bg1">
                    <a:lumMod val="50000"/>
                  </a:schemeClr>
                </a:solidFill>
              </a:rPr>
              <a:t>里。</a:t>
            </a:r>
            <a:endParaRPr lang="zh-CN" altLang="en-US" dirty="0">
              <a:solidFill>
                <a:schemeClr val="bg1">
                  <a:lumMod val="50000"/>
                </a:schemeClr>
              </a:solidFill>
            </a:endParaRPr>
          </a:p>
          <a:p>
            <a:r>
              <a:rPr lang="zh-CN" altLang="en-US" dirty="0">
                <a:solidFill>
                  <a:schemeClr val="bg1">
                    <a:lumMod val="50000"/>
                  </a:schemeClr>
                </a:solidFill>
              </a:rPr>
              <a:t>三</a:t>
            </a:r>
            <a:r>
              <a:rPr lang="en-US" altLang="zh-CN" dirty="0">
                <a:solidFill>
                  <a:schemeClr val="bg1">
                    <a:lumMod val="50000"/>
                  </a:schemeClr>
                </a:solidFill>
              </a:rPr>
              <a:t>.</a:t>
            </a:r>
            <a:r>
              <a:rPr lang="zh-CN" altLang="en-US" dirty="0">
                <a:solidFill>
                  <a:schemeClr val="bg1">
                    <a:lumMod val="50000"/>
                  </a:schemeClr>
                </a:solidFill>
                <a:sym typeface="+mn-ea"/>
              </a:rPr>
              <a:t>当所有表单满足要求时才能点击注册。</a:t>
            </a:r>
            <a:endParaRPr lang="en-US" altLang="zh-CN" dirty="0">
              <a:solidFill>
                <a:schemeClr val="bg1">
                  <a:lumMod val="50000"/>
                </a:schemeClr>
              </a:solidFill>
              <a:sym typeface="+mn-ea"/>
            </a:endParaRPr>
          </a:p>
        </p:txBody>
      </p:sp>
      <p:pic>
        <p:nvPicPr>
          <p:cNvPr id="6" name="图片占位符 5" descr="C:\Users\Administrator\Desktop\火狐截图_2016-12-07T12-56-46.266Z.png火狐截图_2016-12-07T12-56-46.266Z"/>
          <p:cNvPicPr>
            <a:picLocks noGrp="1" noChangeAspect="1"/>
          </p:cNvPicPr>
          <p:nvPr>
            <p:ph type="pic" idx="1"/>
            <p:custDataLst>
              <p:tags r:id="rId3"/>
            </p:custDataLst>
          </p:nvPr>
        </p:nvPicPr>
        <p:blipFill>
          <a:blip r:embed="rId4"/>
          <a:srcRect/>
          <a:stretch>
            <a:fillRect/>
          </a:stretch>
        </p:blipFill>
        <p:spPr>
          <a:xfrm>
            <a:off x="5756275" y="294640"/>
            <a:ext cx="5610860" cy="5574030"/>
          </a:xfr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t>登录页功能实现方法</a:t>
            </a:r>
            <a:endParaRPr lang="zh-CN" altLang="en-US" dirty="0"/>
          </a:p>
        </p:txBody>
      </p:sp>
      <p:sp>
        <p:nvSpPr>
          <p:cNvPr id="4" name="文本占位符 3"/>
          <p:cNvSpPr>
            <a:spLocks noGrp="1"/>
          </p:cNvSpPr>
          <p:nvPr>
            <p:ph type="body" sz="half" idx="2"/>
            <p:custDataLst>
              <p:tags r:id="rId2"/>
            </p:custDataLst>
          </p:nvPr>
        </p:nvSpPr>
        <p:spPr>
          <a:xfrm>
            <a:off x="590550" y="1163320"/>
            <a:ext cx="4886325" cy="5230495"/>
          </a:xfrm>
        </p:spPr>
        <p:style>
          <a:lnRef idx="3">
            <a:schemeClr val="lt1"/>
          </a:lnRef>
          <a:fillRef idx="1">
            <a:schemeClr val="accent6"/>
          </a:fillRef>
          <a:effectRef idx="1">
            <a:schemeClr val="accent6"/>
          </a:effectRef>
          <a:fontRef idx="minor">
            <a:schemeClr val="lt1"/>
          </a:fontRef>
        </p:style>
        <p:txBody>
          <a:bodyPr>
            <a:normAutofit/>
          </a:bodyPr>
          <a:lstStyle/>
          <a:p>
            <a:r>
              <a:rPr lang="zh-CN" altLang="en-US" dirty="0">
                <a:solidFill>
                  <a:schemeClr val="bg1">
                    <a:lumMod val="50000"/>
                  </a:schemeClr>
                </a:solidFill>
              </a:rPr>
              <a:t>一</a:t>
            </a:r>
            <a:r>
              <a:rPr lang="en-US" altLang="zh-CN" dirty="0">
                <a:solidFill>
                  <a:schemeClr val="bg1">
                    <a:lumMod val="50000"/>
                  </a:schemeClr>
                </a:solidFill>
              </a:rPr>
              <a:t>.</a:t>
            </a:r>
            <a:r>
              <a:rPr lang="zh-CN" altLang="en-US" dirty="0">
                <a:solidFill>
                  <a:schemeClr val="bg1">
                    <a:lumMod val="50000"/>
                  </a:schemeClr>
                </a:solidFill>
              </a:rPr>
              <a:t>主要用三个事件来实现，获得焦点事件，</a:t>
            </a:r>
            <a:endParaRPr lang="zh-CN" altLang="en-US" dirty="0">
              <a:solidFill>
                <a:schemeClr val="bg1">
                  <a:lumMod val="50000"/>
                </a:schemeClr>
              </a:solidFill>
            </a:endParaRPr>
          </a:p>
          <a:p>
            <a:r>
              <a:rPr lang="zh-CN" altLang="en-US" dirty="0">
                <a:solidFill>
                  <a:schemeClr val="bg1">
                    <a:lumMod val="50000"/>
                  </a:schemeClr>
                </a:solidFill>
              </a:rPr>
              <a:t>键盘按下事件，失去焦点事件。</a:t>
            </a:r>
            <a:endParaRPr lang="zh-CN" altLang="en-US" dirty="0">
              <a:solidFill>
                <a:schemeClr val="bg1">
                  <a:lumMod val="50000"/>
                </a:schemeClr>
              </a:solidFill>
            </a:endParaRPr>
          </a:p>
          <a:p>
            <a:r>
              <a:rPr lang="zh-CN" altLang="en-US" dirty="0">
                <a:solidFill>
                  <a:schemeClr val="bg1">
                    <a:lumMod val="50000"/>
                  </a:schemeClr>
                </a:solidFill>
              </a:rPr>
              <a:t>二</a:t>
            </a:r>
            <a:r>
              <a:rPr lang="en-US" altLang="zh-CN" dirty="0">
                <a:solidFill>
                  <a:schemeClr val="bg1">
                    <a:lumMod val="50000"/>
                  </a:schemeClr>
                </a:solidFill>
              </a:rPr>
              <a:t>.</a:t>
            </a:r>
            <a:r>
              <a:rPr lang="zh-CN" altLang="en-US" dirty="0">
                <a:solidFill>
                  <a:schemeClr val="bg1">
                    <a:lumMod val="50000"/>
                  </a:schemeClr>
                </a:solidFill>
              </a:rPr>
              <a:t>先判断有没有注册过账号，拿当前输入的帐号和</a:t>
            </a:r>
            <a:r>
              <a:rPr lang="en-US" altLang="zh-CN" dirty="0">
                <a:solidFill>
                  <a:schemeClr val="bg1">
                    <a:lumMod val="50000"/>
                  </a:schemeClr>
                </a:solidFill>
              </a:rPr>
              <a:t>cookie</a:t>
            </a:r>
            <a:r>
              <a:rPr lang="zh-CN" altLang="en-US" dirty="0">
                <a:solidFill>
                  <a:schemeClr val="bg1">
                    <a:lumMod val="50000"/>
                  </a:schemeClr>
                </a:solidFill>
              </a:rPr>
              <a:t>比较看有没有注册过，如果</a:t>
            </a:r>
            <a:r>
              <a:rPr lang="en-US" altLang="zh-CN" dirty="0">
                <a:solidFill>
                  <a:schemeClr val="bg1">
                    <a:lumMod val="50000"/>
                  </a:schemeClr>
                </a:solidFill>
              </a:rPr>
              <a:t>cookie</a:t>
            </a:r>
            <a:r>
              <a:rPr lang="zh-CN" altLang="en-US" dirty="0">
                <a:solidFill>
                  <a:schemeClr val="bg1">
                    <a:lumMod val="50000"/>
                  </a:schemeClr>
                </a:solidFill>
              </a:rPr>
              <a:t>中存在，就可以登录。如果不存在就需要去注册页面注册。</a:t>
            </a:r>
            <a:endParaRPr lang="zh-CN" altLang="en-US" dirty="0">
              <a:solidFill>
                <a:schemeClr val="bg1">
                  <a:lumMod val="50000"/>
                </a:schemeClr>
              </a:solidFill>
            </a:endParaRPr>
          </a:p>
          <a:p>
            <a:r>
              <a:rPr lang="zh-CN" altLang="en-US" dirty="0">
                <a:solidFill>
                  <a:schemeClr val="bg1">
                    <a:lumMod val="50000"/>
                  </a:schemeClr>
                </a:solidFill>
              </a:rPr>
              <a:t>三</a:t>
            </a:r>
            <a:r>
              <a:rPr lang="en-US" altLang="zh-CN" dirty="0">
                <a:solidFill>
                  <a:schemeClr val="bg1">
                    <a:lumMod val="50000"/>
                  </a:schemeClr>
                </a:solidFill>
              </a:rPr>
              <a:t>.</a:t>
            </a:r>
            <a:r>
              <a:rPr lang="zh-CN" altLang="en-US" dirty="0">
                <a:solidFill>
                  <a:schemeClr val="bg1">
                    <a:lumMod val="50000"/>
                  </a:schemeClr>
                </a:solidFill>
              </a:rPr>
              <a:t>当表单满足条件时就可以登录。</a:t>
            </a:r>
            <a:endParaRPr lang="zh-CN" altLang="en-US" dirty="0">
              <a:solidFill>
                <a:schemeClr val="bg1">
                  <a:lumMod val="50000"/>
                </a:schemeClr>
              </a:solidFill>
            </a:endParaRPr>
          </a:p>
          <a:p>
            <a:r>
              <a:rPr lang="zh-CN" altLang="en-US" dirty="0">
                <a:solidFill>
                  <a:schemeClr val="bg1">
                    <a:lumMod val="50000"/>
                  </a:schemeClr>
                </a:solidFill>
                <a:sym typeface="+mn-ea"/>
              </a:rPr>
              <a:t>四</a:t>
            </a:r>
            <a:r>
              <a:rPr lang="en-US" altLang="zh-CN" dirty="0">
                <a:solidFill>
                  <a:schemeClr val="bg1">
                    <a:lumMod val="50000"/>
                  </a:schemeClr>
                </a:solidFill>
                <a:sym typeface="+mn-ea"/>
              </a:rPr>
              <a:t>.</a:t>
            </a:r>
            <a:r>
              <a:rPr lang="zh-CN" altLang="en-US" dirty="0">
                <a:solidFill>
                  <a:schemeClr val="bg1">
                    <a:lumMod val="50000"/>
                  </a:schemeClr>
                </a:solidFill>
                <a:sym typeface="+mn-ea"/>
              </a:rPr>
              <a:t>点击登录弹出是否需要跳转到首页的提示。</a:t>
            </a:r>
            <a:endParaRPr lang="zh-CN" altLang="en-US" dirty="0">
              <a:solidFill>
                <a:schemeClr val="bg1">
                  <a:lumMod val="50000"/>
                </a:schemeClr>
              </a:solidFill>
              <a:sym typeface="+mn-ea"/>
            </a:endParaRPr>
          </a:p>
        </p:txBody>
      </p:sp>
      <p:pic>
        <p:nvPicPr>
          <p:cNvPr id="6" name="图片占位符 5" descr="C:\Users\Administrator\Desktop\火狐截图_2016-12-07T13-24-43.058Z.png火狐截图_2016-12-07T13-24-43.058Z"/>
          <p:cNvPicPr>
            <a:picLocks noGrp="1" noChangeAspect="1"/>
          </p:cNvPicPr>
          <p:nvPr>
            <p:ph type="pic" idx="1"/>
            <p:custDataLst>
              <p:tags r:id="rId3"/>
            </p:custDataLst>
          </p:nvPr>
        </p:nvPicPr>
        <p:blipFill>
          <a:blip r:embed="rId4"/>
          <a:srcRect/>
          <a:stretch>
            <a:fillRect/>
          </a:stretch>
        </p:blipFill>
        <p:spPr>
          <a:xfrm>
            <a:off x="6342380" y="457200"/>
            <a:ext cx="5610860" cy="6157595"/>
          </a:xfr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t>列表页功能实现方法</a:t>
            </a:r>
            <a:endParaRPr lang="zh-CN" altLang="en-US" dirty="0"/>
          </a:p>
        </p:txBody>
      </p:sp>
      <p:sp>
        <p:nvSpPr>
          <p:cNvPr id="4" name="文本占位符 3"/>
          <p:cNvSpPr>
            <a:spLocks noGrp="1"/>
          </p:cNvSpPr>
          <p:nvPr>
            <p:ph type="body" sz="half" idx="2"/>
            <p:custDataLst>
              <p:tags r:id="rId2"/>
            </p:custDataLst>
          </p:nvPr>
        </p:nvSpPr>
        <p:spPr>
          <a:xfrm>
            <a:off x="590550" y="1163320"/>
            <a:ext cx="4886325" cy="5230495"/>
          </a:xfrm>
        </p:spPr>
        <p:style>
          <a:lnRef idx="3">
            <a:schemeClr val="lt1"/>
          </a:lnRef>
          <a:fillRef idx="1">
            <a:schemeClr val="accent6"/>
          </a:fillRef>
          <a:effectRef idx="1">
            <a:schemeClr val="accent6"/>
          </a:effectRef>
          <a:fontRef idx="minor">
            <a:schemeClr val="lt1"/>
          </a:fontRef>
        </p:style>
        <p:txBody>
          <a:bodyPr>
            <a:normAutofit/>
          </a:bodyPr>
          <a:lstStyle/>
          <a:p>
            <a:r>
              <a:rPr lang="zh-CN" altLang="en-US" dirty="0">
                <a:solidFill>
                  <a:schemeClr val="bg1">
                    <a:lumMod val="50000"/>
                  </a:schemeClr>
                </a:solidFill>
              </a:rPr>
              <a:t>一</a:t>
            </a:r>
            <a:r>
              <a:rPr lang="en-US" altLang="zh-CN" dirty="0">
                <a:solidFill>
                  <a:schemeClr val="bg1">
                    <a:lumMod val="50000"/>
                  </a:schemeClr>
                </a:solidFill>
              </a:rPr>
              <a:t>.</a:t>
            </a:r>
            <a:r>
              <a:rPr lang="zh-CN" altLang="en-US" dirty="0">
                <a:solidFill>
                  <a:schemeClr val="bg1">
                    <a:lumMod val="50000"/>
                  </a:schemeClr>
                </a:solidFill>
              </a:rPr>
              <a:t>运用</a:t>
            </a:r>
            <a:r>
              <a:rPr lang="en-US" altLang="zh-CN" dirty="0">
                <a:solidFill>
                  <a:schemeClr val="bg1">
                    <a:lumMod val="50000"/>
                  </a:schemeClr>
                </a:solidFill>
              </a:rPr>
              <a:t>ajax</a:t>
            </a:r>
            <a:r>
              <a:rPr lang="zh-CN" altLang="en-US" dirty="0">
                <a:solidFill>
                  <a:schemeClr val="bg1">
                    <a:lumMod val="50000"/>
                  </a:schemeClr>
                </a:solidFill>
              </a:rPr>
              <a:t>动态生成所用商品信息</a:t>
            </a:r>
            <a:endParaRPr lang="zh-CN" altLang="en-US" dirty="0">
              <a:solidFill>
                <a:schemeClr val="bg1">
                  <a:lumMod val="50000"/>
                </a:schemeClr>
              </a:solidFill>
            </a:endParaRPr>
          </a:p>
          <a:p>
            <a:r>
              <a:rPr lang="zh-CN" altLang="en-US" dirty="0">
                <a:solidFill>
                  <a:schemeClr val="bg1">
                    <a:lumMod val="50000"/>
                  </a:schemeClr>
                </a:solidFill>
              </a:rPr>
              <a:t>二</a:t>
            </a:r>
            <a:r>
              <a:rPr lang="en-US" altLang="zh-CN" dirty="0">
                <a:solidFill>
                  <a:schemeClr val="bg1">
                    <a:lumMod val="50000"/>
                  </a:schemeClr>
                </a:solidFill>
              </a:rPr>
              <a:t>.</a:t>
            </a:r>
            <a:r>
              <a:rPr lang="zh-CN" altLang="en-US" dirty="0">
                <a:solidFill>
                  <a:schemeClr val="bg1">
                    <a:lumMod val="50000"/>
                  </a:schemeClr>
                </a:solidFill>
              </a:rPr>
              <a:t>点击商品通过</a:t>
            </a:r>
            <a:r>
              <a:rPr lang="en-US" altLang="zh-CN" dirty="0">
                <a:solidFill>
                  <a:schemeClr val="bg1">
                    <a:lumMod val="50000"/>
                  </a:schemeClr>
                </a:solidFill>
              </a:rPr>
              <a:t>window.location.href</a:t>
            </a:r>
            <a:r>
              <a:rPr lang="zh-CN" altLang="en-US" dirty="0">
                <a:solidFill>
                  <a:schemeClr val="bg1">
                    <a:lumMod val="50000"/>
                  </a:schemeClr>
                </a:solidFill>
              </a:rPr>
              <a:t>把商品的信息通过拼接字符串的方法把参数传给详情页</a:t>
            </a:r>
            <a:r>
              <a:rPr lang="zh-CN" altLang="en-US" dirty="0">
                <a:solidFill>
                  <a:schemeClr val="bg1">
                    <a:lumMod val="50000"/>
                  </a:schemeClr>
                </a:solidFill>
              </a:rPr>
              <a:t>。</a:t>
            </a:r>
            <a:endParaRPr lang="zh-CN" altLang="en-US" dirty="0">
              <a:solidFill>
                <a:schemeClr val="bg1">
                  <a:lumMod val="50000"/>
                </a:schemeClr>
              </a:solidFill>
            </a:endParaRPr>
          </a:p>
          <a:p>
            <a:endParaRPr lang="en-US" altLang="zh-CN" dirty="0">
              <a:solidFill>
                <a:schemeClr val="bg1">
                  <a:lumMod val="50000"/>
                </a:schemeClr>
              </a:solidFill>
              <a:sym typeface="+mn-ea"/>
            </a:endParaRPr>
          </a:p>
        </p:txBody>
      </p:sp>
      <p:pic>
        <p:nvPicPr>
          <p:cNvPr id="6" name="图片占位符 5" descr="C:\Users\Administrator\Desktop\火狐截图_2016-12-07T13-32-38.372Z.png火狐截图_2016-12-07T13-32-38.372Z"/>
          <p:cNvPicPr>
            <a:picLocks noGrp="1" noChangeAspect="1"/>
          </p:cNvPicPr>
          <p:nvPr>
            <p:ph type="pic" idx="1"/>
            <p:custDataLst>
              <p:tags r:id="rId3"/>
            </p:custDataLst>
          </p:nvPr>
        </p:nvPicPr>
        <p:blipFill>
          <a:blip r:embed="rId4"/>
          <a:srcRect/>
          <a:stretch>
            <a:fillRect/>
          </a:stretch>
        </p:blipFill>
        <p:spPr>
          <a:xfrm>
            <a:off x="5756275" y="64770"/>
            <a:ext cx="6297930" cy="6762750"/>
          </a:xfr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t>详情页功能实现方法</a:t>
            </a:r>
            <a:endParaRPr lang="zh-CN" altLang="en-US" dirty="0"/>
          </a:p>
        </p:txBody>
      </p:sp>
      <p:sp>
        <p:nvSpPr>
          <p:cNvPr id="4" name="文本占位符 3"/>
          <p:cNvSpPr>
            <a:spLocks noGrp="1"/>
          </p:cNvSpPr>
          <p:nvPr>
            <p:ph type="body" sz="half" idx="2"/>
            <p:custDataLst>
              <p:tags r:id="rId2"/>
            </p:custDataLst>
          </p:nvPr>
        </p:nvSpPr>
        <p:spPr>
          <a:xfrm>
            <a:off x="590550" y="1163320"/>
            <a:ext cx="4886325" cy="5230495"/>
          </a:xfrm>
        </p:spPr>
        <p:style>
          <a:lnRef idx="3">
            <a:schemeClr val="lt1"/>
          </a:lnRef>
          <a:fillRef idx="1">
            <a:schemeClr val="accent6"/>
          </a:fillRef>
          <a:effectRef idx="1">
            <a:schemeClr val="accent6"/>
          </a:effectRef>
          <a:fontRef idx="minor">
            <a:schemeClr val="lt1"/>
          </a:fontRef>
        </p:style>
        <p:txBody>
          <a:bodyPr>
            <a:normAutofit/>
          </a:bodyPr>
          <a:lstStyle/>
          <a:p>
            <a:r>
              <a:rPr lang="zh-CN" altLang="en-US" dirty="0">
                <a:solidFill>
                  <a:schemeClr val="bg1">
                    <a:lumMod val="50000"/>
                  </a:schemeClr>
                </a:solidFill>
              </a:rPr>
              <a:t>一</a:t>
            </a:r>
            <a:r>
              <a:rPr lang="en-US" altLang="zh-CN" dirty="0">
                <a:solidFill>
                  <a:schemeClr val="bg1">
                    <a:lumMod val="50000"/>
                  </a:schemeClr>
                </a:solidFill>
              </a:rPr>
              <a:t>.</a:t>
            </a:r>
            <a:r>
              <a:rPr lang="zh-CN" altLang="en-US" dirty="0">
                <a:solidFill>
                  <a:schemeClr val="bg1">
                    <a:lumMod val="50000"/>
                  </a:schemeClr>
                </a:solidFill>
              </a:rPr>
              <a:t>通过</a:t>
            </a:r>
            <a:r>
              <a:rPr lang="en-US" altLang="zh-CN" dirty="0">
                <a:solidFill>
                  <a:schemeClr val="bg1">
                    <a:lumMod val="50000"/>
                  </a:schemeClr>
                </a:solidFill>
              </a:rPr>
              <a:t>window.location.search</a:t>
            </a:r>
            <a:r>
              <a:rPr lang="zh-CN" altLang="en-US" dirty="0">
                <a:solidFill>
                  <a:schemeClr val="bg1">
                    <a:lumMod val="50000"/>
                  </a:schemeClr>
                </a:solidFill>
              </a:rPr>
              <a:t>获得从列表页传过来的参数，通过拆分的方法把所有的参数名和参数值存到数组里，在通过遍历的方法把相应的值放到详情页的标签里。</a:t>
            </a:r>
            <a:endParaRPr lang="zh-CN" altLang="en-US" dirty="0">
              <a:solidFill>
                <a:schemeClr val="bg1">
                  <a:lumMod val="50000"/>
                </a:schemeClr>
              </a:solidFill>
            </a:endParaRPr>
          </a:p>
          <a:p>
            <a:r>
              <a:rPr lang="zh-CN" altLang="en-US" dirty="0">
                <a:solidFill>
                  <a:schemeClr val="bg1">
                    <a:lumMod val="50000"/>
                  </a:schemeClr>
                </a:solidFill>
              </a:rPr>
              <a:t>二</a:t>
            </a:r>
            <a:r>
              <a:rPr lang="en-US" altLang="zh-CN" dirty="0">
                <a:solidFill>
                  <a:schemeClr val="bg1">
                    <a:lumMod val="50000"/>
                  </a:schemeClr>
                </a:solidFill>
              </a:rPr>
              <a:t>.</a:t>
            </a:r>
            <a:r>
              <a:rPr lang="zh-CN" altLang="en-US" dirty="0">
                <a:solidFill>
                  <a:schemeClr val="bg1">
                    <a:lumMod val="50000"/>
                  </a:schemeClr>
                </a:solidFill>
              </a:rPr>
              <a:t>点击加入购物车把页面上的商品信息和所需的选项信息存放在数组里在转换成字符串存到</a:t>
            </a:r>
            <a:r>
              <a:rPr lang="en-US" altLang="zh-CN" dirty="0">
                <a:solidFill>
                  <a:schemeClr val="bg1">
                    <a:lumMod val="50000"/>
                  </a:schemeClr>
                </a:solidFill>
              </a:rPr>
              <a:t>cookie</a:t>
            </a:r>
            <a:r>
              <a:rPr lang="zh-CN" altLang="en-US" dirty="0">
                <a:solidFill>
                  <a:schemeClr val="bg1">
                    <a:lumMod val="50000"/>
                  </a:schemeClr>
                </a:solidFill>
              </a:rPr>
              <a:t>里。</a:t>
            </a:r>
            <a:endParaRPr lang="zh-CN" altLang="en-US" dirty="0">
              <a:solidFill>
                <a:schemeClr val="bg1">
                  <a:lumMod val="50000"/>
                </a:schemeClr>
              </a:solidFill>
            </a:endParaRPr>
          </a:p>
          <a:p>
            <a:endParaRPr lang="en-US" altLang="zh-CN" dirty="0">
              <a:solidFill>
                <a:schemeClr val="bg1">
                  <a:lumMod val="50000"/>
                </a:schemeClr>
              </a:solidFill>
              <a:sym typeface="+mn-ea"/>
            </a:endParaRPr>
          </a:p>
        </p:txBody>
      </p:sp>
      <p:pic>
        <p:nvPicPr>
          <p:cNvPr id="6" name="图片占位符 5" descr="C:\Users\Administrator\Desktop\火狐截图_2016-12-07T13-53-19.995Z.png火狐截图_2016-12-07T13-53-19.995Z"/>
          <p:cNvPicPr>
            <a:picLocks noGrp="1" noChangeAspect="1"/>
          </p:cNvPicPr>
          <p:nvPr>
            <p:ph type="pic" idx="1"/>
            <p:custDataLst>
              <p:tags r:id="rId3"/>
            </p:custDataLst>
          </p:nvPr>
        </p:nvPicPr>
        <p:blipFill>
          <a:blip r:embed="rId4"/>
          <a:srcRect/>
          <a:stretch>
            <a:fillRect/>
          </a:stretch>
        </p:blipFill>
        <p:spPr>
          <a:xfrm>
            <a:off x="5756275" y="373380"/>
            <a:ext cx="6255385" cy="6020435"/>
          </a:xfr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t>购物车功能实现方法</a:t>
            </a:r>
            <a:endParaRPr lang="zh-CN" altLang="en-US" dirty="0"/>
          </a:p>
        </p:txBody>
      </p:sp>
      <p:sp>
        <p:nvSpPr>
          <p:cNvPr id="4" name="文本占位符 3"/>
          <p:cNvSpPr>
            <a:spLocks noGrp="1"/>
          </p:cNvSpPr>
          <p:nvPr>
            <p:ph type="body" sz="half" idx="2"/>
            <p:custDataLst>
              <p:tags r:id="rId2"/>
            </p:custDataLst>
          </p:nvPr>
        </p:nvSpPr>
        <p:spPr>
          <a:xfrm>
            <a:off x="590550" y="1163320"/>
            <a:ext cx="4886325" cy="5230495"/>
          </a:xfrm>
        </p:spPr>
        <p:style>
          <a:lnRef idx="3">
            <a:schemeClr val="lt1"/>
          </a:lnRef>
          <a:fillRef idx="1">
            <a:schemeClr val="accent6"/>
          </a:fillRef>
          <a:effectRef idx="1">
            <a:schemeClr val="accent6"/>
          </a:effectRef>
          <a:fontRef idx="minor">
            <a:schemeClr val="lt1"/>
          </a:fontRef>
        </p:style>
        <p:txBody>
          <a:bodyPr>
            <a:normAutofit/>
          </a:bodyPr>
          <a:lstStyle/>
          <a:p>
            <a:r>
              <a:rPr lang="zh-CN" altLang="en-US" dirty="0">
                <a:solidFill>
                  <a:schemeClr val="bg1">
                    <a:lumMod val="50000"/>
                  </a:schemeClr>
                </a:solidFill>
              </a:rPr>
              <a:t>一</a:t>
            </a:r>
            <a:r>
              <a:rPr lang="en-US" altLang="zh-CN" dirty="0">
                <a:solidFill>
                  <a:schemeClr val="bg1">
                    <a:lumMod val="50000"/>
                  </a:schemeClr>
                </a:solidFill>
              </a:rPr>
              <a:t>.</a:t>
            </a:r>
            <a:r>
              <a:rPr lang="zh-CN" altLang="en-US" dirty="0">
                <a:solidFill>
                  <a:schemeClr val="bg1">
                    <a:lumMod val="50000"/>
                  </a:schemeClr>
                </a:solidFill>
              </a:rPr>
              <a:t>通过读取存在</a:t>
            </a:r>
            <a:r>
              <a:rPr lang="en-US" altLang="zh-CN" dirty="0">
                <a:solidFill>
                  <a:schemeClr val="bg1">
                    <a:lumMod val="50000"/>
                  </a:schemeClr>
                </a:solidFill>
              </a:rPr>
              <a:t>cookie</a:t>
            </a:r>
            <a:r>
              <a:rPr lang="zh-CN" altLang="en-US" dirty="0">
                <a:solidFill>
                  <a:schemeClr val="bg1">
                    <a:lumMod val="50000"/>
                  </a:schemeClr>
                </a:solidFill>
              </a:rPr>
              <a:t>里的信息动态生成表格，显示在页面上。</a:t>
            </a:r>
            <a:endParaRPr lang="zh-CN" altLang="en-US" dirty="0">
              <a:solidFill>
                <a:schemeClr val="bg1">
                  <a:lumMod val="50000"/>
                </a:schemeClr>
              </a:solidFill>
            </a:endParaRPr>
          </a:p>
          <a:p>
            <a:r>
              <a:rPr lang="zh-CN" altLang="en-US" dirty="0">
                <a:solidFill>
                  <a:schemeClr val="bg1">
                    <a:lumMod val="50000"/>
                  </a:schemeClr>
                </a:solidFill>
              </a:rPr>
              <a:t>二</a:t>
            </a:r>
            <a:r>
              <a:rPr lang="en-US" altLang="zh-CN" dirty="0">
                <a:solidFill>
                  <a:schemeClr val="bg1">
                    <a:lumMod val="50000"/>
                  </a:schemeClr>
                </a:solidFill>
              </a:rPr>
              <a:t>.</a:t>
            </a:r>
            <a:r>
              <a:rPr lang="zh-CN" altLang="en-US" dirty="0">
                <a:solidFill>
                  <a:schemeClr val="bg1">
                    <a:lumMod val="50000"/>
                  </a:schemeClr>
                </a:solidFill>
              </a:rPr>
              <a:t>删除商品信息，点击需要删除商品时获取到当前点击（</a:t>
            </a:r>
            <a:r>
              <a:rPr lang="en-US" altLang="zh-CN" dirty="0">
                <a:solidFill>
                  <a:schemeClr val="bg1">
                    <a:lumMod val="50000"/>
                  </a:schemeClr>
                </a:solidFill>
              </a:rPr>
              <a:t>index</a:t>
            </a:r>
            <a:r>
              <a:rPr lang="zh-CN" altLang="en-US" dirty="0">
                <a:solidFill>
                  <a:schemeClr val="bg1">
                    <a:lumMod val="50000"/>
                  </a:schemeClr>
                </a:solidFill>
              </a:rPr>
              <a:t>（）</a:t>
            </a:r>
            <a:r>
              <a:rPr lang="zh-CN" altLang="en-US" dirty="0">
                <a:solidFill>
                  <a:schemeClr val="bg1">
                    <a:lumMod val="50000"/>
                  </a:schemeClr>
                </a:solidFill>
              </a:rPr>
              <a:t>）商品信息的下标，从而获取到该商品在</a:t>
            </a:r>
            <a:r>
              <a:rPr lang="en-US" altLang="zh-CN" dirty="0">
                <a:solidFill>
                  <a:schemeClr val="bg1">
                    <a:lumMod val="50000"/>
                  </a:schemeClr>
                </a:solidFill>
              </a:rPr>
              <a:t>cookie</a:t>
            </a:r>
            <a:r>
              <a:rPr lang="zh-CN" altLang="en-US" dirty="0">
                <a:solidFill>
                  <a:schemeClr val="bg1">
                    <a:lumMod val="50000"/>
                  </a:schemeClr>
                </a:solidFill>
              </a:rPr>
              <a:t>中数组的下标，实现删除当前选中的商品。</a:t>
            </a:r>
            <a:endParaRPr lang="zh-CN" altLang="en-US" dirty="0">
              <a:solidFill>
                <a:schemeClr val="bg1">
                  <a:lumMod val="50000"/>
                </a:schemeClr>
              </a:solidFill>
            </a:endParaRPr>
          </a:p>
          <a:p>
            <a:endParaRPr lang="en-US" altLang="zh-CN" dirty="0">
              <a:solidFill>
                <a:schemeClr val="bg1">
                  <a:lumMod val="50000"/>
                </a:schemeClr>
              </a:solidFill>
              <a:sym typeface="+mn-ea"/>
            </a:endParaRPr>
          </a:p>
        </p:txBody>
      </p:sp>
      <p:pic>
        <p:nvPicPr>
          <p:cNvPr id="6" name="图片占位符 5" descr="C:\Users\Administrator\Desktop\火狐截图_2016-12-07T13-57-49.899Z.png火狐截图_2016-12-07T13-57-49.899Z"/>
          <p:cNvPicPr>
            <a:picLocks noGrp="1" noChangeAspect="1"/>
          </p:cNvPicPr>
          <p:nvPr>
            <p:ph type="pic" idx="1"/>
            <p:custDataLst>
              <p:tags r:id="rId3"/>
            </p:custDataLst>
          </p:nvPr>
        </p:nvPicPr>
        <p:blipFill>
          <a:blip r:embed="rId4"/>
          <a:srcRect/>
          <a:stretch>
            <a:fillRect/>
          </a:stretch>
        </p:blipFill>
        <p:spPr>
          <a:xfrm>
            <a:off x="5756275" y="456565"/>
            <a:ext cx="6371590" cy="6044565"/>
          </a:xfr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TAG_VERSION" val="1.0"/>
  <p:tag name="KSO_WM_TEMPLATE_CATEGORY" val="custom"/>
  <p:tag name="KSO_WM_TEMPLATE_INDEX" val="160512"/>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12"/>
  <p:tag name="KSO_WM_UNIT_TYPE" val="l_h_f"/>
  <p:tag name="KSO_WM_UNIT_INDEX" val="1_1_1"/>
  <p:tag name="KSO_WM_UNIT_ID" val="custom160512_18*l_h_f*1_1_1"/>
  <p:tag name="KSO_WM_UNIT_CLEAR" val="1"/>
  <p:tag name="KSO_WM_UNIT_LAYERLEVEL" val="1_1_1"/>
  <p:tag name="KSO_WM_UNIT_VALUE" val="63"/>
  <p:tag name="KSO_WM_UNIT_HIGHLIGHT" val="0"/>
  <p:tag name="KSO_WM_UNIT_COMPATIBLE" val="0"/>
  <p:tag name="KSO_WM_UNIT_PRESET_TEXT_INDEX" val="4"/>
  <p:tag name="KSO_WM_UNIT_PRESET_TEXT_LEN" val="36"/>
  <p:tag name="KSO_WM_DIAGRAM_GROUP_CODE" val="l1-2"/>
  <p:tag name="KSO_WM_UNIT_USESOURCEFORMAT_APPLY" val="1"/>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12"/>
  <p:tag name="KSO_WM_UNIT_TYPE" val="l_h_f"/>
  <p:tag name="KSO_WM_UNIT_INDEX" val="1_3_1"/>
  <p:tag name="KSO_WM_UNIT_ID" val="custom160512_18*l_h_f*1_3_1"/>
  <p:tag name="KSO_WM_UNIT_CLEAR" val="1"/>
  <p:tag name="KSO_WM_UNIT_LAYERLEVEL" val="1_1_1"/>
  <p:tag name="KSO_WM_UNIT_VALUE" val="63"/>
  <p:tag name="KSO_WM_UNIT_HIGHLIGHT" val="0"/>
  <p:tag name="KSO_WM_UNIT_COMPATIBLE" val="0"/>
  <p:tag name="KSO_WM_UNIT_PRESET_TEXT_INDEX" val="4"/>
  <p:tag name="KSO_WM_UNIT_PRESET_TEXT_LEN" val="36"/>
  <p:tag name="KSO_WM_DIAGRAM_GROUP_CODE" val="l1-2"/>
  <p:tag name="KSO_WM_UNIT_USESOURCEFORMAT_APPLY" val="1"/>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12"/>
  <p:tag name="KSO_WM_UNIT_TYPE" val="l_h_f"/>
  <p:tag name="KSO_WM_UNIT_INDEX" val="1_2_1"/>
  <p:tag name="KSO_WM_UNIT_ID" val="custom160512_18*l_h_f*1_2_1"/>
  <p:tag name="KSO_WM_UNIT_CLEAR" val="1"/>
  <p:tag name="KSO_WM_UNIT_LAYERLEVEL" val="1_1_1"/>
  <p:tag name="KSO_WM_UNIT_VALUE" val="63"/>
  <p:tag name="KSO_WM_UNIT_HIGHLIGHT" val="0"/>
  <p:tag name="KSO_WM_UNIT_COMPATIBLE" val="0"/>
  <p:tag name="KSO_WM_UNIT_PRESET_TEXT_INDEX" val="4"/>
  <p:tag name="KSO_WM_UNIT_PRESET_TEXT_LEN" val="36"/>
  <p:tag name="KSO_WM_DIAGRAM_GROUP_CODE" val="l1-2"/>
  <p:tag name="KSO_WM_UNIT_USESOURCEFORMAT_APPLY" val="1"/>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12"/>
  <p:tag name="KSO_WM_UNIT_TYPE" val="l_h_f"/>
  <p:tag name="KSO_WM_UNIT_INDEX" val="1_4_1"/>
  <p:tag name="KSO_WM_UNIT_ID" val="custom160512_18*l_h_f*1_4_1"/>
  <p:tag name="KSO_WM_UNIT_CLEAR" val="1"/>
  <p:tag name="KSO_WM_UNIT_LAYERLEVEL" val="1_1_1"/>
  <p:tag name="KSO_WM_UNIT_VALUE" val="63"/>
  <p:tag name="KSO_WM_UNIT_HIGHLIGHT" val="0"/>
  <p:tag name="KSO_WM_UNIT_COMPATIBLE" val="0"/>
  <p:tag name="KSO_WM_UNIT_PRESET_TEXT_INDEX" val="4"/>
  <p:tag name="KSO_WM_UNIT_PRESET_TEXT_LEN" val="36"/>
  <p:tag name="KSO_WM_DIAGRAM_GROUP_CODE" val="l1-2"/>
  <p:tag name="KSO_WM_UNIT_USESOURCEFORMAT_APPLY" val="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12"/>
  <p:tag name="KSO_WM_UNIT_TYPE" val="l_h_f"/>
  <p:tag name="KSO_WM_UNIT_INDEX" val="1_6_1"/>
  <p:tag name="KSO_WM_UNIT_ID" val="custom160512_18*l_h_f*1_6_1"/>
  <p:tag name="KSO_WM_UNIT_CLEAR" val="1"/>
  <p:tag name="KSO_WM_UNIT_LAYERLEVEL" val="1_1_1"/>
  <p:tag name="KSO_WM_UNIT_VALUE" val="63"/>
  <p:tag name="KSO_WM_UNIT_HIGHLIGHT" val="0"/>
  <p:tag name="KSO_WM_UNIT_COMPATIBLE" val="0"/>
  <p:tag name="KSO_WM_UNIT_PRESET_TEXT_INDEX" val="4"/>
  <p:tag name="KSO_WM_UNIT_PRESET_TEXT_LEN" val="36"/>
  <p:tag name="KSO_WM_DIAGRAM_GROUP_CODE" val="l1-2"/>
  <p:tag name="KSO_WM_UNIT_USESOURCEFORMAT_APPLY" val="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12"/>
  <p:tag name="KSO_WM_UNIT_TYPE" val="l_h_f"/>
  <p:tag name="KSO_WM_UNIT_INDEX" val="1_5_1"/>
  <p:tag name="KSO_WM_UNIT_ID" val="custom160512_18*l_h_f*1_5_1"/>
  <p:tag name="KSO_WM_UNIT_CLEAR" val="1"/>
  <p:tag name="KSO_WM_UNIT_LAYERLEVEL" val="1_1_1"/>
  <p:tag name="KSO_WM_UNIT_VALUE" val="63"/>
  <p:tag name="KSO_WM_UNIT_HIGHLIGHT" val="0"/>
  <p:tag name="KSO_WM_UNIT_COMPATIBLE" val="0"/>
  <p:tag name="KSO_WM_UNIT_PRESET_TEXT_INDEX" val="4"/>
  <p:tag name="KSO_WM_UNIT_PRESET_TEXT_LEN" val="36"/>
  <p:tag name="KSO_WM_DIAGRAM_GROUP_CODE" val="l1-2"/>
  <p:tag name="KSO_WM_UNIT_USESOURCEFORMAT_APPLY" val="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12"/>
  <p:tag name="KSO_WM_UNIT_TYPE" val="a"/>
  <p:tag name="KSO_WM_UNIT_INDEX" val="1"/>
  <p:tag name="KSO_WM_UNIT_ID" val="custom160512_18*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p="http://schemas.openxmlformats.org/presentationml/2006/main">
  <p:tag name="KSO_WM_TEMPLATE_CATEGORY" val="custom"/>
  <p:tag name="KSO_WM_TEMPLATE_INDEX" val="160512"/>
  <p:tag name="KSO_WM_TAG_VERSION" val="1.0"/>
  <p:tag name="KSO_WM_SLIDE_ID" val="custom160512_18"/>
  <p:tag name="KSO_WM_SLIDE_INDEX" val="18"/>
  <p:tag name="KSO_WM_SLIDE_ITEM_CNT" val="6"/>
  <p:tag name="KSO_WM_SLIDE_LAYOUT" val="a_l"/>
  <p:tag name="KSO_WM_SLIDE_LAYOUT_CNT" val="1_1"/>
  <p:tag name="KSO_WM_SLIDE_TYPE" val="text"/>
  <p:tag name="KSO_WM_BEAUTIFY_FLAG" val="#wm#"/>
  <p:tag name="KSO_WM_SLIDE_POSITION" val="137*119"/>
  <p:tag name="KSO_WM_SLIDE_SIZE" val="687*402"/>
  <p:tag name="KSO_WM_DIAGRAM_GROUP_CODE" val="l1-2"/>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12"/>
  <p:tag name="KSO_WM_UNIT_TYPE" val="a"/>
  <p:tag name="KSO_WM_UNIT_INDEX" val="1"/>
  <p:tag name="KSO_WM_UNIT_ID" val="custom160512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12"/>
  <p:tag name="KSO_WM_UNIT_TYPE" val="f"/>
  <p:tag name="KSO_WM_UNIT_INDEX" val="1"/>
  <p:tag name="KSO_WM_UNIT_ID" val="custom160512_4*f*1"/>
  <p:tag name="KSO_WM_UNIT_CLEAR" val="1"/>
  <p:tag name="KSO_WM_UNIT_LAYERLEVEL" val="1"/>
  <p:tag name="KSO_WM_UNIT_VALUE" val="135"/>
  <p:tag name="KSO_WM_UNIT_HIGHLIGHT" val="0"/>
  <p:tag name="KSO_WM_UNIT_COMPATIBLE" val="0"/>
  <p:tag name="KSO_WM_UNIT_PRESET_TEXT_INDEX" val="5"/>
  <p:tag name="KSO_WM_UNIT_PRESET_TEXT_LEN" val="124"/>
</p:tagLst>
</file>

<file path=ppt/tags/tag2.xml><?xml version="1.0" encoding="utf-8"?>
<p:tagLst xmlns:p="http://schemas.openxmlformats.org/presentationml/2006/main">
  <p:tag name="KSO_WM_TAG_VERSION" val="1.0"/>
  <p:tag name="KSO_WM_TEMPLATE_CATEGORY" val="custom"/>
  <p:tag name="KSO_WM_TEMPLATE_INDEX" val="160512"/>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12"/>
  <p:tag name="KSO_WM_UNIT_TYPE" val="d"/>
  <p:tag name="KSO_WM_UNIT_INDEX" val="1"/>
  <p:tag name="KSO_WM_UNIT_ID" val="custom160512_4*d*1"/>
  <p:tag name="KSO_WM_UNIT_CLEAR" val="0"/>
  <p:tag name="KSO_WM_UNIT_LAYERLEVEL" val="1"/>
  <p:tag name="KSO_WM_UNIT_VALUE" val="1500*1713"/>
  <p:tag name="KSO_WM_UNIT_HIGHLIGHT" val="0"/>
  <p:tag name="KSO_WM_UNIT_COMPATIBLE" val="0"/>
</p:tagLst>
</file>

<file path=ppt/tags/tag21.xml><?xml version="1.0" encoding="utf-8"?>
<p:tagLst xmlns:p="http://schemas.openxmlformats.org/presentationml/2006/main">
  <p:tag name="KSO_WM_TEMPLATE_CATEGORY" val="custom"/>
  <p:tag name="KSO_WM_TEMPLATE_INDEX" val="160512"/>
  <p:tag name="KSO_WM_TAG_VERSION" val="1.0"/>
  <p:tag name="KSO_WM_SLIDE_ID" val="custom160512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12"/>
  <p:tag name="KSO_WM_UNIT_TYPE" val="a"/>
  <p:tag name="KSO_WM_UNIT_INDEX" val="1"/>
  <p:tag name="KSO_WM_UNIT_ID" val="custom160512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12"/>
  <p:tag name="KSO_WM_UNIT_TYPE" val="f"/>
  <p:tag name="KSO_WM_UNIT_INDEX" val="1"/>
  <p:tag name="KSO_WM_UNIT_ID" val="custom160512_4*f*1"/>
  <p:tag name="KSO_WM_UNIT_CLEAR" val="1"/>
  <p:tag name="KSO_WM_UNIT_LAYERLEVEL" val="1"/>
  <p:tag name="KSO_WM_UNIT_VALUE" val="135"/>
  <p:tag name="KSO_WM_UNIT_HIGHLIGHT" val="0"/>
  <p:tag name="KSO_WM_UNIT_COMPATIBLE" val="0"/>
  <p:tag name="KSO_WM_UNIT_PRESET_TEXT_INDEX" val="5"/>
  <p:tag name="KSO_WM_UNIT_PRESET_TEXT_LEN" val="124"/>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12"/>
  <p:tag name="KSO_WM_UNIT_TYPE" val="d"/>
  <p:tag name="KSO_WM_UNIT_INDEX" val="1"/>
  <p:tag name="KSO_WM_UNIT_ID" val="custom160512_4*d*1"/>
  <p:tag name="KSO_WM_UNIT_CLEAR" val="0"/>
  <p:tag name="KSO_WM_UNIT_LAYERLEVEL" val="1"/>
  <p:tag name="KSO_WM_UNIT_VALUE" val="1500*1713"/>
  <p:tag name="KSO_WM_UNIT_HIGHLIGHT" val="0"/>
  <p:tag name="KSO_WM_UNIT_COMPATIBLE" val="0"/>
</p:tagLst>
</file>

<file path=ppt/tags/tag25.xml><?xml version="1.0" encoding="utf-8"?>
<p:tagLst xmlns:p="http://schemas.openxmlformats.org/presentationml/2006/main">
  <p:tag name="KSO_WM_TEMPLATE_CATEGORY" val="custom"/>
  <p:tag name="KSO_WM_TEMPLATE_INDEX" val="160512"/>
  <p:tag name="KSO_WM_TAG_VERSION" val="1.0"/>
  <p:tag name="KSO_WM_SLIDE_ID" val="custom160512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12"/>
  <p:tag name="KSO_WM_UNIT_TYPE" val="a"/>
  <p:tag name="KSO_WM_UNIT_INDEX" val="1"/>
  <p:tag name="KSO_WM_UNIT_ID" val="custom160512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12"/>
  <p:tag name="KSO_WM_UNIT_TYPE" val="f"/>
  <p:tag name="KSO_WM_UNIT_INDEX" val="1"/>
  <p:tag name="KSO_WM_UNIT_ID" val="custom160512_4*f*1"/>
  <p:tag name="KSO_WM_UNIT_CLEAR" val="1"/>
  <p:tag name="KSO_WM_UNIT_LAYERLEVEL" val="1"/>
  <p:tag name="KSO_WM_UNIT_VALUE" val="135"/>
  <p:tag name="KSO_WM_UNIT_HIGHLIGHT" val="0"/>
  <p:tag name="KSO_WM_UNIT_COMPATIBLE" val="0"/>
  <p:tag name="KSO_WM_UNIT_PRESET_TEXT_INDEX" val="5"/>
  <p:tag name="KSO_WM_UNIT_PRESET_TEXT_LEN" val="124"/>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12"/>
  <p:tag name="KSO_WM_UNIT_TYPE" val="d"/>
  <p:tag name="KSO_WM_UNIT_INDEX" val="1"/>
  <p:tag name="KSO_WM_UNIT_ID" val="custom160512_4*d*1"/>
  <p:tag name="KSO_WM_UNIT_CLEAR" val="0"/>
  <p:tag name="KSO_WM_UNIT_LAYERLEVEL" val="1"/>
  <p:tag name="KSO_WM_UNIT_VALUE" val="1500*1713"/>
  <p:tag name="KSO_WM_UNIT_HIGHLIGHT" val="0"/>
  <p:tag name="KSO_WM_UNIT_COMPATIBLE" val="0"/>
</p:tagLst>
</file>

<file path=ppt/tags/tag29.xml><?xml version="1.0" encoding="utf-8"?>
<p:tagLst xmlns:p="http://schemas.openxmlformats.org/presentationml/2006/main">
  <p:tag name="KSO_WM_TEMPLATE_CATEGORY" val="custom"/>
  <p:tag name="KSO_WM_TEMPLATE_INDEX" val="160512"/>
  <p:tag name="KSO_WM_TAG_VERSION" val="1.0"/>
  <p:tag name="KSO_WM_SLIDE_ID" val="custom160512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512"/>
  <p:tag name="KSO_WM_UNIT_TYPE" val="a"/>
  <p:tag name="KSO_WM_UNIT_INDEX" val="1"/>
  <p:tag name="KSO_WM_UNIT_ID" val="custom160512_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2"/>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12"/>
  <p:tag name="KSO_WM_UNIT_TYPE" val="a"/>
  <p:tag name="KSO_WM_UNIT_INDEX" val="1"/>
  <p:tag name="KSO_WM_UNIT_ID" val="custom160512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12"/>
  <p:tag name="KSO_WM_UNIT_TYPE" val="f"/>
  <p:tag name="KSO_WM_UNIT_INDEX" val="1"/>
  <p:tag name="KSO_WM_UNIT_ID" val="custom160512_4*f*1"/>
  <p:tag name="KSO_WM_UNIT_CLEAR" val="1"/>
  <p:tag name="KSO_WM_UNIT_LAYERLEVEL" val="1"/>
  <p:tag name="KSO_WM_UNIT_VALUE" val="135"/>
  <p:tag name="KSO_WM_UNIT_HIGHLIGHT" val="0"/>
  <p:tag name="KSO_WM_UNIT_COMPATIBLE" val="0"/>
  <p:tag name="KSO_WM_UNIT_PRESET_TEXT_INDEX" val="5"/>
  <p:tag name="KSO_WM_UNIT_PRESET_TEXT_LEN" val="124"/>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12"/>
  <p:tag name="KSO_WM_UNIT_TYPE" val="d"/>
  <p:tag name="KSO_WM_UNIT_INDEX" val="1"/>
  <p:tag name="KSO_WM_UNIT_ID" val="custom160512_4*d*1"/>
  <p:tag name="KSO_WM_UNIT_CLEAR" val="0"/>
  <p:tag name="KSO_WM_UNIT_LAYERLEVEL" val="1"/>
  <p:tag name="KSO_WM_UNIT_VALUE" val="1500*1713"/>
  <p:tag name="KSO_WM_UNIT_HIGHLIGHT" val="0"/>
  <p:tag name="KSO_WM_UNIT_COMPATIBLE" val="0"/>
</p:tagLst>
</file>

<file path=ppt/tags/tag33.xml><?xml version="1.0" encoding="utf-8"?>
<p:tagLst xmlns:p="http://schemas.openxmlformats.org/presentationml/2006/main">
  <p:tag name="KSO_WM_TEMPLATE_CATEGORY" val="custom"/>
  <p:tag name="KSO_WM_TEMPLATE_INDEX" val="160512"/>
  <p:tag name="KSO_WM_TAG_VERSION" val="1.0"/>
  <p:tag name="KSO_WM_SLIDE_ID" val="custom160512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12"/>
  <p:tag name="KSO_WM_UNIT_TYPE" val="a"/>
  <p:tag name="KSO_WM_UNIT_INDEX" val="1"/>
  <p:tag name="KSO_WM_UNIT_ID" val="custom160512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12"/>
  <p:tag name="KSO_WM_UNIT_TYPE" val="f"/>
  <p:tag name="KSO_WM_UNIT_INDEX" val="1"/>
  <p:tag name="KSO_WM_UNIT_ID" val="custom160512_4*f*1"/>
  <p:tag name="KSO_WM_UNIT_CLEAR" val="1"/>
  <p:tag name="KSO_WM_UNIT_LAYERLEVEL" val="1"/>
  <p:tag name="KSO_WM_UNIT_VALUE" val="135"/>
  <p:tag name="KSO_WM_UNIT_HIGHLIGHT" val="0"/>
  <p:tag name="KSO_WM_UNIT_COMPATIBLE" val="0"/>
  <p:tag name="KSO_WM_UNIT_PRESET_TEXT_INDEX" val="5"/>
  <p:tag name="KSO_WM_UNIT_PRESET_TEXT_LEN" val="124"/>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512"/>
  <p:tag name="KSO_WM_UNIT_TYPE" val="d"/>
  <p:tag name="KSO_WM_UNIT_INDEX" val="1"/>
  <p:tag name="KSO_WM_UNIT_ID" val="custom160512_4*d*1"/>
  <p:tag name="KSO_WM_UNIT_CLEAR" val="0"/>
  <p:tag name="KSO_WM_UNIT_LAYERLEVEL" val="1"/>
  <p:tag name="KSO_WM_UNIT_VALUE" val="1500*1713"/>
  <p:tag name="KSO_WM_UNIT_HIGHLIGHT" val="0"/>
  <p:tag name="KSO_WM_UNIT_COMPATIBLE" val="0"/>
</p:tagLst>
</file>

<file path=ppt/tags/tag37.xml><?xml version="1.0" encoding="utf-8"?>
<p:tagLst xmlns:p="http://schemas.openxmlformats.org/presentationml/2006/main">
  <p:tag name="KSO_WM_TEMPLATE_CATEGORY" val="custom"/>
  <p:tag name="KSO_WM_TEMPLATE_INDEX" val="160512"/>
  <p:tag name="KSO_WM_TAG_VERSION" val="1.0"/>
  <p:tag name="KSO_WM_SLIDE_ID" val="custom160512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512"/>
  <p:tag name="KSO_WM_UNIT_TYPE" val="a"/>
  <p:tag name="KSO_WM_UNIT_INDEX" val="1"/>
  <p:tag name="KSO_WM_UNIT_ID" val="custom160512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12"/>
  <p:tag name="KSO_WM_UNIT_TYPE" val="f"/>
  <p:tag name="KSO_WM_UNIT_INDEX" val="1"/>
  <p:tag name="KSO_WM_UNIT_ID" val="custom160512_4*f*1"/>
  <p:tag name="KSO_WM_UNIT_CLEAR" val="1"/>
  <p:tag name="KSO_WM_UNIT_LAYERLEVEL" val="1"/>
  <p:tag name="KSO_WM_UNIT_VALUE" val="135"/>
  <p:tag name="KSO_WM_UNIT_HIGHLIGHT" val="0"/>
  <p:tag name="KSO_WM_UNIT_COMPATIBLE" val="0"/>
  <p:tag name="KSO_WM_UNIT_PRESET_TEXT_INDEX" val="5"/>
  <p:tag name="KSO_WM_UNIT_PRESET_TEXT_LEN" val="124"/>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512"/>
  <p:tag name="KSO_WM_UNIT_TYPE" val="b"/>
  <p:tag name="KSO_WM_UNIT_INDEX" val="1"/>
  <p:tag name="KSO_WM_UNIT_ID" val="custom160512_1*b*1"/>
  <p:tag name="KSO_WM_UNIT_CLEAR" val="1"/>
  <p:tag name="KSO_WM_UNIT_LAYERLEVEL" val="1"/>
  <p:tag name="KSO_WM_UNIT_VALUE" val="60"/>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512"/>
  <p:tag name="KSO_WM_UNIT_TYPE" val="d"/>
  <p:tag name="KSO_WM_UNIT_INDEX" val="1"/>
  <p:tag name="KSO_WM_UNIT_ID" val="custom160512_4*d*1"/>
  <p:tag name="KSO_WM_UNIT_CLEAR" val="0"/>
  <p:tag name="KSO_WM_UNIT_LAYERLEVEL" val="1"/>
  <p:tag name="KSO_WM_UNIT_VALUE" val="1500*1713"/>
  <p:tag name="KSO_WM_UNIT_HIGHLIGHT" val="0"/>
  <p:tag name="KSO_WM_UNIT_COMPATIBLE" val="0"/>
</p:tagLst>
</file>

<file path=ppt/tags/tag41.xml><?xml version="1.0" encoding="utf-8"?>
<p:tagLst xmlns:p="http://schemas.openxmlformats.org/presentationml/2006/main">
  <p:tag name="KSO_WM_TEMPLATE_CATEGORY" val="custom"/>
  <p:tag name="KSO_WM_TEMPLATE_INDEX" val="160512"/>
  <p:tag name="KSO_WM_TAG_VERSION" val="1.0"/>
  <p:tag name="KSO_WM_SLIDE_ID" val="custom160512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12"/>
  <p:tag name="KSO_WM_UNIT_TYPE" val="l_h_f"/>
  <p:tag name="KSO_WM_UNIT_INDEX" val="1_1_1"/>
  <p:tag name="KSO_WM_UNIT_ID" val="custom160512_13*l_h_f*1_1_1"/>
  <p:tag name="KSO_WM_UNIT_CLEAR" val="1"/>
  <p:tag name="KSO_WM_UNIT_LAYERLEVEL" val="1_1_1"/>
  <p:tag name="KSO_WM_UNIT_VALUE" val="63"/>
  <p:tag name="KSO_WM_UNIT_HIGHLIGHT" val="0"/>
  <p:tag name="KSO_WM_UNIT_COMPATIBLE" val="0"/>
  <p:tag name="KSO_WM_UNIT_PRESET_TEXT_INDEX" val="4"/>
  <p:tag name="KSO_WM_UNIT_PRESET_TEXT_LEN" val="36"/>
  <p:tag name="KSO_WM_DIAGRAM_GROUP_CODE" val="l1-2"/>
  <p:tag name="KSO_WM_UNIT_USESOURCEFORMAT_APPLY" val="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12"/>
  <p:tag name="KSO_WM_UNIT_TYPE" val="a"/>
  <p:tag name="KSO_WM_UNIT_INDEX" val="1"/>
  <p:tag name="KSO_WM_UNIT_ID" val="custom160512_13*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p="http://schemas.openxmlformats.org/presentationml/2006/main">
  <p:tag name="KSO_WM_TEMPLATE_CATEGORY" val="custom"/>
  <p:tag name="KSO_WM_TEMPLATE_INDEX" val="160512"/>
  <p:tag name="KSO_WM_TAG_VERSION" val="1.0"/>
  <p:tag name="KSO_WM_SLIDE_ID" val="custom160512_13"/>
  <p:tag name="KSO_WM_SLIDE_INDEX" val="13"/>
  <p:tag name="KSO_WM_SLIDE_ITEM_CNT" val="1"/>
  <p:tag name="KSO_WM_SLIDE_LAYOUT" val="a_l"/>
  <p:tag name="KSO_WM_SLIDE_LAYOUT_CNT" val="1_1"/>
  <p:tag name="KSO_WM_SLIDE_TYPE" val="text"/>
  <p:tag name="KSO_WM_BEAUTIFY_FLAG" val="#wm#"/>
  <p:tag name="KSO_WM_SLIDE_POSITION" val="251*247"/>
  <p:tag name="KSO_WM_SLIDE_SIZE" val="458*82"/>
  <p:tag name="KSO_WM_DIAGRAM_GROUP_CODE" val="l1-2"/>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12"/>
  <p:tag name="KSO_WM_UNIT_TYPE" val="l_h_f"/>
  <p:tag name="KSO_WM_UNIT_INDEX" val="1_1_1"/>
  <p:tag name="KSO_WM_UNIT_ID" val="custom160512_14*l_h_f*1_1_1"/>
  <p:tag name="KSO_WM_UNIT_CLEAR" val="1"/>
  <p:tag name="KSO_WM_UNIT_LAYERLEVEL" val="1_1_1"/>
  <p:tag name="KSO_WM_UNIT_VALUE" val="63"/>
  <p:tag name="KSO_WM_UNIT_HIGHLIGHT" val="0"/>
  <p:tag name="KSO_WM_UNIT_COMPATIBLE" val="0"/>
  <p:tag name="KSO_WM_UNIT_PRESET_TEXT_INDEX" val="4"/>
  <p:tag name="KSO_WM_UNIT_PRESET_TEXT_LEN" val="36"/>
  <p:tag name="KSO_WM_DIAGRAM_GROUP_CODE" val="l1-2"/>
  <p:tag name="KSO_WM_UNIT_USESOURCEFORMAT_APPLY" val="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512"/>
  <p:tag name="KSO_WM_UNIT_TYPE" val="l_h_f"/>
  <p:tag name="KSO_WM_UNIT_INDEX" val="1_2_1"/>
  <p:tag name="KSO_WM_UNIT_ID" val="custom160512_14*l_h_f*1_2_1"/>
  <p:tag name="KSO_WM_UNIT_CLEAR" val="1"/>
  <p:tag name="KSO_WM_UNIT_LAYERLEVEL" val="1_1_1"/>
  <p:tag name="KSO_WM_UNIT_VALUE" val="63"/>
  <p:tag name="KSO_WM_UNIT_HIGHLIGHT" val="0"/>
  <p:tag name="KSO_WM_UNIT_COMPATIBLE" val="0"/>
  <p:tag name="KSO_WM_UNIT_PRESET_TEXT_INDEX" val="4"/>
  <p:tag name="KSO_WM_UNIT_PRESET_TEXT_LEN" val="36"/>
  <p:tag name="KSO_WM_DIAGRAM_GROUP_CODE" val="l1-2"/>
  <p:tag name="KSO_WM_UNIT_USESOURCEFORMAT_APPLY" val="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12"/>
  <p:tag name="KSO_WM_UNIT_TYPE" val="a"/>
  <p:tag name="KSO_WM_UNIT_INDEX" val="1"/>
  <p:tag name="KSO_WM_UNIT_ID" val="custom160512_14*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160512"/>
  <p:tag name="KSO_WM_TAG_VERSION" val="1.0"/>
  <p:tag name="KSO_WM_SLIDE_ID" val="custom160512_14"/>
  <p:tag name="KSO_WM_SLIDE_INDEX" val="14"/>
  <p:tag name="KSO_WM_SLIDE_ITEM_CNT" val="2"/>
  <p:tag name="KSO_WM_SLIDE_LAYOUT" val="a_l"/>
  <p:tag name="KSO_WM_SLIDE_LAYOUT_CNT" val="1_1"/>
  <p:tag name="KSO_WM_SLIDE_TYPE" val="text"/>
  <p:tag name="KSO_WM_BEAUTIFY_FLAG" val="#wm#"/>
  <p:tag name="KSO_WM_SLIDE_POSITION" val="251*215"/>
  <p:tag name="KSO_WM_SLIDE_SIZE" val="458*210"/>
  <p:tag name="KSO_WM_DIAGRAM_GROUP_CODE" val="l1-2"/>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512"/>
  <p:tag name="KSO_WM_UNIT_TYPE" val="l_h_f"/>
  <p:tag name="KSO_WM_UNIT_INDEX" val="1_1_1"/>
  <p:tag name="KSO_WM_UNIT_ID" val="custom160512_15*l_h_f*1_1_1"/>
  <p:tag name="KSO_WM_UNIT_CLEAR" val="1"/>
  <p:tag name="KSO_WM_UNIT_LAYERLEVEL" val="1_1_1"/>
  <p:tag name="KSO_WM_UNIT_VALUE" val="63"/>
  <p:tag name="KSO_WM_UNIT_HIGHLIGHT" val="0"/>
  <p:tag name="KSO_WM_UNIT_COMPATIBLE" val="0"/>
  <p:tag name="KSO_WM_UNIT_PRESET_TEXT_INDEX" val="4"/>
  <p:tag name="KSO_WM_UNIT_PRESET_TEXT_LEN" val="36"/>
  <p:tag name="KSO_WM_DIAGRAM_GROUP_CODE" val="l1-2"/>
  <p:tag name="KSO_WM_UNIT_USESOURCEFORMAT_APPLY" val="1"/>
</p:tagLst>
</file>

<file path=ppt/tags/tag5.xml><?xml version="1.0" encoding="utf-8"?>
<p:tagLst xmlns:p="http://schemas.openxmlformats.org/presentationml/2006/main">
  <p:tag name="KSO_WM_TEMPLATE_CATEGORY" val="custom"/>
  <p:tag name="KSO_WM_TEMPLATE_INDEX" val="160512"/>
  <p:tag name="KSO_WM_TAG_VERSION" val="1.0"/>
  <p:tag name="KSO_WM_SLIDE_ID" val="custom160512_1"/>
  <p:tag name="KSO_WM_SLIDE_INDEX" val="1"/>
  <p:tag name="KSO_WM_SLIDE_ITEM_CNT" val="2"/>
  <p:tag name="KSO_WM_SLIDE_LAYOUT" val="a_b"/>
  <p:tag name="KSO_WM_SLIDE_LAYOUT_CNT" val="1_1"/>
  <p:tag name="KSO_WM_SLIDE_TYPE" val="title"/>
  <p:tag name="KSO_WM_TEMPLATE_THUMBS_INDEX" val="1、9、12、17、22、25、26、27"/>
  <p:tag name="KSO_WM_BEAUTIFY_FLAG" val="#wm#"/>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512"/>
  <p:tag name="KSO_WM_UNIT_TYPE" val="l_h_f"/>
  <p:tag name="KSO_WM_UNIT_INDEX" val="1_2_1"/>
  <p:tag name="KSO_WM_UNIT_ID" val="custom160512_15*l_h_f*1_2_1"/>
  <p:tag name="KSO_WM_UNIT_CLEAR" val="1"/>
  <p:tag name="KSO_WM_UNIT_LAYERLEVEL" val="1_1_1"/>
  <p:tag name="KSO_WM_UNIT_VALUE" val="63"/>
  <p:tag name="KSO_WM_UNIT_HIGHLIGHT" val="0"/>
  <p:tag name="KSO_WM_UNIT_COMPATIBLE" val="0"/>
  <p:tag name="KSO_WM_UNIT_PRESET_TEXT_INDEX" val="4"/>
  <p:tag name="KSO_WM_UNIT_PRESET_TEXT_LEN" val="36"/>
  <p:tag name="KSO_WM_DIAGRAM_GROUP_CODE" val="l1-2"/>
  <p:tag name="KSO_WM_UNIT_USESOURCEFORMAT_APPLY" val="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512"/>
  <p:tag name="KSO_WM_UNIT_TYPE" val="l_h_f"/>
  <p:tag name="KSO_WM_UNIT_INDEX" val="1_3_1"/>
  <p:tag name="KSO_WM_UNIT_ID" val="custom160512_15*l_h_f*1_3_1"/>
  <p:tag name="KSO_WM_UNIT_CLEAR" val="1"/>
  <p:tag name="KSO_WM_UNIT_LAYERLEVEL" val="1_1_1"/>
  <p:tag name="KSO_WM_UNIT_VALUE" val="63"/>
  <p:tag name="KSO_WM_UNIT_HIGHLIGHT" val="0"/>
  <p:tag name="KSO_WM_UNIT_COMPATIBLE" val="0"/>
  <p:tag name="KSO_WM_UNIT_PRESET_TEXT_INDEX" val="4"/>
  <p:tag name="KSO_WM_UNIT_PRESET_TEXT_LEN" val="36"/>
  <p:tag name="KSO_WM_DIAGRAM_GROUP_CODE" val="l1-2"/>
  <p:tag name="KSO_WM_UNIT_USESOURCEFORMAT_APPLY" val="1"/>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512"/>
  <p:tag name="KSO_WM_UNIT_TYPE" val="a"/>
  <p:tag name="KSO_WM_UNIT_INDEX" val="1"/>
  <p:tag name="KSO_WM_UNIT_ID" val="custom160512_15*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p="http://schemas.openxmlformats.org/presentationml/2006/main">
  <p:tag name="KSO_WM_TEMPLATE_CATEGORY" val="custom"/>
  <p:tag name="KSO_WM_TEMPLATE_INDEX" val="160512"/>
  <p:tag name="KSO_WM_TAG_VERSION" val="1.0"/>
  <p:tag name="KSO_WM_SLIDE_ID" val="custom160512_15"/>
  <p:tag name="KSO_WM_SLIDE_INDEX" val="15"/>
  <p:tag name="KSO_WM_SLIDE_ITEM_CNT" val="3"/>
  <p:tag name="KSO_WM_SLIDE_LAYOUT" val="a_l"/>
  <p:tag name="KSO_WM_SLIDE_LAYOUT_CNT" val="1_1"/>
  <p:tag name="KSO_WM_SLIDE_TYPE" val="text"/>
  <p:tag name="KSO_WM_BEAUTIFY_FLAG" val="#wm#"/>
  <p:tag name="KSO_WM_SLIDE_POSITION" val="251*171"/>
  <p:tag name="KSO_WM_SLIDE_SIZE" val="458*297"/>
  <p:tag name="KSO_WM_DIAGRAM_GROUP_CODE" val="l1-2"/>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512"/>
  <p:tag name="KSO_WM_UNIT_TYPE" val="l_h_f"/>
  <p:tag name="KSO_WM_UNIT_INDEX" val="1_1_1"/>
  <p:tag name="KSO_WM_UNIT_ID" val="custom160512_16*l_h_f*1_1_1"/>
  <p:tag name="KSO_WM_UNIT_CLEAR" val="1"/>
  <p:tag name="KSO_WM_UNIT_LAYERLEVEL" val="1_1_1"/>
  <p:tag name="KSO_WM_UNIT_VALUE" val="63"/>
  <p:tag name="KSO_WM_UNIT_HIGHLIGHT" val="0"/>
  <p:tag name="KSO_WM_UNIT_COMPATIBLE" val="0"/>
  <p:tag name="KSO_WM_UNIT_PRESET_TEXT_INDEX" val="4"/>
  <p:tag name="KSO_WM_UNIT_PRESET_TEXT_LEN" val="36"/>
  <p:tag name="KSO_WM_DIAGRAM_GROUP_CODE" val="l1-2"/>
  <p:tag name="KSO_WM_UNIT_USESOURCEFORMAT_APPLY" val="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512"/>
  <p:tag name="KSO_WM_UNIT_TYPE" val="l_h_f"/>
  <p:tag name="KSO_WM_UNIT_INDEX" val="1_3_1"/>
  <p:tag name="KSO_WM_UNIT_ID" val="custom160512_16*l_h_f*1_3_1"/>
  <p:tag name="KSO_WM_UNIT_CLEAR" val="1"/>
  <p:tag name="KSO_WM_UNIT_LAYERLEVEL" val="1_1_1"/>
  <p:tag name="KSO_WM_UNIT_VALUE" val="63"/>
  <p:tag name="KSO_WM_UNIT_HIGHLIGHT" val="0"/>
  <p:tag name="KSO_WM_UNIT_COMPATIBLE" val="0"/>
  <p:tag name="KSO_WM_UNIT_PRESET_TEXT_INDEX" val="4"/>
  <p:tag name="KSO_WM_UNIT_PRESET_TEXT_LEN" val="36"/>
  <p:tag name="KSO_WM_DIAGRAM_GROUP_CODE" val="l1-2"/>
  <p:tag name="KSO_WM_UNIT_USESOURCEFORMAT_APPLY" val="1"/>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512"/>
  <p:tag name="KSO_WM_UNIT_TYPE" val="l_h_f"/>
  <p:tag name="KSO_WM_UNIT_INDEX" val="1_2_1"/>
  <p:tag name="KSO_WM_UNIT_ID" val="custom160512_16*l_h_f*1_2_1"/>
  <p:tag name="KSO_WM_UNIT_CLEAR" val="1"/>
  <p:tag name="KSO_WM_UNIT_LAYERLEVEL" val="1_1_1"/>
  <p:tag name="KSO_WM_UNIT_VALUE" val="63"/>
  <p:tag name="KSO_WM_UNIT_HIGHLIGHT" val="0"/>
  <p:tag name="KSO_WM_UNIT_COMPATIBLE" val="0"/>
  <p:tag name="KSO_WM_UNIT_PRESET_TEXT_INDEX" val="4"/>
  <p:tag name="KSO_WM_UNIT_PRESET_TEXT_LEN" val="36"/>
  <p:tag name="KSO_WM_DIAGRAM_GROUP_CODE" val="l1-2"/>
  <p:tag name="KSO_WM_UNIT_USESOURCEFORMAT_APPLY" val="1"/>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512"/>
  <p:tag name="KSO_WM_UNIT_TYPE" val="l_h_f"/>
  <p:tag name="KSO_WM_UNIT_INDEX" val="1_4_1"/>
  <p:tag name="KSO_WM_UNIT_ID" val="custom160512_16*l_h_f*1_4_1"/>
  <p:tag name="KSO_WM_UNIT_CLEAR" val="1"/>
  <p:tag name="KSO_WM_UNIT_LAYERLEVEL" val="1_1_1"/>
  <p:tag name="KSO_WM_UNIT_VALUE" val="63"/>
  <p:tag name="KSO_WM_UNIT_HIGHLIGHT" val="0"/>
  <p:tag name="KSO_WM_UNIT_COMPATIBLE" val="0"/>
  <p:tag name="KSO_WM_UNIT_PRESET_TEXT_INDEX" val="4"/>
  <p:tag name="KSO_WM_UNIT_PRESET_TEXT_LEN" val="36"/>
  <p:tag name="KSO_WM_DIAGRAM_GROUP_CODE" val="l1-2"/>
  <p:tag name="KSO_WM_UNIT_USESOURCEFORMAT_APPLY" val="1"/>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512"/>
  <p:tag name="KSO_WM_UNIT_TYPE" val="a"/>
  <p:tag name="KSO_WM_UNIT_INDEX" val="1"/>
  <p:tag name="KSO_WM_UNIT_ID" val="custom160512_16*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p="http://schemas.openxmlformats.org/presentationml/2006/main">
  <p:tag name="KSO_WM_TEMPLATE_CATEGORY" val="custom"/>
  <p:tag name="KSO_WM_TEMPLATE_INDEX" val="160512"/>
  <p:tag name="KSO_WM_TAG_VERSION" val="1.0"/>
  <p:tag name="KSO_WM_SLIDE_ID" val="custom160512_16"/>
  <p:tag name="KSO_WM_SLIDE_INDEX" val="16"/>
  <p:tag name="KSO_WM_SLIDE_ITEM_CNT" val="4"/>
  <p:tag name="KSO_WM_SLIDE_LAYOUT" val="a_l"/>
  <p:tag name="KSO_WM_SLIDE_LAYOUT_CNT" val="1_1"/>
  <p:tag name="KSO_WM_SLIDE_TYPE" val="text"/>
  <p:tag name="KSO_WM_BEAUTIFY_FLAG" val="#wm#"/>
  <p:tag name="KSO_WM_SLIDE_POSITION" val="164*158"/>
  <p:tag name="KSO_WM_SLIDE_SIZE" val="633*337"/>
  <p:tag name="KSO_WM_DIAGRAM_GROUP_CODE" val="l1-2"/>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12"/>
  <p:tag name="KSO_WM_UNIT_TYPE" val="a"/>
  <p:tag name="KSO_WM_UNIT_INDEX" val="1"/>
  <p:tag name="KSO_WM_UNIT_ID" val="custom160512_5*a*1"/>
  <p:tag name="KSO_WM_UNIT_CLEAR" val="1"/>
  <p:tag name="KSO_WM_UNIT_LAYERLEVEL" val="1"/>
  <p:tag name="KSO_WM_UNIT_VALUE" val="38"/>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512"/>
  <p:tag name="KSO_WM_UNIT_TYPE" val="l_h_f"/>
  <p:tag name="KSO_WM_UNIT_INDEX" val="1_1_1"/>
  <p:tag name="KSO_WM_UNIT_ID" val="custom160512_17*l_h_f*1_1_1"/>
  <p:tag name="KSO_WM_UNIT_CLEAR" val="1"/>
  <p:tag name="KSO_WM_UNIT_LAYERLEVEL" val="1_1_1"/>
  <p:tag name="KSO_WM_UNIT_VALUE" val="63"/>
  <p:tag name="KSO_WM_UNIT_HIGHLIGHT" val="0"/>
  <p:tag name="KSO_WM_UNIT_COMPATIBLE" val="0"/>
  <p:tag name="KSO_WM_UNIT_PRESET_TEXT_INDEX" val="4"/>
  <p:tag name="KSO_WM_UNIT_PRESET_TEXT_LEN" val="36"/>
  <p:tag name="KSO_WM_DIAGRAM_GROUP_CODE" val="l1-2"/>
  <p:tag name="KSO_WM_UNIT_USESOURCEFORMAT_APPLY" val="1"/>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512"/>
  <p:tag name="KSO_WM_UNIT_TYPE" val="l_h_f"/>
  <p:tag name="KSO_WM_UNIT_INDEX" val="1_3_1"/>
  <p:tag name="KSO_WM_UNIT_ID" val="custom160512_17*l_h_f*1_3_1"/>
  <p:tag name="KSO_WM_UNIT_CLEAR" val="1"/>
  <p:tag name="KSO_WM_UNIT_LAYERLEVEL" val="1_1_1"/>
  <p:tag name="KSO_WM_UNIT_VALUE" val="63"/>
  <p:tag name="KSO_WM_UNIT_HIGHLIGHT" val="0"/>
  <p:tag name="KSO_WM_UNIT_COMPATIBLE" val="0"/>
  <p:tag name="KSO_WM_UNIT_PRESET_TEXT_INDEX" val="4"/>
  <p:tag name="KSO_WM_UNIT_PRESET_TEXT_LEN" val="36"/>
  <p:tag name="KSO_WM_DIAGRAM_GROUP_CODE" val="l1-2"/>
  <p:tag name="KSO_WM_UNIT_USESOURCEFORMAT_APPLY" val="1"/>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512"/>
  <p:tag name="KSO_WM_UNIT_TYPE" val="l_h_f"/>
  <p:tag name="KSO_WM_UNIT_INDEX" val="1_2_1"/>
  <p:tag name="KSO_WM_UNIT_ID" val="custom160512_17*l_h_f*1_2_1"/>
  <p:tag name="KSO_WM_UNIT_CLEAR" val="1"/>
  <p:tag name="KSO_WM_UNIT_LAYERLEVEL" val="1_1_1"/>
  <p:tag name="KSO_WM_UNIT_VALUE" val="63"/>
  <p:tag name="KSO_WM_UNIT_HIGHLIGHT" val="0"/>
  <p:tag name="KSO_WM_UNIT_COMPATIBLE" val="0"/>
  <p:tag name="KSO_WM_UNIT_PRESET_TEXT_INDEX" val="4"/>
  <p:tag name="KSO_WM_UNIT_PRESET_TEXT_LEN" val="36"/>
  <p:tag name="KSO_WM_DIAGRAM_GROUP_CODE" val="l1-2"/>
  <p:tag name="KSO_WM_UNIT_USESOURCEFORMAT_APPLY" val="1"/>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512"/>
  <p:tag name="KSO_WM_UNIT_TYPE" val="l_h_f"/>
  <p:tag name="KSO_WM_UNIT_INDEX" val="1_4_1"/>
  <p:tag name="KSO_WM_UNIT_ID" val="custom160512_17*l_h_f*1_4_1"/>
  <p:tag name="KSO_WM_UNIT_CLEAR" val="1"/>
  <p:tag name="KSO_WM_UNIT_LAYERLEVEL" val="1_1_1"/>
  <p:tag name="KSO_WM_UNIT_VALUE" val="63"/>
  <p:tag name="KSO_WM_UNIT_HIGHLIGHT" val="0"/>
  <p:tag name="KSO_WM_UNIT_COMPATIBLE" val="0"/>
  <p:tag name="KSO_WM_UNIT_PRESET_TEXT_INDEX" val="4"/>
  <p:tag name="KSO_WM_UNIT_PRESET_TEXT_LEN" val="36"/>
  <p:tag name="KSO_WM_DIAGRAM_GROUP_CODE" val="l1-2"/>
  <p:tag name="KSO_WM_UNIT_USESOURCEFORMAT_APPLY" val="1"/>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512"/>
  <p:tag name="KSO_WM_UNIT_TYPE" val="l_h_f"/>
  <p:tag name="KSO_WM_UNIT_INDEX" val="1_5_1"/>
  <p:tag name="KSO_WM_UNIT_ID" val="custom160512_17*l_h_f*1_5_1"/>
  <p:tag name="KSO_WM_UNIT_CLEAR" val="1"/>
  <p:tag name="KSO_WM_UNIT_LAYERLEVEL" val="1_1_1"/>
  <p:tag name="KSO_WM_UNIT_VALUE" val="63"/>
  <p:tag name="KSO_WM_UNIT_HIGHLIGHT" val="0"/>
  <p:tag name="KSO_WM_UNIT_COMPATIBLE" val="0"/>
  <p:tag name="KSO_WM_UNIT_PRESET_TEXT_INDEX" val="4"/>
  <p:tag name="KSO_WM_UNIT_PRESET_TEXT_LEN" val="36"/>
  <p:tag name="KSO_WM_DIAGRAM_GROUP_CODE" val="l1-2"/>
  <p:tag name="KSO_WM_UNIT_USESOURCEFORMAT_APPLY" val="1"/>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512"/>
  <p:tag name="KSO_WM_UNIT_TYPE" val="a"/>
  <p:tag name="KSO_WM_UNIT_INDEX" val="1"/>
  <p:tag name="KSO_WM_UNIT_ID" val="custom160512_17*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p="http://schemas.openxmlformats.org/presentationml/2006/main">
  <p:tag name="KSO_WM_TEMPLATE_CATEGORY" val="custom"/>
  <p:tag name="KSO_WM_TEMPLATE_INDEX" val="160512"/>
  <p:tag name="KSO_WM_TAG_VERSION" val="1.0"/>
  <p:tag name="KSO_WM_SLIDE_ID" val="custom160512_17"/>
  <p:tag name="KSO_WM_SLIDE_INDEX" val="17"/>
  <p:tag name="KSO_WM_SLIDE_ITEM_CNT" val="5"/>
  <p:tag name="KSO_WM_SLIDE_LAYOUT" val="a_l"/>
  <p:tag name="KSO_WM_SLIDE_LAYOUT_CNT" val="1_1"/>
  <p:tag name="KSO_WM_SLIDE_TYPE" val="text"/>
  <p:tag name="KSO_WM_BEAUTIFY_FLAG" val="#wm#"/>
  <p:tag name="KSO_WM_SLIDE_POSITION" val="137*138"/>
  <p:tag name="KSO_WM_SLIDE_SIZE" val="687*383"/>
  <p:tag name="KSO_WM_DIAGRAM_GROUP_CODE" val="l1-2"/>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512"/>
  <p:tag name="KSO_WM_UNIT_TYPE" val="d"/>
  <p:tag name="KSO_WM_UNIT_INDEX" val="1"/>
  <p:tag name="KSO_WM_UNIT_ID" val="custom160512_25*d*1"/>
  <p:tag name="KSO_WM_UNIT_CLEAR" val="0"/>
  <p:tag name="KSO_WM_UNIT_LAYERLEVEL" val="1"/>
  <p:tag name="KSO_WM_UNIT_VALUE" val="540*961"/>
  <p:tag name="KSO_WM_UNIT_HIGHLIGHT" val="0"/>
  <p:tag name="KSO_WM_UNIT_COMPATIBLE" val="0"/>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512"/>
  <p:tag name="KSO_WM_UNIT_TYPE" val="d"/>
  <p:tag name="KSO_WM_UNIT_INDEX" val="2"/>
  <p:tag name="KSO_WM_UNIT_ID" val="custom160512_25*d*2"/>
  <p:tag name="KSO_WM_UNIT_CLEAR" val="0"/>
  <p:tag name="KSO_WM_UNIT_LAYERLEVEL" val="1"/>
  <p:tag name="KSO_WM_UNIT_VALUE" val="540*961"/>
  <p:tag name="KSO_WM_UNIT_HIGHLIGHT" val="0"/>
  <p:tag name="KSO_WM_UNIT_COMPATIBLE" val="0"/>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512"/>
  <p:tag name="KSO_WM_UNIT_TYPE" val="a"/>
  <p:tag name="KSO_WM_UNIT_INDEX" val="1"/>
  <p:tag name="KSO_WM_UNIT_ID" val="custom160512_25*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512"/>
  <p:tag name="KSO_WM_UNIT_TYPE" val="f"/>
  <p:tag name="KSO_WM_UNIT_INDEX" val="1"/>
  <p:tag name="KSO_WM_UNIT_ID" val="custom160512_5*f*1"/>
  <p:tag name="KSO_WM_UNIT_CLEAR" val="1"/>
  <p:tag name="KSO_WM_UNIT_LAYERLEVEL" val="1"/>
  <p:tag name="KSO_WM_UNIT_VALUE" val="68"/>
  <p:tag name="KSO_WM_UNIT_HIGHLIGHT" val="0"/>
  <p:tag name="KSO_WM_UNIT_COMPATIBLE" val="0"/>
  <p:tag name="KSO_WM_UNIT_PRESET_TEXT_INDEX" val="4"/>
  <p:tag name="KSO_WM_UNIT_PRESET_TEXT_LEN" val="57"/>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512"/>
  <p:tag name="KSO_WM_UNIT_TYPE" val="f"/>
  <p:tag name="KSO_WM_UNIT_INDEX" val="1"/>
  <p:tag name="KSO_WM_UNIT_ID" val="custom160512_25*f*1"/>
  <p:tag name="KSO_WM_UNIT_CLEAR" val="1"/>
  <p:tag name="KSO_WM_UNIT_LAYERLEVEL" val="1"/>
  <p:tag name="KSO_WM_UNIT_VALUE" val="100"/>
  <p:tag name="KSO_WM_UNIT_HIGHLIGHT" val="0"/>
  <p:tag name="KSO_WM_UNIT_COMPATIBLE" val="0"/>
  <p:tag name="KSO_WM_UNIT_PRESET_TEXT_INDEX" val="5"/>
  <p:tag name="KSO_WM_UNIT_PRESET_TEXT_LEN" val="124"/>
</p:tagLst>
</file>

<file path=ppt/tags/tag71.xml><?xml version="1.0" encoding="utf-8"?>
<p:tagLst xmlns:p="http://schemas.openxmlformats.org/presentationml/2006/main">
  <p:tag name="KSO_WM_TEMPLATE_CATEGORY" val="custom"/>
  <p:tag name="KSO_WM_TEMPLATE_INDEX" val="160512"/>
  <p:tag name="KSO_WM_TAG_VERSION" val="1.0"/>
  <p:tag name="KSO_WM_SLIDE_ID" val="custom160512_25"/>
  <p:tag name="KSO_WM_SLIDE_INDEX" val="25"/>
  <p:tag name="KSO_WM_SLIDE_ITEM_CNT" val="3"/>
  <p:tag name="KSO_WM_SLIDE_LAYOUT" val="a_f_d"/>
  <p:tag name="KSO_WM_SLIDE_LAYOUT_CNT" val="1_1_2"/>
  <p:tag name="KSO_WM_SLIDE_TYPE" val="text"/>
  <p:tag name="KSO_WM_BEAUTIFY_FLAG" val="#wm#"/>
  <p:tag name="KSO_WM_SLIDE_POSITION" val="81*150"/>
  <p:tag name="KSO_WM_SLIDE_SIZE" val="790*317"/>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512"/>
  <p:tag name="KSO_WM_UNIT_TYPE" val="d"/>
  <p:tag name="KSO_WM_UNIT_INDEX" val="1"/>
  <p:tag name="KSO_WM_UNIT_ID" val="custom160512_26*d*1"/>
  <p:tag name="KSO_WM_UNIT_CLEAR" val="0"/>
  <p:tag name="KSO_WM_UNIT_LAYERLEVEL" val="1"/>
  <p:tag name="KSO_WM_UNIT_VALUE" val="540*961"/>
  <p:tag name="KSO_WM_UNIT_HIGHLIGHT" val="0"/>
  <p:tag name="KSO_WM_UNIT_COMPATIBLE" val="0"/>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512"/>
  <p:tag name="KSO_WM_UNIT_TYPE" val="a"/>
  <p:tag name="KSO_WM_UNIT_INDEX" val="1"/>
  <p:tag name="KSO_WM_UNIT_ID" val="custom160512_26*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512"/>
  <p:tag name="KSO_WM_UNIT_TYPE" val="f"/>
  <p:tag name="KSO_WM_UNIT_INDEX" val="1"/>
  <p:tag name="KSO_WM_UNIT_ID" val="custom160512_26*f*1"/>
  <p:tag name="KSO_WM_UNIT_CLEAR" val="1"/>
  <p:tag name="KSO_WM_UNIT_LAYERLEVEL" val="1"/>
  <p:tag name="KSO_WM_UNIT_VALUE" val="100"/>
  <p:tag name="KSO_WM_UNIT_HIGHLIGHT" val="0"/>
  <p:tag name="KSO_WM_UNIT_COMPATIBLE" val="0"/>
  <p:tag name="KSO_WM_UNIT_PRESET_TEXT_INDEX" val="5"/>
  <p:tag name="KSO_WM_UNIT_PRESET_TEXT_LEN" val="124"/>
</p:tagLst>
</file>

<file path=ppt/tags/tag75.xml><?xml version="1.0" encoding="utf-8"?>
<p:tagLst xmlns:p="http://schemas.openxmlformats.org/presentationml/2006/main">
  <p:tag name="KSO_WM_TEMPLATE_CATEGORY" val="custom"/>
  <p:tag name="KSO_WM_TEMPLATE_INDEX" val="160512"/>
  <p:tag name="KSO_WM_TAG_VERSION" val="1.0"/>
  <p:tag name="KSO_WM_SLIDE_ID" val="custom160512_26"/>
  <p:tag name="KSO_WM_SLIDE_INDEX" val="26"/>
  <p:tag name="KSO_WM_SLIDE_ITEM_CNT" val="2"/>
  <p:tag name="KSO_WM_SLIDE_LAYOUT" val="a_f_d"/>
  <p:tag name="KSO_WM_SLIDE_LAYOUT_CNT" val="1_1_1"/>
  <p:tag name="KSO_WM_SLIDE_TYPE" val="text"/>
  <p:tag name="KSO_WM_BEAUTIFY_FLAG" val="#wm#"/>
  <p:tag name="KSO_WM_SLIDE_POSITION" val="124*225"/>
  <p:tag name="KSO_WM_SLIDE_SIZE" val="747*153"/>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512"/>
  <p:tag name="KSO_WM_UNIT_TYPE" val="a"/>
  <p:tag name="KSO_WM_UNIT_INDEX" val="1"/>
  <p:tag name="KSO_WM_UNIT_ID" val="custom160512_27*a*1"/>
  <p:tag name="KSO_WM_UNIT_CLEAR" val="1"/>
  <p:tag name="KSO_WM_UNIT_LAYERLEVEL" val="1"/>
  <p:tag name="KSO_WM_UNIT_VALUE" val="6"/>
  <p:tag name="KSO_WM_UNIT_ISCONTENTSTITLE" val="0"/>
  <p:tag name="KSO_WM_UNIT_HIGHLIGHT" val="0"/>
  <p:tag name="KSO_WM_UNIT_COMPATIBLE" val="0"/>
  <p:tag name="KSO_WM_UNIT_PRESET_TEXT" val="THANK YOU"/>
</p:tagLst>
</file>

<file path=ppt/tags/tag77.xml><?xml version="1.0" encoding="utf-8"?>
<p:tagLst xmlns:p="http://schemas.openxmlformats.org/presentationml/2006/main">
  <p:tag name="KSO_WM_TEMPLATE_CATEGORY" val="custom"/>
  <p:tag name="KSO_WM_TEMPLATE_INDEX" val="160512"/>
  <p:tag name="KSO_WM_TAG_VERSION" val="1.0"/>
  <p:tag name="KSO_WM_SLIDE_ID" val="custom160512_27"/>
  <p:tag name="KSO_WM_SLIDE_INDEX" val="27"/>
  <p:tag name="KSO_WM_SLIDE_ITEM_CNT" val="1"/>
  <p:tag name="KSO_WM_SLIDE_LAYOUT" val="a"/>
  <p:tag name="KSO_WM_SLIDE_LAYOUT_CNT" val="1"/>
  <p:tag name="KSO_WM_SLIDE_TYPE" val="endPage"/>
  <p:tag name="KSO_WM_BEAUTIFY_FLAG" val="#wm#"/>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12"/>
  <p:tag name="KSO_WM_UNIT_TYPE" val="d"/>
  <p:tag name="KSO_WM_UNIT_INDEX" val="1"/>
  <p:tag name="KSO_WM_UNIT_ID" val="custom160512_5*d*1"/>
  <p:tag name="KSO_WM_UNIT_CLEAR" val="0"/>
  <p:tag name="KSO_WM_UNIT_LAYERLEVEL" val="1"/>
  <p:tag name="KSO_WM_UNIT_VALUE" val="1103*2215"/>
  <p:tag name="KSO_WM_UNIT_HIGHLIGHT" val="0"/>
  <p:tag name="KSO_WM_UNIT_COMPATIBLE" val="0"/>
</p:tagLst>
</file>

<file path=ppt/tags/tag9.xml><?xml version="1.0" encoding="utf-8"?>
<p:tagLst xmlns:p="http://schemas.openxmlformats.org/presentationml/2006/main">
  <p:tag name="KSO_WM_TEMPLATE_CATEGORY" val="custom"/>
  <p:tag name="KSO_WM_TEMPLATE_INDEX" val="160512"/>
  <p:tag name="KSO_WM_TAG_VERSION" val="1.0"/>
  <p:tag name="KSO_WM_SLIDE_ID" val="custom160512_5"/>
  <p:tag name="KSO_WM_SLIDE_INDEX" val="5"/>
  <p:tag name="KSO_WM_SLIDE_ITEM_CNT" val="2"/>
  <p:tag name="KSO_WM_SLIDE_LAYOUT" val="a_f_d"/>
  <p:tag name="KSO_WM_SLIDE_LAYOUT_CNT" val="1_1_1"/>
  <p:tag name="KSO_WM_SLIDE_TYPE" val="text"/>
  <p:tag name="KSO_WM_BEAUTIFY_FLAG" val="#wm#"/>
  <p:tag name="KSO_WM_SLIDE_POSITION" val="166*97"/>
  <p:tag name="KSO_WM_SLIDE_SIZE" val="628*378"/>
</p:tagLst>
</file>

<file path=ppt/theme/theme1.xml><?xml version="1.0" encoding="utf-8"?>
<a:theme xmlns:a="http://schemas.openxmlformats.org/drawingml/2006/main" name="1_Office 主题">
  <a:themeElements>
    <a:clrScheme name="自定义 59">
      <a:dk1>
        <a:srgbClr val="FFFFFF"/>
      </a:dk1>
      <a:lt1>
        <a:srgbClr val="5F5F5F"/>
      </a:lt1>
      <a:dk2>
        <a:srgbClr val="FFFFFF"/>
      </a:dk2>
      <a:lt2>
        <a:srgbClr val="5F5F5F"/>
      </a:lt2>
      <a:accent1>
        <a:srgbClr val="628EE3"/>
      </a:accent1>
      <a:accent2>
        <a:srgbClr val="2BC3B5"/>
      </a:accent2>
      <a:accent3>
        <a:srgbClr val="92D050"/>
      </a:accent3>
      <a:accent4>
        <a:srgbClr val="CEB9A3"/>
      </a:accent4>
      <a:accent5>
        <a:srgbClr val="776C6D"/>
      </a:accent5>
      <a:accent6>
        <a:srgbClr val="FFC000"/>
      </a:accent6>
      <a:hlink>
        <a:srgbClr val="0563C1"/>
      </a:hlink>
      <a:folHlink>
        <a:srgbClr val="954F72"/>
      </a:folHlink>
    </a:clrScheme>
    <a:fontScheme name="自定义 9">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1715</Words>
  <Application>WPS 演示</Application>
  <PresentationFormat>宽屏</PresentationFormat>
  <Paragraphs>112</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宋体</vt:lpstr>
      <vt:lpstr>Wingdings</vt:lpstr>
      <vt:lpstr>Calibri</vt:lpstr>
      <vt:lpstr>微软雅黑</vt:lpstr>
      <vt:lpstr>黑体</vt:lpstr>
      <vt:lpstr>1_Office 主题</vt:lpstr>
      <vt:lpstr>LOREM IPSUM </vt:lpstr>
      <vt:lpstr>PowerPoint 演示文稿</vt:lpstr>
      <vt:lpstr>PowerPoint 演示文稿</vt:lpstr>
      <vt:lpstr>注册页功能实现方法</vt:lpstr>
      <vt:lpstr>LOREM IPSUM DOLOR</vt:lpstr>
      <vt:lpstr>注册页功能实现方法</vt:lpstr>
      <vt:lpstr>注册页功能实现方法</vt:lpstr>
      <vt:lpstr>注册页功能实现方法</vt:lpstr>
      <vt:lpstr>注册页功能实现方法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cp:revision>
  <dcterms:created xsi:type="dcterms:W3CDTF">2016-12-07T12:48:13Z</dcterms:created>
  <dcterms:modified xsi:type="dcterms:W3CDTF">2016-12-07T14:14:58Z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