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A027-3567-9463-CE92-4DFE980D0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45AED-9B52-A6B3-2A18-24EA65BD7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2ADC4-0755-F7DA-2C0C-7E6C9D2C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2A84-6FEE-4145-99FC-CCA21D0808B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69045-DD0C-CE2D-84DE-BD82FA80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A85F4-9B02-2F01-5699-05737E4A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B3D9-2504-4848-8AC3-0CD38905B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0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7D3A8-B9D7-1B7C-53BA-2B6162B9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1646EC-982E-263A-67CA-10BE968E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F7C45-032B-C150-6D76-8A775871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2A84-6FEE-4145-99FC-CCA21D0808B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96FFC-981C-CA5C-42BB-3968041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8813E-A9FE-0A18-DF5F-E9E11D7C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B3D9-2504-4848-8AC3-0CD38905B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7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53FC8E-7DE8-D236-AB64-53D3E1428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0ED72-F37E-30C3-82A7-E22A968D0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F7699-5585-F5CD-9AAF-CD67E49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2A84-6FEE-4145-99FC-CCA21D0808B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356F7-C08F-F186-7C33-285F6F3F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C5085-2994-32A0-637D-369693CF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B3D9-2504-4848-8AC3-0CD38905B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7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BB0F4-50F7-F102-936C-93478E94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0BFCC-4697-3F76-68D7-078F227FC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4F2DA-3CD1-4B93-8A5E-80BEE620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2A84-6FEE-4145-99FC-CCA21D0808B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B96E9-7B7B-C252-0331-611478E2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3F16D-A6B7-E0D6-0240-C380A276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B3D9-2504-4848-8AC3-0CD38905B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1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08D10-A88E-B946-A5EC-7A795EA8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2A34B-C8F1-1300-9B2A-324F6C71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BAE89-566D-C08C-95C9-EE24C720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2A84-6FEE-4145-99FC-CCA21D0808B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46778-7EED-5EA5-B507-4AE38B00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26011-C709-6A70-1A72-46A1BA62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B3D9-2504-4848-8AC3-0CD38905B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9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7ED5C-046F-2AEC-0BE3-B39318DB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B54D7-60E3-F6BB-5D7A-0ED7FEF75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315A8-7144-F54E-B5AE-D202832A4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84E3E-AE93-72D0-DD4B-37CC5F65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2A84-6FEE-4145-99FC-CCA21D0808B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DDD17-825A-7C80-76EC-CC61E9AF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E84A9-93F8-E4BC-90E8-ED82573D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B3D9-2504-4848-8AC3-0CD38905B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71E5A-E8D4-5315-91D8-D8F88EA3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3F8AD-50F6-CDFD-4532-B12D64C9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A9A6B-3C14-A7E8-E1B2-D84E8247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AC6E4D-B076-029B-1F48-8A567B919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3B7C3F-F123-8EC6-FC5A-0C284DA33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04E420-FE24-CE25-E1A9-D071EA3C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2A84-6FEE-4145-99FC-CCA21D0808B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2E593E-E204-2A70-4C50-CF22835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089B00-093E-FD35-0C2A-84D51D91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B3D9-2504-4848-8AC3-0CD38905B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3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00722-2B46-1873-B83C-FEAFE64A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C3EA2D-B837-6AAB-B149-A008D6C1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2A84-6FEE-4145-99FC-CCA21D0808B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D3C408-1898-0AFF-8E3A-A07780FF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B32296-3940-736D-18E3-58157CE1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B3D9-2504-4848-8AC3-0CD38905B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1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84136-CB7B-550F-6DD9-0636D4A0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2A84-6FEE-4145-99FC-CCA21D0808B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D5CCD-4DC7-44E5-9793-3C1E7D8E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DA61C-6E31-244E-3E3A-1FA8B4C3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B3D9-2504-4848-8AC3-0CD38905B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9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2901A-46BF-F321-0A68-C302775D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A3CC1-0128-EAD0-CC21-B25AC4E8C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C5983-225F-6966-5B89-3C542731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9F4D8-745D-EA40-0EFF-C29F870E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2A84-6FEE-4145-99FC-CCA21D0808B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314BBA-A779-730C-26DD-A7C137D9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03936-2E85-58FE-2C4C-8C228A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B3D9-2504-4848-8AC3-0CD38905B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77332-342C-1575-8E52-A727213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80E31-E72E-E520-E7AE-80CFBC6B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4837B-BA95-8B99-4921-3ADBB1A1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80C34-5FE8-13D8-533B-B7613B25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2A84-6FEE-4145-99FC-CCA21D0808B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34039-4F7D-0369-5D05-ADF07715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D2BCA4-E488-517B-BD31-83416398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B3D9-2504-4848-8AC3-0CD38905B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6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A23093-1A15-374D-8229-7311CD3C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1315D-BEF7-6CAD-2382-2E607D0A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DEF02-12A3-99F1-F2A2-4C5FE2CBB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2A84-6FEE-4145-99FC-CCA21D0808B7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3046B-BF71-B618-62CF-3B1320994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DF7D6-C9E0-A8F3-A187-83FBEC346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5B3D9-2504-4848-8AC3-0CD38905B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5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90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fun shao</dc:creator>
  <cp:lastModifiedBy>fun shao</cp:lastModifiedBy>
  <cp:revision>2</cp:revision>
  <dcterms:created xsi:type="dcterms:W3CDTF">2022-11-29T12:20:32Z</dcterms:created>
  <dcterms:modified xsi:type="dcterms:W3CDTF">2022-11-29T12:20:59Z</dcterms:modified>
</cp:coreProperties>
</file>