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2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2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9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1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E814-05AD-445C-BD12-03FFCAE0C6C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F2FA-2E4F-419C-A6EA-EC15E0FCF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819650" y="1162050"/>
            <a:ext cx="23241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2975" y="1162050"/>
            <a:ext cx="23241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96325" y="1162050"/>
            <a:ext cx="23241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52563" y="2036207"/>
            <a:ext cx="23241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85962" y="2910364"/>
            <a:ext cx="23241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58534" y="1666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6443" y="16668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35209" y="1666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룰렛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0615" y="2541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4014" y="341518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myPage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10675" y="2105025"/>
            <a:ext cx="23241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62434" y="254103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음식점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자세히 보기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5424" y="341688"/>
            <a:ext cx="3241963" cy="583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effectLst/>
              </a:rPr>
              <a:t>User </a:t>
            </a:r>
          </a:p>
          <a:p>
            <a:r>
              <a:rPr lang="en-US" altLang="ko-KR" sz="1200" dirty="0" smtClean="0"/>
              <a:t>Security: JWT</a:t>
            </a:r>
            <a:r>
              <a:rPr lang="ko-KR" altLang="en-US" sz="1200" dirty="0" smtClean="0">
                <a:effectLst/>
              </a:rPr>
              <a:t/>
            </a:r>
            <a:br>
              <a:rPr lang="ko-KR" altLang="en-US" sz="1200" dirty="0" smtClean="0">
                <a:effectLst/>
              </a:rPr>
            </a:br>
            <a:endParaRPr lang="ko-KR" altLang="en-US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로그인</a:t>
            </a:r>
            <a:r>
              <a:rPr lang="en-US" altLang="ko-KR" sz="1200" dirty="0" smtClean="0">
                <a:effectLst/>
              </a:rPr>
              <a:t>: email, password</a:t>
            </a:r>
            <a:br>
              <a:rPr lang="en-US" altLang="ko-KR" sz="1200" dirty="0" smtClean="0">
                <a:effectLst/>
              </a:rPr>
            </a:br>
            <a:endParaRPr lang="en-US" altLang="ko-KR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회원가입</a:t>
            </a:r>
            <a:r>
              <a:rPr lang="en-US" altLang="ko-KR" sz="1200" dirty="0" smtClean="0">
                <a:effectLst/>
              </a:rPr>
              <a:t>: email, password, name, phone</a:t>
            </a:r>
          </a:p>
          <a:p>
            <a:r>
              <a:rPr lang="ko-KR" altLang="en-US" sz="1200" dirty="0" smtClean="0">
                <a:effectLst/>
              </a:rPr>
              <a:t>아이디 찾기</a:t>
            </a:r>
            <a:r>
              <a:rPr lang="en-US" altLang="ko-KR" sz="1200" dirty="0" smtClean="0">
                <a:effectLst/>
              </a:rPr>
              <a:t>: phone num.</a:t>
            </a:r>
          </a:p>
          <a:p>
            <a:r>
              <a:rPr lang="ko-KR" altLang="en-US" sz="1200" dirty="0" smtClean="0">
                <a:effectLst/>
              </a:rPr>
              <a:t>비밀번호 찾기</a:t>
            </a:r>
            <a:r>
              <a:rPr lang="en-US" altLang="ko-KR" sz="1200" dirty="0" smtClean="0">
                <a:effectLst/>
              </a:rPr>
              <a:t>: </a:t>
            </a:r>
            <a:r>
              <a:rPr lang="en-US" altLang="ko-KR" sz="1200" dirty="0" err="1" smtClean="0">
                <a:effectLst/>
              </a:rPr>
              <a:t>emil</a:t>
            </a:r>
            <a:r>
              <a:rPr lang="ko-KR" altLang="en-US" sz="1200" dirty="0" smtClean="0">
                <a:effectLst/>
              </a:rPr>
              <a:t>로 인증번호 전송</a:t>
            </a:r>
            <a:r>
              <a:rPr lang="en-US" altLang="ko-KR" sz="1200" dirty="0" smtClean="0">
                <a:effectLst/>
              </a:rPr>
              <a:t>.</a:t>
            </a:r>
          </a:p>
          <a:p>
            <a:r>
              <a:rPr lang="ko-KR" altLang="en-US" sz="1200" dirty="0" smtClean="0">
                <a:effectLst/>
              </a:rPr>
              <a:t>비밀번호 찾기 누르면 </a:t>
            </a:r>
            <a:r>
              <a:rPr lang="en-US" altLang="ko-KR" sz="1200" dirty="0" smtClean="0">
                <a:effectLst/>
              </a:rPr>
              <a:t>email </a:t>
            </a:r>
            <a:r>
              <a:rPr lang="ko-KR" altLang="en-US" sz="1200" dirty="0" err="1" smtClean="0">
                <a:effectLst/>
              </a:rPr>
              <a:t>입력창</a:t>
            </a:r>
            <a:endParaRPr lang="ko-KR" altLang="en-US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입력 후 확인 버튼 시 </a:t>
            </a:r>
            <a:r>
              <a:rPr lang="en-US" altLang="ko-KR" sz="1200" dirty="0" smtClean="0">
                <a:effectLst/>
              </a:rPr>
              <a:t>email</a:t>
            </a:r>
            <a:r>
              <a:rPr lang="ko-KR" altLang="en-US" sz="1200" dirty="0" smtClean="0">
                <a:effectLst/>
              </a:rPr>
              <a:t>로 인증번호 전송</a:t>
            </a:r>
            <a:br>
              <a:rPr lang="ko-KR" altLang="en-US" sz="1200" dirty="0" smtClean="0">
                <a:effectLst/>
              </a:rPr>
            </a:br>
            <a:endParaRPr lang="ko-KR" altLang="en-US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인증번호</a:t>
            </a:r>
            <a:r>
              <a:rPr lang="en-US" altLang="ko-KR" sz="1200" dirty="0" smtClean="0">
                <a:effectLst/>
              </a:rPr>
              <a:t>: random </a:t>
            </a:r>
            <a:r>
              <a:rPr lang="ko-KR" altLang="en-US" sz="1200" dirty="0" smtClean="0">
                <a:effectLst/>
              </a:rPr>
              <a:t>숫자 </a:t>
            </a:r>
            <a:r>
              <a:rPr lang="en-US" altLang="ko-KR" sz="1200" dirty="0" smtClean="0">
                <a:effectLst/>
              </a:rPr>
              <a:t>6</a:t>
            </a:r>
            <a:r>
              <a:rPr lang="ko-KR" altLang="en-US" sz="1200" dirty="0" smtClean="0">
                <a:effectLst/>
              </a:rPr>
              <a:t>개</a:t>
            </a:r>
            <a:br>
              <a:rPr lang="ko-KR" altLang="en-US" sz="1200" dirty="0" smtClean="0">
                <a:effectLst/>
              </a:rPr>
            </a:br>
            <a:endParaRPr lang="ko-KR" altLang="en-US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/>
            </a:r>
            <a:br>
              <a:rPr lang="ko-KR" altLang="en-US" sz="1200" dirty="0" smtClean="0">
                <a:effectLst/>
              </a:rPr>
            </a:br>
            <a:endParaRPr lang="ko-KR" altLang="en-US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비밀번호 찾기</a:t>
            </a:r>
            <a:r>
              <a:rPr lang="en-US" altLang="ko-KR" sz="1200" dirty="0" smtClean="0">
                <a:effectLst/>
              </a:rPr>
              <a:t>: email</a:t>
            </a:r>
            <a:r>
              <a:rPr lang="ko-KR" altLang="en-US" sz="1200" dirty="0" smtClean="0">
                <a:effectLst/>
              </a:rPr>
              <a:t>로 찾기</a:t>
            </a:r>
          </a:p>
          <a:p>
            <a:r>
              <a:rPr lang="ko-KR" altLang="en-US" sz="1200" dirty="0" smtClean="0">
                <a:effectLst/>
              </a:rPr>
              <a:t/>
            </a:r>
            <a:br>
              <a:rPr lang="ko-KR" altLang="en-US" sz="1200" dirty="0" smtClean="0">
                <a:effectLst/>
              </a:rPr>
            </a:br>
            <a:endParaRPr lang="ko-KR" altLang="en-US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회원정보 조회</a:t>
            </a:r>
            <a:r>
              <a:rPr lang="en-US" altLang="ko-KR" sz="1200" dirty="0" smtClean="0">
                <a:effectLst/>
              </a:rPr>
              <a:t>/</a:t>
            </a:r>
            <a:r>
              <a:rPr lang="ko-KR" altLang="en-US" sz="1200" dirty="0" smtClean="0">
                <a:effectLst/>
              </a:rPr>
              <a:t>수정</a:t>
            </a:r>
            <a:r>
              <a:rPr lang="en-US" altLang="ko-KR" sz="1200" dirty="0" smtClean="0">
                <a:effectLst/>
              </a:rPr>
              <a:t>: </a:t>
            </a:r>
            <a:r>
              <a:rPr lang="ko-KR" altLang="en-US" sz="1200" dirty="0" smtClean="0">
                <a:effectLst/>
              </a:rPr>
              <a:t>로그인 후 좌</a:t>
            </a:r>
            <a:r>
              <a:rPr lang="en-US" altLang="ko-KR" sz="1200" dirty="0" smtClean="0">
                <a:effectLst/>
              </a:rPr>
              <a:t>/</a:t>
            </a:r>
            <a:r>
              <a:rPr lang="ko-KR" altLang="en-US" sz="1200" dirty="0" smtClean="0">
                <a:effectLst/>
              </a:rPr>
              <a:t>우측 상단 메뉴버튼</a:t>
            </a:r>
          </a:p>
          <a:p>
            <a:r>
              <a:rPr lang="ko-KR" altLang="en-US" sz="1200" dirty="0" smtClean="0">
                <a:effectLst/>
              </a:rPr>
              <a:t>클릭 시 </a:t>
            </a:r>
            <a:r>
              <a:rPr lang="en-US" altLang="ko-KR" sz="1200" dirty="0" smtClean="0">
                <a:effectLst/>
              </a:rPr>
              <a:t>"</a:t>
            </a:r>
            <a:r>
              <a:rPr lang="en-US" altLang="ko-KR" sz="1200" dirty="0" err="1" smtClean="0">
                <a:effectLst/>
              </a:rPr>
              <a:t>MyPage</a:t>
            </a:r>
            <a:r>
              <a:rPr lang="en-US" altLang="ko-KR" sz="1200" dirty="0" smtClean="0">
                <a:effectLst/>
              </a:rPr>
              <a:t>" -&gt; </a:t>
            </a:r>
            <a:r>
              <a:rPr lang="ko-KR" altLang="en-US" sz="1200" dirty="0" smtClean="0">
                <a:effectLst/>
              </a:rPr>
              <a:t>본인 </a:t>
            </a:r>
            <a:r>
              <a:rPr lang="en-US" altLang="ko-KR" sz="1200" dirty="0" smtClean="0">
                <a:effectLst/>
              </a:rPr>
              <a:t>email, name, phone </a:t>
            </a:r>
            <a:r>
              <a:rPr lang="ko-KR" altLang="en-US" sz="1200" dirty="0" smtClean="0">
                <a:effectLst/>
              </a:rPr>
              <a:t>수정 가능</a:t>
            </a:r>
          </a:p>
          <a:p>
            <a:r>
              <a:rPr lang="ko-KR" altLang="en-US" sz="1200" dirty="0" smtClean="0">
                <a:effectLst/>
              </a:rPr>
              <a:t/>
            </a:r>
            <a:br>
              <a:rPr lang="ko-KR" altLang="en-US" sz="1200" dirty="0" smtClean="0">
                <a:effectLst/>
              </a:rPr>
            </a:br>
            <a:r>
              <a:rPr lang="en-US" altLang="ko-KR" sz="1200" dirty="0" smtClean="0">
                <a:effectLst/>
              </a:rPr>
              <a:t>custom </a:t>
            </a:r>
            <a:endParaRPr lang="ko-KR" altLang="en-US" sz="1200" dirty="0" smtClean="0">
              <a:effectLst/>
            </a:endParaRPr>
          </a:p>
          <a:p>
            <a:r>
              <a:rPr lang="ko-KR" altLang="en-US" sz="1200" dirty="0" smtClean="0">
                <a:effectLst/>
              </a:rPr>
              <a:t> 회원탈퇴</a:t>
            </a:r>
          </a:p>
          <a:p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076701" y="341688"/>
            <a:ext cx="3543300" cy="583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MainPage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카테고리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룰렛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</a:p>
          <a:p>
            <a:pPr algn="ctr"/>
            <a:r>
              <a:rPr lang="ko-KR" altLang="en-US" dirty="0" smtClean="0"/>
              <a:t>카테고리</a:t>
            </a:r>
            <a:r>
              <a:rPr lang="en-US" altLang="ko-KR" dirty="0"/>
              <a:t> </a:t>
            </a:r>
            <a:r>
              <a:rPr lang="ko-KR" altLang="en-US" dirty="0" smtClean="0"/>
              <a:t>및 음식 </a:t>
            </a:r>
            <a:r>
              <a:rPr lang="en-US" altLang="ko-KR" dirty="0" smtClean="0"/>
              <a:t>custom page</a:t>
            </a:r>
          </a:p>
          <a:p>
            <a:pPr algn="ctr"/>
            <a:r>
              <a:rPr lang="ko-KR" altLang="en-US" dirty="0" smtClean="0"/>
              <a:t>다시 돌리기</a:t>
            </a:r>
            <a:r>
              <a:rPr lang="en-US" altLang="ko-KR" dirty="0"/>
              <a:t> </a:t>
            </a:r>
            <a:r>
              <a:rPr lang="ko-KR" altLang="en-US" dirty="0" smtClean="0"/>
              <a:t>및 확인 버튼 </a:t>
            </a:r>
            <a:r>
              <a:rPr lang="en-US" altLang="ko-KR" dirty="0" smtClean="0"/>
              <a:t>page</a:t>
            </a:r>
          </a:p>
          <a:p>
            <a:pPr algn="ctr"/>
            <a:r>
              <a:rPr lang="ko-KR" altLang="en-US" dirty="0" err="1" smtClean="0"/>
              <a:t>룰렛이</a:t>
            </a:r>
            <a:r>
              <a:rPr lang="ko-KR" altLang="en-US" dirty="0" smtClean="0"/>
              <a:t> 돌고 카카오 정보 띄워주는 </a:t>
            </a:r>
            <a:r>
              <a:rPr lang="en-US" altLang="ko-KR" dirty="0" smtClean="0"/>
              <a:t>page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친구 초대 후 개개인의 </a:t>
            </a:r>
            <a:r>
              <a:rPr lang="en-US" altLang="ko-KR" dirty="0" smtClean="0"/>
              <a:t>custom </a:t>
            </a:r>
            <a:r>
              <a:rPr lang="ko-KR" altLang="en-US" dirty="0" smtClean="0"/>
              <a:t>프로필을 가져와 합친 후 </a:t>
            </a:r>
            <a:r>
              <a:rPr lang="ko-KR" altLang="en-US" dirty="0" err="1" smtClean="0"/>
              <a:t>룰렛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Front </a:t>
            </a:r>
            <a:r>
              <a:rPr lang="ko-KR" altLang="en-US" dirty="0" smtClean="0"/>
              <a:t>전역 </a:t>
            </a:r>
            <a:r>
              <a:rPr lang="ko-KR" altLang="en-US" dirty="0" err="1" smtClean="0"/>
              <a:t>상태관리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077200" y="341688"/>
            <a:ext cx="3676650" cy="583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룰렛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95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394" y="490537"/>
            <a:ext cx="2367871" cy="231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박성진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en-US" altLang="ko-KR" dirty="0" smtClean="0"/>
              <a:t>ID,PW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프로필</a:t>
            </a:r>
            <a:endParaRPr lang="en-US" altLang="ko-KR" dirty="0" smtClean="0"/>
          </a:p>
          <a:p>
            <a:r>
              <a:rPr lang="ko-KR" altLang="en-US" dirty="0" err="1" smtClean="0"/>
              <a:t>유저관련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257044" y="490537"/>
            <a:ext cx="2329210" cy="231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황창욱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카카오 </a:t>
            </a:r>
            <a:r>
              <a:rPr lang="en-US" altLang="ko-KR" dirty="0" smtClean="0"/>
              <a:t>map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92033" y="490537"/>
            <a:ext cx="2595219" cy="231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김재영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룰렛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위치기준</a:t>
            </a:r>
            <a:r>
              <a:rPr lang="ko-KR" altLang="en-US" dirty="0" smtClean="0"/>
              <a:t> 반경 </a:t>
            </a:r>
            <a:r>
              <a:rPr lang="en-US" altLang="ko-KR" dirty="0" smtClean="0"/>
              <a:t>500m </a:t>
            </a:r>
          </a:p>
          <a:p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092579" y="490537"/>
            <a:ext cx="2453799" cy="231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김종환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페이지 구현</a:t>
            </a:r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75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ITPS</dc:creator>
  <cp:lastModifiedBy>ITPS</cp:lastModifiedBy>
  <cp:revision>4</cp:revision>
  <dcterms:created xsi:type="dcterms:W3CDTF">2023-06-12T01:53:35Z</dcterms:created>
  <dcterms:modified xsi:type="dcterms:W3CDTF">2023-06-12T02:12:26Z</dcterms:modified>
</cp:coreProperties>
</file>