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021F-CFA8-4BC0-37C8-29A5B316F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1C2D2E-2EC0-A94F-923C-6F8B0A3A8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91514-88F9-AF8B-8C5E-C0CA5BFE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9F59-CE88-4E19-8A69-74129D86745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D8178-ECAA-7015-661F-07708C99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37A5D-E8D3-B4B7-B6DB-CB3AE8D8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70B-AC7C-484B-B498-A1B65828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6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1DC35-F950-DAE7-56B2-28CE5728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31108C-1E5E-E239-3355-9D1B01C4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CA932-50C0-64C5-6D14-D506ACF1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9F59-CE88-4E19-8A69-74129D86745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B0C4B-86F7-BF29-E661-CFCC3A7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C5A3B-377B-8E79-2C49-E24149CE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70B-AC7C-484B-B498-A1B65828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70FC74-942F-98C8-B320-68996F506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8B8E6-8735-477F-1A15-04FDC359D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41709-1E77-F8A6-E945-5192A044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9F59-CE88-4E19-8A69-74129D86745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050D0-57EF-669B-A381-A5DA694F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ECDD3-1824-BC8A-7EF8-B4F7452C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70B-AC7C-484B-B498-A1B65828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646BF-3882-53F1-0D97-6FBB78A8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738C6-671C-D20E-9E0E-02157B60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FA52A-2C20-7A2D-1377-72A732CF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9F59-CE88-4E19-8A69-74129D86745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DE242-11AD-DD95-A1C0-3936EFD4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39491-D5B1-B9FE-D74D-52CB7173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70B-AC7C-484B-B498-A1B65828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7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922A4-C57B-58E4-BA5D-8A6E17E5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52BB3-2BB3-55DE-84B6-8B580345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57F8A-E862-DD0A-753D-6849AE36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9F59-CE88-4E19-8A69-74129D86745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08647-8E07-2040-7558-4098EDFB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1E684-0360-1186-A40A-32030E7F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70B-AC7C-484B-B498-A1B65828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7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A4632-BAAA-A68D-AEC7-67B26A35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C851B-32A3-8CCE-387B-CA9056B6D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186C5-FD0B-DAE9-FCEA-3BDA90E24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57C72-7BF4-3182-E95D-3848F8C7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9F59-CE88-4E19-8A69-74129D86745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DF627-C9C5-1096-367D-45EE26BE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32184-919B-5DCB-A544-4C1FF2AE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70B-AC7C-484B-B498-A1B65828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6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42D22-3ECB-B251-76F0-1610D652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4E4B2-9FDA-9725-1475-416BAF141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54061-AA62-A9F0-CC74-43370D232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E52E2-E955-7F7E-48FB-2AE97C62A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D6AF02-A39B-9624-C41A-72CD5C41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755FE4-0ACB-95AD-B7ED-B7EA4233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9F59-CE88-4E19-8A69-74129D86745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6BB873-43FE-B3B4-DB97-41FB314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00554-B333-21D6-2B98-800346FE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70B-AC7C-484B-B498-A1B65828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9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D7CD8-C0EC-203A-9801-35B50493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C5F649-DA3E-3524-87F8-416431D8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9F59-CE88-4E19-8A69-74129D86745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94D015-F862-0438-AA38-7A3A1AE0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F60306-285A-1477-87EB-3077898D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70B-AC7C-484B-B498-A1B65828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7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EBC78D-1DE6-0962-712B-50A2D489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9F59-CE88-4E19-8A69-74129D86745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8501E-4167-D1D0-0BCD-184EAA08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C883A-D7EA-BB78-2D29-D995909A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70B-AC7C-484B-B498-A1B65828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8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83069-FF90-592B-CD82-22C18944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03CA3-060B-7E74-F0B5-77B7555D1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92817-9992-7209-2D46-304E9EA35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2F24F-3C0E-B0F3-2CBA-7F8366EB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9F59-CE88-4E19-8A69-74129D86745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9E754-2DB4-F85E-A8A4-E1ED446E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4A69D-E3D3-B65E-9FA1-E42C34D6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70B-AC7C-484B-B498-A1B65828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4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0FF7C-FB31-B515-FFD1-EE7BDED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867C42-5667-5B99-B209-BBDA8DA02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5AD91-6BEA-ABDC-7048-2C000AD8F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70A77-50C7-14B9-8EBD-10F85463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9F59-CE88-4E19-8A69-74129D86745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73644-8ABA-3A62-ACFA-E5AA53E2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82E29-81F2-7F58-CA3E-E0664238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70B-AC7C-484B-B498-A1B65828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EB8068-5E13-6632-770F-BC85A33E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7700F-9313-089A-1E98-12A6A4A34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F302D-F156-0A24-DEF9-CDC3BBA4F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9F59-CE88-4E19-8A69-74129D86745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25B0C-CCD4-56BB-FF34-164AAE540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05631-9C46-29E4-4AC4-BB254FCE3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170B-AC7C-484B-B498-A1B65828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13C2C-0C67-5A9C-A52B-0C9E13E25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045874"/>
          </a:xfrm>
        </p:spPr>
        <p:txBody>
          <a:bodyPr/>
          <a:lstStyle/>
          <a:p>
            <a:r>
              <a:rPr lang="en-US" altLang="zh-CN" dirty="0"/>
              <a:t>P1 Digit Recognition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FB471-A83C-4050-DC33-BBE6DAC9C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4547"/>
            <a:ext cx="9144000" cy="1655762"/>
          </a:xfrm>
        </p:spPr>
        <p:txBody>
          <a:bodyPr/>
          <a:lstStyle/>
          <a:p>
            <a:r>
              <a:rPr lang="en-US" altLang="zh-CN" dirty="0"/>
              <a:t>Name: </a:t>
            </a:r>
            <a:r>
              <a:rPr lang="zh-CN" altLang="en-US" dirty="0"/>
              <a:t>赵子涵 </a:t>
            </a:r>
            <a:r>
              <a:rPr lang="en-US" altLang="zh-CN" dirty="0"/>
              <a:t>Major: Computer Science</a:t>
            </a:r>
          </a:p>
          <a:p>
            <a:r>
              <a:rPr lang="en-US" altLang="zh-CN" dirty="0"/>
              <a:t>Student ID: 2023E8013282148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F33A8-DF6B-0044-F48A-9F2E09D8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80218-D0CA-7AC8-20B0-CE530D05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7680"/>
            <a:ext cx="10515600" cy="27255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MNIST consist 60000 28*28 grayscale images for train set, and 10000 for test set. The images are all handwritten digits, and </a:t>
            </a:r>
            <a:r>
              <a:rPr lang="en-US" altLang="zh-CN" dirty="0" err="1"/>
              <a:t>lable</a:t>
            </a:r>
            <a:r>
              <a:rPr lang="en-US" altLang="zh-CN" dirty="0"/>
              <a:t> ranges from 0 to 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57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99320-CB6D-E7DC-BE43-6E7A5EC1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F9AEE-500C-A501-FE62-A43AA2E9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5334"/>
            <a:ext cx="10515600" cy="25177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We implemented a CNN for this task. Specifically, the CNN we build consist three basic components, the convolution layer, the </a:t>
            </a:r>
            <a:r>
              <a:rPr lang="en-US" altLang="zh-CN" dirty="0" err="1"/>
              <a:t>poolling</a:t>
            </a:r>
            <a:r>
              <a:rPr lang="en-US" altLang="zh-CN" dirty="0"/>
              <a:t> layer, and the linear layer. A diagram of our network with hyper-parameters is presented on the next page.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32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BAB1B7-6C40-763A-24F8-AAC52FBC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006" y="0"/>
            <a:ext cx="3951901" cy="68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4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CAD3-3CC2-17BC-2EEC-2B11B8AC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33E69-CB3D-5B5C-5BC0-2795B8AE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85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Moreover, we choose </a:t>
            </a:r>
            <a:r>
              <a:rPr lang="en-US" altLang="zh-CN" dirty="0" err="1"/>
              <a:t>Maxpool</a:t>
            </a:r>
            <a:r>
              <a:rPr lang="en-US" altLang="zh-CN" dirty="0"/>
              <a:t> as our pooling layer, and </a:t>
            </a:r>
            <a:r>
              <a:rPr lang="en-US" altLang="zh-CN" dirty="0" err="1"/>
              <a:t>ReLU</a:t>
            </a:r>
            <a:r>
              <a:rPr lang="en-US" altLang="zh-CN" dirty="0"/>
              <a:t> as our activation function.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42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88ECD-C15B-DF72-EDBF-90D84196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Model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78259-928A-4752-9DE1-BE10FE43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745"/>
            <a:ext cx="10515600" cy="26854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We trained our model with </a:t>
            </a:r>
            <a:r>
              <a:rPr lang="en-US" altLang="zh-CN" dirty="0" err="1"/>
              <a:t>batch_size</a:t>
            </a:r>
            <a:r>
              <a:rPr lang="en-US" altLang="zh-CN" dirty="0"/>
              <a:t>=100, </a:t>
            </a:r>
            <a:r>
              <a:rPr lang="en-US" altLang="zh-CN" dirty="0" err="1"/>
              <a:t>learning_rate</a:t>
            </a:r>
            <a:r>
              <a:rPr lang="en-US" altLang="zh-CN" dirty="0"/>
              <a:t>=0.001 and epoch=5. We plot the loss and test accuracy as follows.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23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68C069-5C8E-2748-0AF5-63DDEAABF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5231"/>
            <a:ext cx="5852172" cy="4389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705A05-FBD5-F07C-AEC7-651F209A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1484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1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DB392-D390-4E01-DC60-E45378A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96628-EF36-1998-28DE-FC42AE38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As shown above, the training loss decline rapidly, and the test accuracy reached 99%.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04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168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P1 Digit Recognition</vt:lpstr>
      <vt:lpstr>Dataset</vt:lpstr>
      <vt:lpstr>Model Design</vt:lpstr>
      <vt:lpstr>PowerPoint 演示文稿</vt:lpstr>
      <vt:lpstr>Model Design</vt:lpstr>
      <vt:lpstr>Model Evaluation</vt:lpstr>
      <vt:lpstr>PowerPoint 演示文稿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赵 子涵</dc:creator>
  <cp:lastModifiedBy>赵 子涵</cp:lastModifiedBy>
  <cp:revision>3</cp:revision>
  <dcterms:created xsi:type="dcterms:W3CDTF">2024-06-28T07:10:37Z</dcterms:created>
  <dcterms:modified xsi:type="dcterms:W3CDTF">2024-06-28T07:18:39Z</dcterms:modified>
</cp:coreProperties>
</file>