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79" r:id="rId5"/>
    <p:sldId id="260" r:id="rId6"/>
    <p:sldId id="261" r:id="rId7"/>
    <p:sldId id="262" r:id="rId8"/>
    <p:sldId id="280" r:id="rId9"/>
    <p:sldId id="281" r:id="rId10"/>
    <p:sldId id="282" r:id="rId11"/>
    <p:sldId id="263" r:id="rId12"/>
    <p:sldId id="315" r:id="rId13"/>
    <p:sldId id="283" r:id="rId14"/>
    <p:sldId id="284" r:id="rId15"/>
    <p:sldId id="285" r:id="rId16"/>
    <p:sldId id="286" r:id="rId17"/>
    <p:sldId id="287" r:id="rId18"/>
    <p:sldId id="290" r:id="rId19"/>
    <p:sldId id="289" r:id="rId20"/>
    <p:sldId id="29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304" r:id="rId33"/>
    <p:sldId id="309" r:id="rId34"/>
    <p:sldId id="306" r:id="rId35"/>
    <p:sldId id="312" r:id="rId36"/>
    <p:sldId id="307" r:id="rId37"/>
    <p:sldId id="313" r:id="rId38"/>
    <p:sldId id="314" r:id="rId39"/>
    <p:sldId id="269" r:id="rId40"/>
    <p:sldId id="267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92063" autoAdjust="0"/>
  </p:normalViewPr>
  <p:slideViewPr>
    <p:cSldViewPr snapToGrid="0">
      <p:cViewPr varScale="1">
        <p:scale>
          <a:sx n="78" d="100"/>
          <a:sy n="78" d="100"/>
        </p:scale>
        <p:origin x="1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9C5-6DC3-421C-B254-5D034D19E11B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2D70-C088-423F-8518-452E86B6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+mn-lt"/>
              </a:rPr>
              <a:t>Welcome to </a:t>
            </a:r>
            <a:r>
              <a:rPr lang="en-US" sz="1200" dirty="0" smtClean="0"/>
              <a:t>Puppet Fundamentals.</a:t>
            </a:r>
          </a:p>
          <a:p>
            <a:pPr marL="0" indent="0">
              <a:buNone/>
            </a:pPr>
            <a:endParaRPr lang="en-US" sz="1200" dirty="0" smtClean="0">
              <a:latin typeface="+mn-lt"/>
            </a:endParaRPr>
          </a:p>
          <a:p>
            <a:pPr marL="0" indent="0">
              <a:buNone/>
            </a:pPr>
            <a:r>
              <a:rPr lang="en-US" sz="1200" dirty="0" smtClean="0">
                <a:latin typeface="+mn-lt"/>
              </a:rPr>
              <a:t>Now before we get into what Puppet is and what it can do, let's talk about the need for Puppet. In my day-to-day work, I implement and manage a lot of different systems. I've got Linux and Windows servers, databases, web applications, Citrix, VMware, and so on. Now regardless of whether you have a similarly diverse environment or a very uniform one, keeping up with the configurations of your systems and applications can be challenging, and this is where Puppet comes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9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47.png"/><Relationship Id="rId18" Type="http://schemas.openxmlformats.org/officeDocument/2006/relationships/image" Target="../media/image52.jpg"/><Relationship Id="rId26" Type="http://schemas.openxmlformats.org/officeDocument/2006/relationships/image" Target="../media/image60.png"/><Relationship Id="rId3" Type="http://schemas.openxmlformats.org/officeDocument/2006/relationships/image" Target="../media/image37.jpg"/><Relationship Id="rId21" Type="http://schemas.openxmlformats.org/officeDocument/2006/relationships/image" Target="../media/image55.jpg"/><Relationship Id="rId7" Type="http://schemas.openxmlformats.org/officeDocument/2006/relationships/image" Target="../media/image41.jpg"/><Relationship Id="rId12" Type="http://schemas.openxmlformats.org/officeDocument/2006/relationships/image" Target="../media/image46.jpg"/><Relationship Id="rId17" Type="http://schemas.openxmlformats.org/officeDocument/2006/relationships/image" Target="../media/image51.png"/><Relationship Id="rId25" Type="http://schemas.openxmlformats.org/officeDocument/2006/relationships/image" Target="../media/image59.jpg"/><Relationship Id="rId2" Type="http://schemas.openxmlformats.org/officeDocument/2006/relationships/image" Target="../media/image36.jp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24" Type="http://schemas.openxmlformats.org/officeDocument/2006/relationships/image" Target="../media/image58.jpg"/><Relationship Id="rId5" Type="http://schemas.openxmlformats.org/officeDocument/2006/relationships/image" Target="../media/image39.jpg"/><Relationship Id="rId15" Type="http://schemas.openxmlformats.org/officeDocument/2006/relationships/image" Target="../media/image49.png"/><Relationship Id="rId23" Type="http://schemas.openxmlformats.org/officeDocument/2006/relationships/image" Target="../media/image57.jpg"/><Relationship Id="rId28" Type="http://schemas.openxmlformats.org/officeDocument/2006/relationships/image" Target="../media/image62.jpg"/><Relationship Id="rId10" Type="http://schemas.openxmlformats.org/officeDocument/2006/relationships/image" Target="../media/image44.jpg"/><Relationship Id="rId19" Type="http://schemas.openxmlformats.org/officeDocument/2006/relationships/image" Target="../media/image53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Relationship Id="rId14" Type="http://schemas.openxmlformats.org/officeDocument/2006/relationships/image" Target="../media/image48.jp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4330700"/>
            <a:ext cx="9144000" cy="1998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>
                <a:latin typeface="+mn-lt"/>
                <a:ea typeface="+mn-ea"/>
                <a:cs typeface="+mn-cs"/>
              </a:rPr>
              <a:t>DevOps Introduction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200" dirty="0">
                <a:latin typeface="+mn-lt"/>
                <a:ea typeface="+mn-ea"/>
                <a:cs typeface="+mn-cs"/>
              </a:rPr>
              <a:t>by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Amit Vashist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73024" y="134465"/>
            <a:ext cx="1192682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Developers 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Testers!</a:t>
            </a:r>
          </a:p>
        </p:txBody>
      </p:sp>
      <p:sp>
        <p:nvSpPr>
          <p:cNvPr id="3" name="object 3"/>
          <p:cNvSpPr/>
          <p:nvPr/>
        </p:nvSpPr>
        <p:spPr>
          <a:xfrm>
            <a:off x="2601466" y="1281682"/>
            <a:ext cx="4591813" cy="4789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1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0459" y="6415836"/>
            <a:ext cx="1126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53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049" y="1283352"/>
            <a:ext cx="10624820" cy="551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897325" y="5777042"/>
            <a:ext cx="4086013" cy="877147"/>
          </a:xfrm>
          <a:custGeom>
            <a:avLst/>
            <a:gdLst/>
            <a:ahLst/>
            <a:cxnLst/>
            <a:rect l="l" t="t" r="r" b="b"/>
            <a:pathLst>
              <a:path w="3064509" h="657860">
                <a:moveTo>
                  <a:pt x="0" y="657733"/>
                </a:moveTo>
                <a:lnTo>
                  <a:pt x="3064002" y="657733"/>
                </a:lnTo>
                <a:lnTo>
                  <a:pt x="3064002" y="0"/>
                </a:lnTo>
                <a:lnTo>
                  <a:pt x="0" y="0"/>
                </a:lnTo>
                <a:lnTo>
                  <a:pt x="0" y="657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90601" y="3886200"/>
            <a:ext cx="1816100" cy="306445"/>
          </a:xfrm>
          <a:custGeom>
            <a:avLst/>
            <a:gdLst/>
            <a:ahLst/>
            <a:cxnLst/>
            <a:rect l="l" t="t" r="r" b="b"/>
            <a:pathLst>
              <a:path w="1362075" h="400050">
                <a:moveTo>
                  <a:pt x="0" y="400050"/>
                </a:moveTo>
                <a:lnTo>
                  <a:pt x="1362075" y="400050"/>
                </a:lnTo>
                <a:lnTo>
                  <a:pt x="13620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E6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545938" y="3886199"/>
            <a:ext cx="1816100" cy="288825"/>
          </a:xfrm>
          <a:custGeom>
            <a:avLst/>
            <a:gdLst/>
            <a:ahLst/>
            <a:cxnLst/>
            <a:rect l="l" t="t" r="r" b="b"/>
            <a:pathLst>
              <a:path w="1362075" h="400050">
                <a:moveTo>
                  <a:pt x="0" y="400050"/>
                </a:moveTo>
                <a:lnTo>
                  <a:pt x="1362075" y="400050"/>
                </a:lnTo>
                <a:lnTo>
                  <a:pt x="13620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E6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449568" y="2488062"/>
            <a:ext cx="1060704" cy="425826"/>
          </a:xfrm>
          <a:custGeom>
            <a:avLst/>
            <a:gdLst/>
            <a:ahLst/>
            <a:cxnLst/>
            <a:rect l="l" t="t" r="r" b="b"/>
            <a:pathLst>
              <a:path w="1362075" h="400050">
                <a:moveTo>
                  <a:pt x="0" y="400050"/>
                </a:moveTo>
                <a:lnTo>
                  <a:pt x="1362075" y="400050"/>
                </a:lnTo>
                <a:lnTo>
                  <a:pt x="13620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E6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990600" y="5816422"/>
            <a:ext cx="1654221" cy="533400"/>
          </a:xfrm>
          <a:custGeom>
            <a:avLst/>
            <a:gdLst/>
            <a:ahLst/>
            <a:cxnLst/>
            <a:rect l="l" t="t" r="r" b="b"/>
            <a:pathLst>
              <a:path w="1362075" h="400050">
                <a:moveTo>
                  <a:pt x="0" y="400050"/>
                </a:moveTo>
                <a:lnTo>
                  <a:pt x="1362075" y="400050"/>
                </a:lnTo>
                <a:lnTo>
                  <a:pt x="13620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00AFC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315200" y="1921222"/>
            <a:ext cx="1507911" cy="478176"/>
          </a:xfrm>
          <a:custGeom>
            <a:avLst/>
            <a:gdLst/>
            <a:ahLst/>
            <a:cxnLst/>
            <a:rect l="l" t="t" r="r" b="b"/>
            <a:pathLst>
              <a:path w="1138554" h="400050">
                <a:moveTo>
                  <a:pt x="0" y="400050"/>
                </a:moveTo>
                <a:lnTo>
                  <a:pt x="1138491" y="400050"/>
                </a:lnTo>
                <a:lnTo>
                  <a:pt x="1138491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00AFC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897325" y="5095165"/>
            <a:ext cx="1255741" cy="533400"/>
          </a:xfrm>
          <a:custGeom>
            <a:avLst/>
            <a:gdLst/>
            <a:ahLst/>
            <a:cxnLst/>
            <a:rect l="l" t="t" r="r" b="b"/>
            <a:pathLst>
              <a:path w="1362075" h="400050">
                <a:moveTo>
                  <a:pt x="0" y="400050"/>
                </a:moveTo>
                <a:lnTo>
                  <a:pt x="1362075" y="400050"/>
                </a:lnTo>
                <a:lnTo>
                  <a:pt x="13620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00AFC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919265" y="5562422"/>
            <a:ext cx="1563398" cy="787400"/>
          </a:xfrm>
          <a:custGeom>
            <a:avLst/>
            <a:gdLst/>
            <a:ahLst/>
            <a:cxnLst/>
            <a:rect l="l" t="t" r="r" b="b"/>
            <a:pathLst>
              <a:path w="1071879" h="590550">
                <a:moveTo>
                  <a:pt x="0" y="590550"/>
                </a:moveTo>
                <a:lnTo>
                  <a:pt x="1071562" y="590550"/>
                </a:lnTo>
                <a:lnTo>
                  <a:pt x="1071562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ln w="25400">
            <a:solidFill>
              <a:srgbClr val="9C2A9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9398000" y="6215616"/>
            <a:ext cx="1625600" cy="453407"/>
          </a:xfrm>
          <a:custGeom>
            <a:avLst/>
            <a:gdLst/>
            <a:ahLst/>
            <a:cxnLst/>
            <a:rect l="l" t="t" r="r" b="b"/>
            <a:pathLst>
              <a:path w="1219200" h="492760">
                <a:moveTo>
                  <a:pt x="0" y="492709"/>
                </a:moveTo>
                <a:lnTo>
                  <a:pt x="1219200" y="492709"/>
                </a:lnTo>
                <a:lnTo>
                  <a:pt x="1219200" y="0"/>
                </a:lnTo>
                <a:lnTo>
                  <a:pt x="0" y="0"/>
                </a:lnTo>
                <a:lnTo>
                  <a:pt x="0" y="492709"/>
                </a:lnTo>
                <a:close/>
              </a:path>
            </a:pathLst>
          </a:custGeom>
          <a:ln w="25400">
            <a:solidFill>
              <a:srgbClr val="9C2A9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550399" y="3908358"/>
            <a:ext cx="1473201" cy="371034"/>
          </a:xfrm>
          <a:custGeom>
            <a:avLst/>
            <a:gdLst/>
            <a:ahLst/>
            <a:cxnLst/>
            <a:rect l="l" t="t" r="r" b="b"/>
            <a:pathLst>
              <a:path w="1219200" h="492760">
                <a:moveTo>
                  <a:pt x="0" y="492709"/>
                </a:moveTo>
                <a:lnTo>
                  <a:pt x="1219200" y="492709"/>
                </a:lnTo>
                <a:lnTo>
                  <a:pt x="1219200" y="0"/>
                </a:lnTo>
                <a:lnTo>
                  <a:pt x="0" y="0"/>
                </a:lnTo>
                <a:lnTo>
                  <a:pt x="0" y="492709"/>
                </a:lnTo>
                <a:close/>
              </a:path>
            </a:pathLst>
          </a:custGeom>
          <a:ln w="25400">
            <a:solidFill>
              <a:srgbClr val="9C2A9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9083039" y="2328865"/>
            <a:ext cx="1316737" cy="626228"/>
          </a:xfrm>
          <a:custGeom>
            <a:avLst/>
            <a:gdLst/>
            <a:ahLst/>
            <a:cxnLst/>
            <a:rect l="l" t="t" r="r" b="b"/>
            <a:pathLst>
              <a:path w="1219200" h="492760">
                <a:moveTo>
                  <a:pt x="0" y="492709"/>
                </a:moveTo>
                <a:lnTo>
                  <a:pt x="1219200" y="492709"/>
                </a:lnTo>
                <a:lnTo>
                  <a:pt x="1219200" y="0"/>
                </a:lnTo>
                <a:lnTo>
                  <a:pt x="0" y="0"/>
                </a:lnTo>
                <a:lnTo>
                  <a:pt x="0" y="492709"/>
                </a:lnTo>
                <a:close/>
              </a:path>
            </a:pathLst>
          </a:custGeom>
          <a:ln w="25400">
            <a:solidFill>
              <a:srgbClr val="9C2A9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9347200" y="5070367"/>
            <a:ext cx="1761068" cy="250550"/>
          </a:xfrm>
          <a:custGeom>
            <a:avLst/>
            <a:gdLst/>
            <a:ahLst/>
            <a:cxnLst/>
            <a:rect l="l" t="t" r="r" b="b"/>
            <a:pathLst>
              <a:path w="1362075" h="400050">
                <a:moveTo>
                  <a:pt x="0" y="400050"/>
                </a:moveTo>
                <a:lnTo>
                  <a:pt x="1362075" y="400050"/>
                </a:lnTo>
                <a:lnTo>
                  <a:pt x="13620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25400">
            <a:solidFill>
              <a:srgbClr val="00AFC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41247" y="168994"/>
            <a:ext cx="6473953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  <a:tabLst>
                <a:tab pos="1305526" algn="l"/>
              </a:tabLst>
            </a:pPr>
            <a:r>
              <a:rPr sz="4800" spc="-369" baseline="1157" dirty="0"/>
              <a:t>Scrum	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886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391" y="258392"/>
            <a:ext cx="1498827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3195">
              <a:lnSpc>
                <a:spcPct val="100000"/>
              </a:lnSpc>
            </a:pPr>
            <a:r>
              <a:rPr spc="-173" dirty="0"/>
              <a:t>Agile </a:t>
            </a:r>
            <a:r>
              <a:rPr spc="-233" dirty="0"/>
              <a:t>vs</a:t>
            </a:r>
            <a:r>
              <a:rPr spc="-520" dirty="0"/>
              <a:t> </a:t>
            </a:r>
            <a:r>
              <a:rPr spc="-267" dirty="0"/>
              <a:t>DevOps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0459" y="6415836"/>
            <a:ext cx="1126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53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963" y="1192998"/>
            <a:ext cx="10301393" cy="1990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227" indent="-241294">
              <a:buClr>
                <a:srgbClr val="E60000"/>
              </a:buClr>
              <a:buFont typeface="Wingdings"/>
              <a:buChar char=""/>
              <a:tabLst>
                <a:tab pos="259074" algn="l"/>
              </a:tabLst>
            </a:pPr>
            <a:r>
              <a:rPr sz="1600" spc="-73" dirty="0">
                <a:latin typeface="Arial"/>
                <a:cs typeface="Arial"/>
              </a:rPr>
              <a:t>In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spc="-127" dirty="0">
                <a:latin typeface="Arial"/>
                <a:cs typeface="Arial"/>
              </a:rPr>
              <a:t>an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Agile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scenario,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a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working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functionality</a:t>
            </a:r>
            <a:r>
              <a:rPr sz="1600" spc="167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developed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at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the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end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of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each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67" dirty="0">
                <a:latin typeface="Arial"/>
                <a:cs typeface="Arial"/>
              </a:rPr>
              <a:t>sprint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52" dirty="0">
                <a:latin typeface="Arial"/>
                <a:cs typeface="Arial"/>
              </a:rPr>
              <a:t>,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may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33" dirty="0">
                <a:latin typeface="Arial"/>
                <a:cs typeface="Arial"/>
              </a:rPr>
              <a:t>have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73" dirty="0">
                <a:latin typeface="Arial"/>
                <a:cs typeface="Arial"/>
              </a:rPr>
              <a:t>wait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until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the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release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date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7" dirty="0">
                <a:latin typeface="Arial"/>
                <a:cs typeface="Arial"/>
              </a:rPr>
              <a:t>arrives.</a:t>
            </a:r>
            <a:endParaRPr sz="1600" dirty="0">
              <a:latin typeface="Arial"/>
              <a:cs typeface="Arial"/>
            </a:endParaRPr>
          </a:p>
          <a:p>
            <a:pPr marL="258227" indent="-241294">
              <a:spcBef>
                <a:spcPts val="800"/>
              </a:spcBef>
              <a:buClr>
                <a:srgbClr val="E60000"/>
              </a:buClr>
              <a:buFont typeface="Wingdings"/>
              <a:buChar char=""/>
              <a:tabLst>
                <a:tab pos="259074" algn="l"/>
              </a:tabLst>
            </a:pPr>
            <a:r>
              <a:rPr sz="1600" spc="-167" dirty="0">
                <a:latin typeface="Arial"/>
                <a:cs typeface="Arial"/>
              </a:rPr>
              <a:t>Even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73" dirty="0">
                <a:latin typeface="Arial"/>
                <a:cs typeface="Arial"/>
              </a:rPr>
              <a:t>on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the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release</a:t>
            </a:r>
            <a:r>
              <a:rPr sz="1600" spc="-173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date,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release</a:t>
            </a:r>
            <a:r>
              <a:rPr sz="1600" spc="-173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of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functionality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might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get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delayed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if</a:t>
            </a:r>
            <a:r>
              <a:rPr sz="1600" spc="-147" dirty="0">
                <a:latin typeface="Arial"/>
                <a:cs typeface="Arial"/>
              </a:rPr>
              <a:t> :</a:t>
            </a:r>
            <a:endParaRPr sz="1600" dirty="0">
              <a:latin typeface="Arial"/>
              <a:cs typeface="Arial"/>
            </a:endParaRPr>
          </a:p>
          <a:p>
            <a:pPr marL="614663" lvl="1" indent="-230288">
              <a:spcBef>
                <a:spcPts val="807"/>
              </a:spcBef>
              <a:buClr>
                <a:srgbClr val="E60000"/>
              </a:buClr>
              <a:buFont typeface="Wingdings"/>
              <a:buChar char=""/>
              <a:tabLst>
                <a:tab pos="615511" algn="l"/>
              </a:tabLst>
            </a:pPr>
            <a:r>
              <a:rPr sz="1467" spc="-40" dirty="0">
                <a:latin typeface="Arial"/>
                <a:cs typeface="Arial"/>
              </a:rPr>
              <a:t>the</a:t>
            </a:r>
            <a:r>
              <a:rPr sz="1467" spc="-147" dirty="0">
                <a:latin typeface="Arial"/>
                <a:cs typeface="Arial"/>
              </a:rPr>
              <a:t> </a:t>
            </a:r>
            <a:r>
              <a:rPr sz="1467" spc="-152" dirty="0">
                <a:latin typeface="Arial"/>
                <a:cs typeface="Arial"/>
              </a:rPr>
              <a:t>Ops</a:t>
            </a:r>
            <a:r>
              <a:rPr sz="1467" spc="-140" dirty="0">
                <a:latin typeface="Arial"/>
                <a:cs typeface="Arial"/>
              </a:rPr>
              <a:t> </a:t>
            </a:r>
            <a:r>
              <a:rPr sz="1467" spc="-73" dirty="0">
                <a:latin typeface="Arial"/>
                <a:cs typeface="Arial"/>
              </a:rPr>
              <a:t>team</a:t>
            </a:r>
            <a:r>
              <a:rPr sz="1467" spc="-147" dirty="0">
                <a:latin typeface="Arial"/>
                <a:cs typeface="Arial"/>
              </a:rPr>
              <a:t> </a:t>
            </a:r>
            <a:r>
              <a:rPr sz="1467" spc="-93" dirty="0">
                <a:latin typeface="Arial"/>
                <a:cs typeface="Arial"/>
              </a:rPr>
              <a:t>is</a:t>
            </a:r>
            <a:r>
              <a:rPr sz="1467" spc="-133" dirty="0">
                <a:latin typeface="Arial"/>
                <a:cs typeface="Arial"/>
              </a:rPr>
              <a:t> </a:t>
            </a:r>
            <a:r>
              <a:rPr sz="1467" spc="-33" dirty="0">
                <a:latin typeface="Arial"/>
                <a:cs typeface="Arial"/>
              </a:rPr>
              <a:t>not</a:t>
            </a:r>
            <a:r>
              <a:rPr sz="1467" spc="-147" dirty="0">
                <a:latin typeface="Arial"/>
                <a:cs typeface="Arial"/>
              </a:rPr>
              <a:t> </a:t>
            </a:r>
            <a:r>
              <a:rPr sz="1467" spc="-93" dirty="0">
                <a:latin typeface="Arial"/>
                <a:cs typeface="Arial"/>
              </a:rPr>
              <a:t>prepared</a:t>
            </a:r>
            <a:r>
              <a:rPr sz="1467" spc="-107" dirty="0">
                <a:latin typeface="Arial"/>
                <a:cs typeface="Arial"/>
              </a:rPr>
              <a:t> </a:t>
            </a:r>
            <a:r>
              <a:rPr sz="1467" spc="-40" dirty="0">
                <a:latin typeface="Arial"/>
                <a:cs typeface="Arial"/>
              </a:rPr>
              <a:t>for</a:t>
            </a:r>
            <a:r>
              <a:rPr sz="1467" spc="-140" dirty="0">
                <a:latin typeface="Arial"/>
                <a:cs typeface="Arial"/>
              </a:rPr>
              <a:t> </a:t>
            </a:r>
            <a:r>
              <a:rPr sz="1467" spc="-53" dirty="0">
                <a:latin typeface="Arial"/>
                <a:cs typeface="Arial"/>
              </a:rPr>
              <a:t>integration</a:t>
            </a:r>
            <a:r>
              <a:rPr sz="1467" spc="-160" dirty="0">
                <a:latin typeface="Arial"/>
                <a:cs typeface="Arial"/>
              </a:rPr>
              <a:t> </a:t>
            </a:r>
            <a:r>
              <a:rPr sz="1467" spc="-80" dirty="0">
                <a:latin typeface="Arial"/>
                <a:cs typeface="Arial"/>
              </a:rPr>
              <a:t>&amp;</a:t>
            </a:r>
            <a:r>
              <a:rPr sz="1467" spc="-133" dirty="0">
                <a:latin typeface="Arial"/>
                <a:cs typeface="Arial"/>
              </a:rPr>
              <a:t> </a:t>
            </a:r>
            <a:r>
              <a:rPr sz="1467" spc="-60" dirty="0">
                <a:latin typeface="Arial"/>
                <a:cs typeface="Arial"/>
              </a:rPr>
              <a:t>deployment</a:t>
            </a:r>
            <a:r>
              <a:rPr sz="1467" spc="-133" dirty="0">
                <a:latin typeface="Arial"/>
                <a:cs typeface="Arial"/>
              </a:rPr>
              <a:t> </a:t>
            </a:r>
            <a:r>
              <a:rPr sz="1467" spc="-233" dirty="0">
                <a:latin typeface="Arial"/>
                <a:cs typeface="Arial"/>
              </a:rPr>
              <a:t>OR</a:t>
            </a:r>
            <a:endParaRPr sz="1467" dirty="0">
              <a:latin typeface="Arial"/>
              <a:cs typeface="Arial"/>
            </a:endParaRPr>
          </a:p>
          <a:p>
            <a:pPr marL="614663" lvl="1" indent="-230288">
              <a:spcBef>
                <a:spcPts val="800"/>
              </a:spcBef>
              <a:buClr>
                <a:srgbClr val="E60000"/>
              </a:buClr>
              <a:buFont typeface="Wingdings"/>
              <a:buChar char=""/>
              <a:tabLst>
                <a:tab pos="615511" algn="l"/>
              </a:tabLst>
            </a:pPr>
            <a:r>
              <a:rPr sz="1467" spc="-40" dirty="0">
                <a:latin typeface="Arial"/>
                <a:cs typeface="Arial"/>
              </a:rPr>
              <a:t>the</a:t>
            </a:r>
            <a:r>
              <a:rPr sz="1467" spc="-147" dirty="0">
                <a:latin typeface="Arial"/>
                <a:cs typeface="Arial"/>
              </a:rPr>
              <a:t> </a:t>
            </a:r>
            <a:r>
              <a:rPr sz="1467" spc="-107" dirty="0">
                <a:latin typeface="Arial"/>
                <a:cs typeface="Arial"/>
              </a:rPr>
              <a:t>business</a:t>
            </a:r>
            <a:r>
              <a:rPr sz="1467" spc="-140" dirty="0">
                <a:latin typeface="Arial"/>
                <a:cs typeface="Arial"/>
              </a:rPr>
              <a:t> </a:t>
            </a:r>
            <a:r>
              <a:rPr sz="1467" spc="-93" dirty="0">
                <a:latin typeface="Arial"/>
                <a:cs typeface="Arial"/>
              </a:rPr>
              <a:t>is</a:t>
            </a:r>
            <a:r>
              <a:rPr sz="1467" spc="-152" dirty="0">
                <a:latin typeface="Arial"/>
                <a:cs typeface="Arial"/>
              </a:rPr>
              <a:t> </a:t>
            </a:r>
            <a:r>
              <a:rPr sz="1467" spc="-33" dirty="0">
                <a:latin typeface="Arial"/>
                <a:cs typeface="Arial"/>
              </a:rPr>
              <a:t>not</a:t>
            </a:r>
            <a:r>
              <a:rPr sz="1467" spc="-133" dirty="0">
                <a:latin typeface="Arial"/>
                <a:cs typeface="Arial"/>
              </a:rPr>
              <a:t> </a:t>
            </a:r>
            <a:r>
              <a:rPr sz="1467" spc="-100" dirty="0">
                <a:latin typeface="Arial"/>
                <a:cs typeface="Arial"/>
              </a:rPr>
              <a:t>ready</a:t>
            </a:r>
            <a:r>
              <a:rPr sz="1467" spc="-120" dirty="0">
                <a:latin typeface="Arial"/>
                <a:cs typeface="Arial"/>
              </a:rPr>
              <a:t> </a:t>
            </a:r>
            <a:r>
              <a:rPr sz="1467" spc="-13" dirty="0">
                <a:latin typeface="Arial"/>
                <a:cs typeface="Arial"/>
              </a:rPr>
              <a:t>to</a:t>
            </a:r>
            <a:r>
              <a:rPr sz="1467" spc="-152" dirty="0">
                <a:latin typeface="Arial"/>
                <a:cs typeface="Arial"/>
              </a:rPr>
              <a:t> </a:t>
            </a:r>
            <a:r>
              <a:rPr sz="1467" spc="-187" dirty="0">
                <a:latin typeface="Arial"/>
                <a:cs typeface="Arial"/>
              </a:rPr>
              <a:t>Go</a:t>
            </a:r>
            <a:r>
              <a:rPr sz="1467" spc="-127" dirty="0">
                <a:latin typeface="Arial"/>
                <a:cs typeface="Arial"/>
              </a:rPr>
              <a:t> </a:t>
            </a:r>
            <a:r>
              <a:rPr sz="1467" spc="-53" dirty="0">
                <a:latin typeface="Arial"/>
                <a:cs typeface="Arial"/>
              </a:rPr>
              <a:t>live</a:t>
            </a:r>
            <a:r>
              <a:rPr sz="1467" spc="-133" dirty="0">
                <a:latin typeface="Arial"/>
                <a:cs typeface="Arial"/>
              </a:rPr>
              <a:t> </a:t>
            </a:r>
            <a:r>
              <a:rPr sz="1467" spc="-47" dirty="0">
                <a:latin typeface="Arial"/>
                <a:cs typeface="Arial"/>
              </a:rPr>
              <a:t>with</a:t>
            </a:r>
            <a:r>
              <a:rPr sz="1467" spc="-152" dirty="0">
                <a:latin typeface="Arial"/>
                <a:cs typeface="Arial"/>
              </a:rPr>
              <a:t> </a:t>
            </a:r>
            <a:r>
              <a:rPr sz="1467" spc="-40" dirty="0">
                <a:latin typeface="Arial"/>
                <a:cs typeface="Arial"/>
              </a:rPr>
              <a:t>the</a:t>
            </a:r>
            <a:r>
              <a:rPr sz="1467" spc="-147" dirty="0">
                <a:latin typeface="Arial"/>
                <a:cs typeface="Arial"/>
              </a:rPr>
              <a:t> </a:t>
            </a:r>
            <a:r>
              <a:rPr sz="1467" spc="-107" dirty="0">
                <a:latin typeface="Arial"/>
                <a:cs typeface="Arial"/>
              </a:rPr>
              <a:t>new</a:t>
            </a:r>
            <a:r>
              <a:rPr sz="1467" spc="-100" dirty="0">
                <a:latin typeface="Arial"/>
                <a:cs typeface="Arial"/>
              </a:rPr>
              <a:t> </a:t>
            </a:r>
            <a:r>
              <a:rPr sz="1467" spc="-40" dirty="0">
                <a:latin typeface="Arial"/>
                <a:cs typeface="Arial"/>
              </a:rPr>
              <a:t>functionality</a:t>
            </a:r>
            <a:endParaRPr sz="1467" dirty="0">
              <a:latin typeface="Arial"/>
              <a:cs typeface="Arial"/>
            </a:endParaRPr>
          </a:p>
          <a:p>
            <a:pPr marL="2538243">
              <a:spcBef>
                <a:spcPts val="780"/>
              </a:spcBef>
            </a:pPr>
            <a:r>
              <a:rPr sz="1867" spc="-100" dirty="0">
                <a:solidFill>
                  <a:srgbClr val="00AFEF"/>
                </a:solidFill>
                <a:latin typeface="Arial"/>
                <a:cs typeface="Arial"/>
              </a:rPr>
              <a:t>Shorter</a:t>
            </a:r>
            <a:r>
              <a:rPr sz="1867" spc="-2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47" dirty="0">
                <a:solidFill>
                  <a:srgbClr val="00AFEF"/>
                </a:solidFill>
                <a:latin typeface="Arial"/>
                <a:cs typeface="Arial"/>
              </a:rPr>
              <a:t>time</a:t>
            </a:r>
            <a:r>
              <a:rPr sz="1867" spc="-19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3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867" spc="-1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93" dirty="0">
                <a:solidFill>
                  <a:srgbClr val="00AFEF"/>
                </a:solidFill>
                <a:latin typeface="Arial"/>
                <a:cs typeface="Arial"/>
              </a:rPr>
              <a:t>market</a:t>
            </a:r>
            <a:r>
              <a:rPr sz="1867" spc="-21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07" dirty="0">
                <a:solidFill>
                  <a:srgbClr val="00AFEF"/>
                </a:solidFill>
                <a:latin typeface="Arial"/>
                <a:cs typeface="Arial"/>
              </a:rPr>
              <a:t>--</a:t>
            </a:r>
            <a:r>
              <a:rPr sz="1867" spc="-17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207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67" spc="-17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13" dirty="0">
                <a:solidFill>
                  <a:srgbClr val="00AFEF"/>
                </a:solidFill>
                <a:latin typeface="Arial"/>
                <a:cs typeface="Arial"/>
              </a:rPr>
              <a:t>key</a:t>
            </a:r>
            <a:r>
              <a:rPr sz="1867" spc="-2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60" dirty="0">
                <a:solidFill>
                  <a:srgbClr val="00AFEF"/>
                </a:solidFill>
                <a:latin typeface="Arial"/>
                <a:cs typeface="Arial"/>
              </a:rPr>
              <a:t>benefit</a:t>
            </a:r>
            <a:r>
              <a:rPr sz="1867" spc="-19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47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867" spc="-1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07" dirty="0">
                <a:solidFill>
                  <a:srgbClr val="00AFEF"/>
                </a:solidFill>
                <a:latin typeface="Arial"/>
                <a:cs typeface="Arial"/>
              </a:rPr>
              <a:t>Agile</a:t>
            </a:r>
            <a:r>
              <a:rPr sz="1867" spc="-1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07" dirty="0">
                <a:solidFill>
                  <a:srgbClr val="00AFEF"/>
                </a:solidFill>
                <a:latin typeface="Arial"/>
                <a:cs typeface="Arial"/>
              </a:rPr>
              <a:t>--</a:t>
            </a:r>
            <a:r>
              <a:rPr sz="1867" spc="-1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20" dirty="0">
                <a:solidFill>
                  <a:srgbClr val="00AFEF"/>
                </a:solidFill>
                <a:latin typeface="Arial"/>
                <a:cs typeface="Arial"/>
              </a:rPr>
              <a:t>is</a:t>
            </a:r>
            <a:r>
              <a:rPr sz="1867" spc="-167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33" dirty="0">
                <a:solidFill>
                  <a:srgbClr val="00AFEF"/>
                </a:solidFill>
                <a:latin typeface="Arial"/>
                <a:cs typeface="Arial"/>
              </a:rPr>
              <a:t>not</a:t>
            </a:r>
            <a:r>
              <a:rPr sz="1867" spc="-17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27" dirty="0">
                <a:solidFill>
                  <a:srgbClr val="00AFEF"/>
                </a:solidFill>
                <a:latin typeface="Arial"/>
                <a:cs typeface="Arial"/>
              </a:rPr>
              <a:t>fully</a:t>
            </a:r>
            <a:r>
              <a:rPr sz="1867" spc="-187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67" spc="-107" dirty="0">
                <a:solidFill>
                  <a:srgbClr val="00AFEF"/>
                </a:solidFill>
                <a:latin typeface="Arial"/>
                <a:cs typeface="Arial"/>
              </a:rPr>
              <a:t>realized</a:t>
            </a:r>
            <a:endParaRPr sz="1867" dirty="0">
              <a:latin typeface="Arial"/>
              <a:cs typeface="Arial"/>
            </a:endParaRPr>
          </a:p>
          <a:p>
            <a:pPr marL="258227" indent="-241294">
              <a:spcBef>
                <a:spcPts val="807"/>
              </a:spcBef>
              <a:buClr>
                <a:srgbClr val="E60000"/>
              </a:buClr>
              <a:buFont typeface="Wingdings"/>
              <a:buChar char=""/>
              <a:tabLst>
                <a:tab pos="259074" algn="l"/>
              </a:tabLst>
            </a:pPr>
            <a:r>
              <a:rPr sz="1600" spc="-167" dirty="0">
                <a:solidFill>
                  <a:srgbClr val="00AFEF"/>
                </a:solidFill>
                <a:latin typeface="Arial"/>
                <a:cs typeface="Arial"/>
              </a:rPr>
              <a:t>DevOps</a:t>
            </a:r>
            <a:r>
              <a:rPr sz="1600" spc="-133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spc="-107" dirty="0">
                <a:latin typeface="Arial"/>
                <a:cs typeface="Arial"/>
              </a:rPr>
              <a:t>is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a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67" dirty="0">
                <a:latin typeface="Arial"/>
                <a:cs typeface="Arial"/>
              </a:rPr>
              <a:t>model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that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7" dirty="0">
                <a:latin typeface="Arial"/>
                <a:cs typeface="Arial"/>
              </a:rPr>
              <a:t>is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being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adopted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93" dirty="0">
                <a:latin typeface="Arial"/>
                <a:cs typeface="Arial"/>
              </a:rPr>
              <a:t>by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many</a:t>
            </a:r>
            <a:r>
              <a:rPr sz="1600" spc="-140" dirty="0">
                <a:latin typeface="Arial"/>
                <a:cs typeface="Arial"/>
              </a:rPr>
              <a:t> IT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organizations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to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33" dirty="0">
                <a:latin typeface="Arial"/>
                <a:cs typeface="Arial"/>
              </a:rPr>
              <a:t>address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the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scenarios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described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below</a:t>
            </a:r>
            <a:r>
              <a:rPr sz="1600" spc="-147" dirty="0">
                <a:latin typeface="Arial"/>
                <a:cs typeface="Arial"/>
              </a:rPr>
              <a:t> 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9761" y="3240193"/>
            <a:ext cx="10887795" cy="3617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781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31520" y="134465"/>
            <a:ext cx="120853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DevOps</a:t>
            </a:r>
            <a:r>
              <a:rPr spc="-75" dirty="0"/>
              <a:t> </a:t>
            </a:r>
            <a:r>
              <a:rPr spc="-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67331" y="1987384"/>
            <a:ext cx="2818130" cy="1082040"/>
          </a:xfrm>
          <a:custGeom>
            <a:avLst/>
            <a:gdLst/>
            <a:ahLst/>
            <a:cxnLst/>
            <a:rect l="l" t="t" r="r" b="b"/>
            <a:pathLst>
              <a:path w="2818129" h="1082039">
                <a:moveTo>
                  <a:pt x="2637536" y="0"/>
                </a:moveTo>
                <a:lnTo>
                  <a:pt x="180340" y="0"/>
                </a:lnTo>
                <a:lnTo>
                  <a:pt x="132400" y="6441"/>
                </a:lnTo>
                <a:lnTo>
                  <a:pt x="89321" y="24620"/>
                </a:lnTo>
                <a:lnTo>
                  <a:pt x="52822" y="52817"/>
                </a:lnTo>
                <a:lnTo>
                  <a:pt x="24622" y="89315"/>
                </a:lnTo>
                <a:lnTo>
                  <a:pt x="6442" y="132396"/>
                </a:lnTo>
                <a:lnTo>
                  <a:pt x="0" y="180339"/>
                </a:lnTo>
                <a:lnTo>
                  <a:pt x="0" y="901699"/>
                </a:lnTo>
                <a:lnTo>
                  <a:pt x="6442" y="949639"/>
                </a:lnTo>
                <a:lnTo>
                  <a:pt x="24622" y="992718"/>
                </a:lnTo>
                <a:lnTo>
                  <a:pt x="52822" y="1029217"/>
                </a:lnTo>
                <a:lnTo>
                  <a:pt x="89321" y="1057417"/>
                </a:lnTo>
                <a:lnTo>
                  <a:pt x="132400" y="1075597"/>
                </a:lnTo>
                <a:lnTo>
                  <a:pt x="180340" y="1082039"/>
                </a:lnTo>
                <a:lnTo>
                  <a:pt x="2637536" y="1082039"/>
                </a:lnTo>
                <a:lnTo>
                  <a:pt x="2685475" y="1075597"/>
                </a:lnTo>
                <a:lnTo>
                  <a:pt x="2728554" y="1057417"/>
                </a:lnTo>
                <a:lnTo>
                  <a:pt x="2765053" y="1029217"/>
                </a:lnTo>
                <a:lnTo>
                  <a:pt x="2793253" y="992718"/>
                </a:lnTo>
                <a:lnTo>
                  <a:pt x="2811433" y="949639"/>
                </a:lnTo>
                <a:lnTo>
                  <a:pt x="2817876" y="901699"/>
                </a:lnTo>
                <a:lnTo>
                  <a:pt x="2817876" y="180339"/>
                </a:lnTo>
                <a:lnTo>
                  <a:pt x="2811433" y="132396"/>
                </a:lnTo>
                <a:lnTo>
                  <a:pt x="2793253" y="89315"/>
                </a:lnTo>
                <a:lnTo>
                  <a:pt x="2765053" y="52817"/>
                </a:lnTo>
                <a:lnTo>
                  <a:pt x="2728554" y="24620"/>
                </a:lnTo>
                <a:lnTo>
                  <a:pt x="2685475" y="6441"/>
                </a:lnTo>
                <a:lnTo>
                  <a:pt x="2637536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7331" y="1987384"/>
            <a:ext cx="2818130" cy="1082040"/>
          </a:xfrm>
          <a:custGeom>
            <a:avLst/>
            <a:gdLst/>
            <a:ahLst/>
            <a:cxnLst/>
            <a:rect l="l" t="t" r="r" b="b"/>
            <a:pathLst>
              <a:path w="2818129" h="1082039">
                <a:moveTo>
                  <a:pt x="0" y="180339"/>
                </a:moveTo>
                <a:lnTo>
                  <a:pt x="6442" y="132396"/>
                </a:lnTo>
                <a:lnTo>
                  <a:pt x="24622" y="89315"/>
                </a:lnTo>
                <a:lnTo>
                  <a:pt x="52822" y="52817"/>
                </a:lnTo>
                <a:lnTo>
                  <a:pt x="89321" y="24620"/>
                </a:lnTo>
                <a:lnTo>
                  <a:pt x="132400" y="6441"/>
                </a:lnTo>
                <a:lnTo>
                  <a:pt x="180340" y="0"/>
                </a:lnTo>
                <a:lnTo>
                  <a:pt x="2637536" y="0"/>
                </a:lnTo>
                <a:lnTo>
                  <a:pt x="2685475" y="6441"/>
                </a:lnTo>
                <a:lnTo>
                  <a:pt x="2728554" y="24620"/>
                </a:lnTo>
                <a:lnTo>
                  <a:pt x="2765053" y="52817"/>
                </a:lnTo>
                <a:lnTo>
                  <a:pt x="2793253" y="89315"/>
                </a:lnTo>
                <a:lnTo>
                  <a:pt x="2811433" y="132396"/>
                </a:lnTo>
                <a:lnTo>
                  <a:pt x="2817876" y="180339"/>
                </a:lnTo>
                <a:lnTo>
                  <a:pt x="2817876" y="901699"/>
                </a:lnTo>
                <a:lnTo>
                  <a:pt x="2811433" y="949639"/>
                </a:lnTo>
                <a:lnTo>
                  <a:pt x="2793253" y="992718"/>
                </a:lnTo>
                <a:lnTo>
                  <a:pt x="2765053" y="1029217"/>
                </a:lnTo>
                <a:lnTo>
                  <a:pt x="2728554" y="1057417"/>
                </a:lnTo>
                <a:lnTo>
                  <a:pt x="2685475" y="1075597"/>
                </a:lnTo>
                <a:lnTo>
                  <a:pt x="2637536" y="1082039"/>
                </a:lnTo>
                <a:lnTo>
                  <a:pt x="180340" y="1082039"/>
                </a:lnTo>
                <a:lnTo>
                  <a:pt x="132400" y="1075597"/>
                </a:lnTo>
                <a:lnTo>
                  <a:pt x="89321" y="1057417"/>
                </a:lnTo>
                <a:lnTo>
                  <a:pt x="52822" y="1029217"/>
                </a:lnTo>
                <a:lnTo>
                  <a:pt x="24622" y="992718"/>
                </a:lnTo>
                <a:lnTo>
                  <a:pt x="6442" y="949639"/>
                </a:lnTo>
                <a:lnTo>
                  <a:pt x="0" y="901699"/>
                </a:lnTo>
                <a:lnTo>
                  <a:pt x="0" y="180339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2923" y="2386481"/>
            <a:ext cx="222694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Continuous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Delivery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8279" y="2049867"/>
            <a:ext cx="3258820" cy="1082040"/>
          </a:xfrm>
          <a:custGeom>
            <a:avLst/>
            <a:gdLst/>
            <a:ahLst/>
            <a:cxnLst/>
            <a:rect l="l" t="t" r="r" b="b"/>
            <a:pathLst>
              <a:path w="3258820" h="1082039">
                <a:moveTo>
                  <a:pt x="3077972" y="0"/>
                </a:moveTo>
                <a:lnTo>
                  <a:pt x="180340" y="0"/>
                </a:lnTo>
                <a:lnTo>
                  <a:pt x="132400" y="6441"/>
                </a:lnTo>
                <a:lnTo>
                  <a:pt x="89321" y="24620"/>
                </a:lnTo>
                <a:lnTo>
                  <a:pt x="52822" y="52817"/>
                </a:lnTo>
                <a:lnTo>
                  <a:pt x="24622" y="89315"/>
                </a:lnTo>
                <a:lnTo>
                  <a:pt x="6442" y="132396"/>
                </a:lnTo>
                <a:lnTo>
                  <a:pt x="0" y="180339"/>
                </a:lnTo>
                <a:lnTo>
                  <a:pt x="0" y="901687"/>
                </a:lnTo>
                <a:lnTo>
                  <a:pt x="6442" y="949632"/>
                </a:lnTo>
                <a:lnTo>
                  <a:pt x="24622" y="992714"/>
                </a:lnTo>
                <a:lnTo>
                  <a:pt x="52822" y="1029215"/>
                </a:lnTo>
                <a:lnTo>
                  <a:pt x="89321" y="1057416"/>
                </a:lnTo>
                <a:lnTo>
                  <a:pt x="132400" y="1075597"/>
                </a:lnTo>
                <a:lnTo>
                  <a:pt x="180340" y="1082039"/>
                </a:lnTo>
                <a:lnTo>
                  <a:pt x="3077972" y="1082039"/>
                </a:lnTo>
                <a:lnTo>
                  <a:pt x="3125911" y="1075597"/>
                </a:lnTo>
                <a:lnTo>
                  <a:pt x="3168990" y="1057416"/>
                </a:lnTo>
                <a:lnTo>
                  <a:pt x="3205489" y="1029215"/>
                </a:lnTo>
                <a:lnTo>
                  <a:pt x="3233689" y="992714"/>
                </a:lnTo>
                <a:lnTo>
                  <a:pt x="3251869" y="949632"/>
                </a:lnTo>
                <a:lnTo>
                  <a:pt x="3258312" y="901687"/>
                </a:lnTo>
                <a:lnTo>
                  <a:pt x="3258312" y="180339"/>
                </a:lnTo>
                <a:lnTo>
                  <a:pt x="3251869" y="132396"/>
                </a:lnTo>
                <a:lnTo>
                  <a:pt x="3233689" y="89315"/>
                </a:lnTo>
                <a:lnTo>
                  <a:pt x="3205489" y="52817"/>
                </a:lnTo>
                <a:lnTo>
                  <a:pt x="3168990" y="24620"/>
                </a:lnTo>
                <a:lnTo>
                  <a:pt x="3125911" y="6441"/>
                </a:lnTo>
                <a:lnTo>
                  <a:pt x="307797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8279" y="2049867"/>
            <a:ext cx="3258820" cy="1082040"/>
          </a:xfrm>
          <a:custGeom>
            <a:avLst/>
            <a:gdLst/>
            <a:ahLst/>
            <a:cxnLst/>
            <a:rect l="l" t="t" r="r" b="b"/>
            <a:pathLst>
              <a:path w="3258820" h="1082039">
                <a:moveTo>
                  <a:pt x="0" y="180339"/>
                </a:moveTo>
                <a:lnTo>
                  <a:pt x="6442" y="132396"/>
                </a:lnTo>
                <a:lnTo>
                  <a:pt x="24622" y="89315"/>
                </a:lnTo>
                <a:lnTo>
                  <a:pt x="52822" y="52817"/>
                </a:lnTo>
                <a:lnTo>
                  <a:pt x="89321" y="24620"/>
                </a:lnTo>
                <a:lnTo>
                  <a:pt x="132400" y="6441"/>
                </a:lnTo>
                <a:lnTo>
                  <a:pt x="180340" y="0"/>
                </a:lnTo>
                <a:lnTo>
                  <a:pt x="3077972" y="0"/>
                </a:lnTo>
                <a:lnTo>
                  <a:pt x="3125911" y="6441"/>
                </a:lnTo>
                <a:lnTo>
                  <a:pt x="3168990" y="24620"/>
                </a:lnTo>
                <a:lnTo>
                  <a:pt x="3205489" y="52817"/>
                </a:lnTo>
                <a:lnTo>
                  <a:pt x="3233689" y="89315"/>
                </a:lnTo>
                <a:lnTo>
                  <a:pt x="3251869" y="132396"/>
                </a:lnTo>
                <a:lnTo>
                  <a:pt x="3258312" y="180339"/>
                </a:lnTo>
                <a:lnTo>
                  <a:pt x="3258312" y="901687"/>
                </a:lnTo>
                <a:lnTo>
                  <a:pt x="3251869" y="949632"/>
                </a:lnTo>
                <a:lnTo>
                  <a:pt x="3233689" y="992714"/>
                </a:lnTo>
                <a:lnTo>
                  <a:pt x="3205489" y="1029215"/>
                </a:lnTo>
                <a:lnTo>
                  <a:pt x="3168990" y="1057416"/>
                </a:lnTo>
                <a:lnTo>
                  <a:pt x="3125911" y="1075597"/>
                </a:lnTo>
                <a:lnTo>
                  <a:pt x="3077972" y="1082039"/>
                </a:lnTo>
                <a:lnTo>
                  <a:pt x="180340" y="1082039"/>
                </a:lnTo>
                <a:lnTo>
                  <a:pt x="132400" y="1075597"/>
                </a:lnTo>
                <a:lnTo>
                  <a:pt x="89321" y="1057416"/>
                </a:lnTo>
                <a:lnTo>
                  <a:pt x="52822" y="1029215"/>
                </a:lnTo>
                <a:lnTo>
                  <a:pt x="24622" y="992714"/>
                </a:lnTo>
                <a:lnTo>
                  <a:pt x="6442" y="949632"/>
                </a:lnTo>
                <a:lnTo>
                  <a:pt x="0" y="901687"/>
                </a:lnTo>
                <a:lnTo>
                  <a:pt x="0" y="180339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10361" y="2386481"/>
            <a:ext cx="295465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5825" marR="5080" indent="-87376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Continuous Deployment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&amp;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Monitoring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1140" y="2321137"/>
            <a:ext cx="1521460" cy="422275"/>
          </a:xfrm>
          <a:custGeom>
            <a:avLst/>
            <a:gdLst/>
            <a:ahLst/>
            <a:cxnLst/>
            <a:rect l="l" t="t" r="r" b="b"/>
            <a:pathLst>
              <a:path w="1521459" h="422275">
                <a:moveTo>
                  <a:pt x="1309878" y="0"/>
                </a:moveTo>
                <a:lnTo>
                  <a:pt x="1309878" y="105537"/>
                </a:lnTo>
                <a:lnTo>
                  <a:pt x="0" y="105537"/>
                </a:lnTo>
                <a:lnTo>
                  <a:pt x="0" y="316611"/>
                </a:lnTo>
                <a:lnTo>
                  <a:pt x="1309878" y="316611"/>
                </a:lnTo>
                <a:lnTo>
                  <a:pt x="1309878" y="422148"/>
                </a:lnTo>
                <a:lnTo>
                  <a:pt x="1520952" y="211074"/>
                </a:lnTo>
                <a:lnTo>
                  <a:pt x="1309878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40" y="2317265"/>
            <a:ext cx="1521460" cy="422275"/>
          </a:xfrm>
          <a:custGeom>
            <a:avLst/>
            <a:gdLst/>
            <a:ahLst/>
            <a:cxnLst/>
            <a:rect l="l" t="t" r="r" b="b"/>
            <a:pathLst>
              <a:path w="1521459" h="422275">
                <a:moveTo>
                  <a:pt x="0" y="105537"/>
                </a:moveTo>
                <a:lnTo>
                  <a:pt x="1309878" y="105537"/>
                </a:lnTo>
                <a:lnTo>
                  <a:pt x="1309878" y="0"/>
                </a:lnTo>
                <a:lnTo>
                  <a:pt x="1520952" y="211074"/>
                </a:lnTo>
                <a:lnTo>
                  <a:pt x="1309878" y="422148"/>
                </a:lnTo>
                <a:lnTo>
                  <a:pt x="1309878" y="316611"/>
                </a:lnTo>
                <a:lnTo>
                  <a:pt x="0" y="316611"/>
                </a:lnTo>
                <a:lnTo>
                  <a:pt x="0" y="105537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02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55904" y="134465"/>
            <a:ext cx="121097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Cont. Delivery </a:t>
            </a:r>
            <a:r>
              <a:rPr dirty="0"/>
              <a:t>to </a:t>
            </a:r>
            <a:r>
              <a:rPr spc="-5" dirty="0"/>
              <a:t>Cont.</a:t>
            </a:r>
            <a:r>
              <a:rPr spc="60" dirty="0"/>
              <a:t> </a:t>
            </a:r>
            <a:r>
              <a:rPr spc="-5" dirty="0"/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72896" y="1427988"/>
            <a:ext cx="9022080" cy="419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28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Development Vs</a:t>
            </a:r>
            <a:r>
              <a:rPr spc="-1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531364" y="1389888"/>
            <a:ext cx="7129271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0416" y="3721578"/>
            <a:ext cx="2632710" cy="1006475"/>
          </a:xfrm>
          <a:custGeom>
            <a:avLst/>
            <a:gdLst/>
            <a:ahLst/>
            <a:cxnLst/>
            <a:rect l="l" t="t" r="r" b="b"/>
            <a:pathLst>
              <a:path w="2632710" h="1006475">
                <a:moveTo>
                  <a:pt x="1161575" y="0"/>
                </a:moveTo>
                <a:lnTo>
                  <a:pt x="1104768" y="1020"/>
                </a:lnTo>
                <a:lnTo>
                  <a:pt x="1047787" y="3218"/>
                </a:lnTo>
                <a:lnTo>
                  <a:pt x="990719" y="6610"/>
                </a:lnTo>
                <a:lnTo>
                  <a:pt x="922480" y="12250"/>
                </a:lnTo>
                <a:lnTo>
                  <a:pt x="855923" y="19471"/>
                </a:lnTo>
                <a:lnTo>
                  <a:pt x="791141" y="28219"/>
                </a:lnTo>
                <a:lnTo>
                  <a:pt x="728225" y="38439"/>
                </a:lnTo>
                <a:lnTo>
                  <a:pt x="667267" y="50078"/>
                </a:lnTo>
                <a:lnTo>
                  <a:pt x="608358" y="63080"/>
                </a:lnTo>
                <a:lnTo>
                  <a:pt x="551589" y="77392"/>
                </a:lnTo>
                <a:lnTo>
                  <a:pt x="497052" y="92960"/>
                </a:lnTo>
                <a:lnTo>
                  <a:pt x="444838" y="109729"/>
                </a:lnTo>
                <a:lnTo>
                  <a:pt x="395039" y="127645"/>
                </a:lnTo>
                <a:lnTo>
                  <a:pt x="347746" y="146655"/>
                </a:lnTo>
                <a:lnTo>
                  <a:pt x="303050" y="166703"/>
                </a:lnTo>
                <a:lnTo>
                  <a:pt x="261044" y="187736"/>
                </a:lnTo>
                <a:lnTo>
                  <a:pt x="221818" y="209699"/>
                </a:lnTo>
                <a:lnTo>
                  <a:pt x="185464" y="232538"/>
                </a:lnTo>
                <a:lnTo>
                  <a:pt x="152074" y="256200"/>
                </a:lnTo>
                <a:lnTo>
                  <a:pt x="121738" y="280629"/>
                </a:lnTo>
                <a:lnTo>
                  <a:pt x="70597" y="331574"/>
                </a:lnTo>
                <a:lnTo>
                  <a:pt x="32773" y="384939"/>
                </a:lnTo>
                <a:lnTo>
                  <a:pt x="8996" y="440292"/>
                </a:lnTo>
                <a:lnTo>
                  <a:pt x="0" y="497199"/>
                </a:lnTo>
                <a:lnTo>
                  <a:pt x="1272" y="526099"/>
                </a:lnTo>
                <a:lnTo>
                  <a:pt x="15816" y="584523"/>
                </a:lnTo>
                <a:lnTo>
                  <a:pt x="42489" y="636426"/>
                </a:lnTo>
                <a:lnTo>
                  <a:pt x="80957" y="685890"/>
                </a:lnTo>
                <a:lnTo>
                  <a:pt x="130468" y="732688"/>
                </a:lnTo>
                <a:lnTo>
                  <a:pt x="190272" y="776588"/>
                </a:lnTo>
                <a:lnTo>
                  <a:pt x="223799" y="797381"/>
                </a:lnTo>
                <a:lnTo>
                  <a:pt x="259617" y="817363"/>
                </a:lnTo>
                <a:lnTo>
                  <a:pt x="297632" y="836507"/>
                </a:lnTo>
                <a:lnTo>
                  <a:pt x="337751" y="854783"/>
                </a:lnTo>
                <a:lnTo>
                  <a:pt x="379879" y="872163"/>
                </a:lnTo>
                <a:lnTo>
                  <a:pt x="423923" y="888619"/>
                </a:lnTo>
                <a:lnTo>
                  <a:pt x="469789" y="904121"/>
                </a:lnTo>
                <a:lnTo>
                  <a:pt x="517383" y="918641"/>
                </a:lnTo>
                <a:lnTo>
                  <a:pt x="566611" y="932151"/>
                </a:lnTo>
                <a:lnTo>
                  <a:pt x="617378" y="944621"/>
                </a:lnTo>
                <a:lnTo>
                  <a:pt x="669592" y="956023"/>
                </a:lnTo>
                <a:lnTo>
                  <a:pt x="723158" y="966328"/>
                </a:lnTo>
                <a:lnTo>
                  <a:pt x="777982" y="975509"/>
                </a:lnTo>
                <a:lnTo>
                  <a:pt x="833971" y="983535"/>
                </a:lnTo>
                <a:lnTo>
                  <a:pt x="891030" y="990378"/>
                </a:lnTo>
                <a:lnTo>
                  <a:pt x="949065" y="996011"/>
                </a:lnTo>
                <a:lnTo>
                  <a:pt x="1007983" y="1000403"/>
                </a:lnTo>
                <a:lnTo>
                  <a:pt x="1067690" y="1003527"/>
                </a:lnTo>
                <a:lnTo>
                  <a:pt x="1128092" y="1005354"/>
                </a:lnTo>
                <a:lnTo>
                  <a:pt x="1189094" y="1005855"/>
                </a:lnTo>
                <a:lnTo>
                  <a:pt x="1250603" y="1005001"/>
                </a:lnTo>
                <a:lnTo>
                  <a:pt x="1312526" y="1002764"/>
                </a:lnTo>
                <a:lnTo>
                  <a:pt x="1374767" y="999115"/>
                </a:lnTo>
                <a:lnTo>
                  <a:pt x="1443007" y="993473"/>
                </a:lnTo>
                <a:lnTo>
                  <a:pt x="1509563" y="986251"/>
                </a:lnTo>
                <a:lnTo>
                  <a:pt x="1574345" y="977502"/>
                </a:lnTo>
                <a:lnTo>
                  <a:pt x="1637261" y="967281"/>
                </a:lnTo>
                <a:lnTo>
                  <a:pt x="1698219" y="955642"/>
                </a:lnTo>
                <a:lnTo>
                  <a:pt x="1757129" y="942638"/>
                </a:lnTo>
                <a:lnTo>
                  <a:pt x="1813898" y="928326"/>
                </a:lnTo>
                <a:lnTo>
                  <a:pt x="1868435" y="912757"/>
                </a:lnTo>
                <a:lnTo>
                  <a:pt x="1920649" y="895988"/>
                </a:lnTo>
                <a:lnTo>
                  <a:pt x="1970448" y="878071"/>
                </a:lnTo>
                <a:lnTo>
                  <a:pt x="2017741" y="859061"/>
                </a:lnTo>
                <a:lnTo>
                  <a:pt x="2062436" y="839013"/>
                </a:lnTo>
                <a:lnTo>
                  <a:pt x="2104442" y="817980"/>
                </a:lnTo>
                <a:lnTo>
                  <a:pt x="2143668" y="796017"/>
                </a:lnTo>
                <a:lnTo>
                  <a:pt x="2180022" y="773177"/>
                </a:lnTo>
                <a:lnTo>
                  <a:pt x="2213412" y="749516"/>
                </a:lnTo>
                <a:lnTo>
                  <a:pt x="2243748" y="725087"/>
                </a:lnTo>
                <a:lnTo>
                  <a:pt x="2294889" y="674143"/>
                </a:lnTo>
                <a:lnTo>
                  <a:pt x="2332714" y="620778"/>
                </a:lnTo>
                <a:lnTo>
                  <a:pt x="2356490" y="565427"/>
                </a:lnTo>
                <a:lnTo>
                  <a:pt x="2365487" y="508522"/>
                </a:lnTo>
                <a:lnTo>
                  <a:pt x="2364214" y="479623"/>
                </a:lnTo>
                <a:lnTo>
                  <a:pt x="2358973" y="450498"/>
                </a:lnTo>
                <a:lnTo>
                  <a:pt x="2349670" y="421201"/>
                </a:lnTo>
                <a:lnTo>
                  <a:pt x="2632474" y="274262"/>
                </a:lnTo>
                <a:lnTo>
                  <a:pt x="2192774" y="241255"/>
                </a:lnTo>
                <a:lnTo>
                  <a:pt x="2161617" y="220641"/>
                </a:lnTo>
                <a:lnTo>
                  <a:pt x="2128387" y="200834"/>
                </a:lnTo>
                <a:lnTo>
                  <a:pt x="2093172" y="181850"/>
                </a:lnTo>
                <a:lnTo>
                  <a:pt x="2056057" y="163707"/>
                </a:lnTo>
                <a:lnTo>
                  <a:pt x="2017130" y="146420"/>
                </a:lnTo>
                <a:lnTo>
                  <a:pt x="1976475" y="130007"/>
                </a:lnTo>
                <a:lnTo>
                  <a:pt x="1934180" y="114485"/>
                </a:lnTo>
                <a:lnTo>
                  <a:pt x="1890331" y="99871"/>
                </a:lnTo>
                <a:lnTo>
                  <a:pt x="1845014" y="86181"/>
                </a:lnTo>
                <a:lnTo>
                  <a:pt x="1798315" y="73432"/>
                </a:lnTo>
                <a:lnTo>
                  <a:pt x="1750322" y="61642"/>
                </a:lnTo>
                <a:lnTo>
                  <a:pt x="1701119" y="50826"/>
                </a:lnTo>
                <a:lnTo>
                  <a:pt x="1650793" y="41003"/>
                </a:lnTo>
                <a:lnTo>
                  <a:pt x="1599431" y="32188"/>
                </a:lnTo>
                <a:lnTo>
                  <a:pt x="1547118" y="24398"/>
                </a:lnTo>
                <a:lnTo>
                  <a:pt x="1493942" y="17651"/>
                </a:lnTo>
                <a:lnTo>
                  <a:pt x="1439988" y="11963"/>
                </a:lnTo>
                <a:lnTo>
                  <a:pt x="1385343" y="7350"/>
                </a:lnTo>
                <a:lnTo>
                  <a:pt x="1330093" y="3831"/>
                </a:lnTo>
                <a:lnTo>
                  <a:pt x="1274324" y="1422"/>
                </a:lnTo>
                <a:lnTo>
                  <a:pt x="1218123" y="139"/>
                </a:lnTo>
                <a:lnTo>
                  <a:pt x="1161575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0416" y="3721579"/>
            <a:ext cx="2632710" cy="1006475"/>
          </a:xfrm>
          <a:custGeom>
            <a:avLst/>
            <a:gdLst/>
            <a:ahLst/>
            <a:cxnLst/>
            <a:rect l="l" t="t" r="r" b="b"/>
            <a:pathLst>
              <a:path w="2632710" h="1006475">
                <a:moveTo>
                  <a:pt x="2632474" y="274262"/>
                </a:moveTo>
                <a:lnTo>
                  <a:pt x="2349670" y="421201"/>
                </a:lnTo>
                <a:lnTo>
                  <a:pt x="2358973" y="450498"/>
                </a:lnTo>
                <a:lnTo>
                  <a:pt x="2364214" y="479623"/>
                </a:lnTo>
                <a:lnTo>
                  <a:pt x="2362882" y="537142"/>
                </a:lnTo>
                <a:lnTo>
                  <a:pt x="2346404" y="593324"/>
                </a:lnTo>
                <a:lnTo>
                  <a:pt x="2315512" y="647736"/>
                </a:lnTo>
                <a:lnTo>
                  <a:pt x="2270937" y="699945"/>
                </a:lnTo>
                <a:lnTo>
                  <a:pt x="2213412" y="749516"/>
                </a:lnTo>
                <a:lnTo>
                  <a:pt x="2180022" y="773177"/>
                </a:lnTo>
                <a:lnTo>
                  <a:pt x="2143668" y="796017"/>
                </a:lnTo>
                <a:lnTo>
                  <a:pt x="2104442" y="817980"/>
                </a:lnTo>
                <a:lnTo>
                  <a:pt x="2062436" y="839013"/>
                </a:lnTo>
                <a:lnTo>
                  <a:pt x="2017741" y="859061"/>
                </a:lnTo>
                <a:lnTo>
                  <a:pt x="1970448" y="878071"/>
                </a:lnTo>
                <a:lnTo>
                  <a:pt x="1920649" y="895988"/>
                </a:lnTo>
                <a:lnTo>
                  <a:pt x="1868435" y="912757"/>
                </a:lnTo>
                <a:lnTo>
                  <a:pt x="1813898" y="928326"/>
                </a:lnTo>
                <a:lnTo>
                  <a:pt x="1757129" y="942638"/>
                </a:lnTo>
                <a:lnTo>
                  <a:pt x="1698219" y="955642"/>
                </a:lnTo>
                <a:lnTo>
                  <a:pt x="1637261" y="967281"/>
                </a:lnTo>
                <a:lnTo>
                  <a:pt x="1574345" y="977502"/>
                </a:lnTo>
                <a:lnTo>
                  <a:pt x="1509563" y="986251"/>
                </a:lnTo>
                <a:lnTo>
                  <a:pt x="1443007" y="993473"/>
                </a:lnTo>
                <a:lnTo>
                  <a:pt x="1374767" y="999115"/>
                </a:lnTo>
                <a:lnTo>
                  <a:pt x="1312526" y="1002764"/>
                </a:lnTo>
                <a:lnTo>
                  <a:pt x="1250603" y="1005001"/>
                </a:lnTo>
                <a:lnTo>
                  <a:pt x="1189094" y="1005855"/>
                </a:lnTo>
                <a:lnTo>
                  <a:pt x="1128092" y="1005354"/>
                </a:lnTo>
                <a:lnTo>
                  <a:pt x="1067690" y="1003527"/>
                </a:lnTo>
                <a:lnTo>
                  <a:pt x="1007983" y="1000403"/>
                </a:lnTo>
                <a:lnTo>
                  <a:pt x="949065" y="996011"/>
                </a:lnTo>
                <a:lnTo>
                  <a:pt x="891030" y="990378"/>
                </a:lnTo>
                <a:lnTo>
                  <a:pt x="833971" y="983535"/>
                </a:lnTo>
                <a:lnTo>
                  <a:pt x="777982" y="975509"/>
                </a:lnTo>
                <a:lnTo>
                  <a:pt x="723158" y="966328"/>
                </a:lnTo>
                <a:lnTo>
                  <a:pt x="669592" y="956023"/>
                </a:lnTo>
                <a:lnTo>
                  <a:pt x="617378" y="944621"/>
                </a:lnTo>
                <a:lnTo>
                  <a:pt x="566611" y="932151"/>
                </a:lnTo>
                <a:lnTo>
                  <a:pt x="517383" y="918641"/>
                </a:lnTo>
                <a:lnTo>
                  <a:pt x="469789" y="904121"/>
                </a:lnTo>
                <a:lnTo>
                  <a:pt x="423923" y="888619"/>
                </a:lnTo>
                <a:lnTo>
                  <a:pt x="379879" y="872163"/>
                </a:lnTo>
                <a:lnTo>
                  <a:pt x="337751" y="854783"/>
                </a:lnTo>
                <a:lnTo>
                  <a:pt x="297632" y="836507"/>
                </a:lnTo>
                <a:lnTo>
                  <a:pt x="259617" y="817363"/>
                </a:lnTo>
                <a:lnTo>
                  <a:pt x="223799" y="797381"/>
                </a:lnTo>
                <a:lnTo>
                  <a:pt x="190272" y="776588"/>
                </a:lnTo>
                <a:lnTo>
                  <a:pt x="130468" y="732688"/>
                </a:lnTo>
                <a:lnTo>
                  <a:pt x="80957" y="685890"/>
                </a:lnTo>
                <a:lnTo>
                  <a:pt x="42489" y="636426"/>
                </a:lnTo>
                <a:lnTo>
                  <a:pt x="15816" y="584523"/>
                </a:lnTo>
                <a:lnTo>
                  <a:pt x="1272" y="526099"/>
                </a:lnTo>
                <a:lnTo>
                  <a:pt x="0" y="497199"/>
                </a:lnTo>
                <a:lnTo>
                  <a:pt x="2605" y="468579"/>
                </a:lnTo>
                <a:lnTo>
                  <a:pt x="19083" y="412395"/>
                </a:lnTo>
                <a:lnTo>
                  <a:pt x="49975" y="357981"/>
                </a:lnTo>
                <a:lnTo>
                  <a:pt x="94549" y="305771"/>
                </a:lnTo>
                <a:lnTo>
                  <a:pt x="152074" y="256200"/>
                </a:lnTo>
                <a:lnTo>
                  <a:pt x="185464" y="232538"/>
                </a:lnTo>
                <a:lnTo>
                  <a:pt x="221818" y="209699"/>
                </a:lnTo>
                <a:lnTo>
                  <a:pt x="261044" y="187736"/>
                </a:lnTo>
                <a:lnTo>
                  <a:pt x="303050" y="166703"/>
                </a:lnTo>
                <a:lnTo>
                  <a:pt x="347746" y="146655"/>
                </a:lnTo>
                <a:lnTo>
                  <a:pt x="395039" y="127645"/>
                </a:lnTo>
                <a:lnTo>
                  <a:pt x="444838" y="109729"/>
                </a:lnTo>
                <a:lnTo>
                  <a:pt x="497052" y="92960"/>
                </a:lnTo>
                <a:lnTo>
                  <a:pt x="551589" y="77392"/>
                </a:lnTo>
                <a:lnTo>
                  <a:pt x="608358" y="63080"/>
                </a:lnTo>
                <a:lnTo>
                  <a:pt x="667267" y="50078"/>
                </a:lnTo>
                <a:lnTo>
                  <a:pt x="728225" y="38439"/>
                </a:lnTo>
                <a:lnTo>
                  <a:pt x="791141" y="28219"/>
                </a:lnTo>
                <a:lnTo>
                  <a:pt x="855923" y="19471"/>
                </a:lnTo>
                <a:lnTo>
                  <a:pt x="922480" y="12250"/>
                </a:lnTo>
                <a:lnTo>
                  <a:pt x="990719" y="6610"/>
                </a:lnTo>
                <a:lnTo>
                  <a:pt x="1047787" y="3218"/>
                </a:lnTo>
                <a:lnTo>
                  <a:pt x="1104768" y="1020"/>
                </a:lnTo>
                <a:lnTo>
                  <a:pt x="1161575" y="0"/>
                </a:lnTo>
                <a:lnTo>
                  <a:pt x="1218123" y="139"/>
                </a:lnTo>
                <a:lnTo>
                  <a:pt x="1274324" y="1422"/>
                </a:lnTo>
                <a:lnTo>
                  <a:pt x="1330093" y="3831"/>
                </a:lnTo>
                <a:lnTo>
                  <a:pt x="1385343" y="7350"/>
                </a:lnTo>
                <a:lnTo>
                  <a:pt x="1439988" y="11963"/>
                </a:lnTo>
                <a:lnTo>
                  <a:pt x="1493942" y="17651"/>
                </a:lnTo>
                <a:lnTo>
                  <a:pt x="1547118" y="24398"/>
                </a:lnTo>
                <a:lnTo>
                  <a:pt x="1599431" y="32188"/>
                </a:lnTo>
                <a:lnTo>
                  <a:pt x="1650793" y="41003"/>
                </a:lnTo>
                <a:lnTo>
                  <a:pt x="1701119" y="50826"/>
                </a:lnTo>
                <a:lnTo>
                  <a:pt x="1750322" y="61642"/>
                </a:lnTo>
                <a:lnTo>
                  <a:pt x="1798315" y="73432"/>
                </a:lnTo>
                <a:lnTo>
                  <a:pt x="1845014" y="86181"/>
                </a:lnTo>
                <a:lnTo>
                  <a:pt x="1890331" y="99871"/>
                </a:lnTo>
                <a:lnTo>
                  <a:pt x="1934180" y="114485"/>
                </a:lnTo>
                <a:lnTo>
                  <a:pt x="1976475" y="130007"/>
                </a:lnTo>
                <a:lnTo>
                  <a:pt x="2017130" y="146420"/>
                </a:lnTo>
                <a:lnTo>
                  <a:pt x="2056057" y="163707"/>
                </a:lnTo>
                <a:lnTo>
                  <a:pt x="2093172" y="181850"/>
                </a:lnTo>
                <a:lnTo>
                  <a:pt x="2128387" y="200834"/>
                </a:lnTo>
                <a:lnTo>
                  <a:pt x="2161617" y="220641"/>
                </a:lnTo>
                <a:lnTo>
                  <a:pt x="2192774" y="241255"/>
                </a:lnTo>
                <a:lnTo>
                  <a:pt x="2632474" y="274262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1918" y="3918583"/>
            <a:ext cx="144970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6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agile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– deliver</a:t>
            </a:r>
            <a:r>
              <a:rPr sz="16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faster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69984" y="3595750"/>
            <a:ext cx="2681605" cy="1006475"/>
          </a:xfrm>
          <a:custGeom>
            <a:avLst/>
            <a:gdLst/>
            <a:ahLst/>
            <a:cxnLst/>
            <a:rect l="l" t="t" r="r" b="b"/>
            <a:pathLst>
              <a:path w="2681604" h="1006475">
                <a:moveTo>
                  <a:pt x="1474125" y="0"/>
                </a:moveTo>
                <a:lnTo>
                  <a:pt x="1416174" y="1105"/>
                </a:lnTo>
                <a:lnTo>
                  <a:pt x="1358701" y="3412"/>
                </a:lnTo>
                <a:lnTo>
                  <a:pt x="1301799" y="6900"/>
                </a:lnTo>
                <a:lnTo>
                  <a:pt x="1245559" y="11546"/>
                </a:lnTo>
                <a:lnTo>
                  <a:pt x="1190074" y="17330"/>
                </a:lnTo>
                <a:lnTo>
                  <a:pt x="1135436" y="24229"/>
                </a:lnTo>
                <a:lnTo>
                  <a:pt x="1081737" y="32222"/>
                </a:lnTo>
                <a:lnTo>
                  <a:pt x="1029068" y="41288"/>
                </a:lnTo>
                <a:lnTo>
                  <a:pt x="977521" y="51404"/>
                </a:lnTo>
                <a:lnTo>
                  <a:pt x="927190" y="62550"/>
                </a:lnTo>
                <a:lnTo>
                  <a:pt x="878165" y="74704"/>
                </a:lnTo>
                <a:lnTo>
                  <a:pt x="830539" y="87843"/>
                </a:lnTo>
                <a:lnTo>
                  <a:pt x="784404" y="101948"/>
                </a:lnTo>
                <a:lnTo>
                  <a:pt x="739852" y="116995"/>
                </a:lnTo>
                <a:lnTo>
                  <a:pt x="696974" y="132963"/>
                </a:lnTo>
                <a:lnTo>
                  <a:pt x="655864" y="149832"/>
                </a:lnTo>
                <a:lnTo>
                  <a:pt x="616612" y="167579"/>
                </a:lnTo>
                <a:lnTo>
                  <a:pt x="579311" y="186182"/>
                </a:lnTo>
                <a:lnTo>
                  <a:pt x="544053" y="205620"/>
                </a:lnTo>
                <a:lnTo>
                  <a:pt x="510930" y="225873"/>
                </a:lnTo>
                <a:lnTo>
                  <a:pt x="451457" y="268731"/>
                </a:lnTo>
                <a:lnTo>
                  <a:pt x="401627" y="314585"/>
                </a:lnTo>
                <a:lnTo>
                  <a:pt x="362178" y="363261"/>
                </a:lnTo>
                <a:lnTo>
                  <a:pt x="0" y="445798"/>
                </a:lnTo>
                <a:lnTo>
                  <a:pt x="321856" y="554421"/>
                </a:lnTo>
                <a:lnTo>
                  <a:pt x="330834" y="583321"/>
                </a:lnTo>
                <a:lnTo>
                  <a:pt x="343602" y="611717"/>
                </a:lnTo>
                <a:lnTo>
                  <a:pt x="380099" y="666791"/>
                </a:lnTo>
                <a:lnTo>
                  <a:pt x="430526" y="719224"/>
                </a:lnTo>
                <a:lnTo>
                  <a:pt x="460706" y="744320"/>
                </a:lnTo>
                <a:lnTo>
                  <a:pt x="494060" y="768598"/>
                </a:lnTo>
                <a:lnTo>
                  <a:pt x="530486" y="792008"/>
                </a:lnTo>
                <a:lnTo>
                  <a:pt x="569880" y="814495"/>
                </a:lnTo>
                <a:lnTo>
                  <a:pt x="612141" y="836009"/>
                </a:lnTo>
                <a:lnTo>
                  <a:pt x="657166" y="856497"/>
                </a:lnTo>
                <a:lnTo>
                  <a:pt x="704851" y="875906"/>
                </a:lnTo>
                <a:lnTo>
                  <a:pt x="755094" y="894185"/>
                </a:lnTo>
                <a:lnTo>
                  <a:pt x="807793" y="911280"/>
                </a:lnTo>
                <a:lnTo>
                  <a:pt x="862844" y="927141"/>
                </a:lnTo>
                <a:lnTo>
                  <a:pt x="920145" y="941713"/>
                </a:lnTo>
                <a:lnTo>
                  <a:pt x="979594" y="954946"/>
                </a:lnTo>
                <a:lnTo>
                  <a:pt x="1041087" y="966786"/>
                </a:lnTo>
                <a:lnTo>
                  <a:pt x="1104522" y="977182"/>
                </a:lnTo>
                <a:lnTo>
                  <a:pt x="1169797" y="986082"/>
                </a:lnTo>
                <a:lnTo>
                  <a:pt x="1228688" y="992642"/>
                </a:lnTo>
                <a:lnTo>
                  <a:pt x="1287653" y="997870"/>
                </a:lnTo>
                <a:lnTo>
                  <a:pt x="1346599" y="1001789"/>
                </a:lnTo>
                <a:lnTo>
                  <a:pt x="1405435" y="1004419"/>
                </a:lnTo>
                <a:lnTo>
                  <a:pt x="1464068" y="1005783"/>
                </a:lnTo>
                <a:lnTo>
                  <a:pt x="1522407" y="1005902"/>
                </a:lnTo>
                <a:lnTo>
                  <a:pt x="1580359" y="1004796"/>
                </a:lnTo>
                <a:lnTo>
                  <a:pt x="1637832" y="1002489"/>
                </a:lnTo>
                <a:lnTo>
                  <a:pt x="1694735" y="999002"/>
                </a:lnTo>
                <a:lnTo>
                  <a:pt x="1750975" y="994356"/>
                </a:lnTo>
                <a:lnTo>
                  <a:pt x="1806461" y="988572"/>
                </a:lnTo>
                <a:lnTo>
                  <a:pt x="1861099" y="981673"/>
                </a:lnTo>
                <a:lnTo>
                  <a:pt x="1914799" y="973679"/>
                </a:lnTo>
                <a:lnTo>
                  <a:pt x="1967469" y="964614"/>
                </a:lnTo>
                <a:lnTo>
                  <a:pt x="2019015" y="954497"/>
                </a:lnTo>
                <a:lnTo>
                  <a:pt x="2069347" y="943351"/>
                </a:lnTo>
                <a:lnTo>
                  <a:pt x="2118372" y="931197"/>
                </a:lnTo>
                <a:lnTo>
                  <a:pt x="2165998" y="918057"/>
                </a:lnTo>
                <a:lnTo>
                  <a:pt x="2212134" y="903952"/>
                </a:lnTo>
                <a:lnTo>
                  <a:pt x="2256686" y="888905"/>
                </a:lnTo>
                <a:lnTo>
                  <a:pt x="2299564" y="872936"/>
                </a:lnTo>
                <a:lnTo>
                  <a:pt x="2340675" y="856067"/>
                </a:lnTo>
                <a:lnTo>
                  <a:pt x="2379926" y="838320"/>
                </a:lnTo>
                <a:lnTo>
                  <a:pt x="2417227" y="819716"/>
                </a:lnTo>
                <a:lnTo>
                  <a:pt x="2452485" y="800277"/>
                </a:lnTo>
                <a:lnTo>
                  <a:pt x="2485609" y="780025"/>
                </a:lnTo>
                <a:lnTo>
                  <a:pt x="2545082" y="737166"/>
                </a:lnTo>
                <a:lnTo>
                  <a:pt x="2594911" y="691312"/>
                </a:lnTo>
                <a:lnTo>
                  <a:pt x="2634361" y="642635"/>
                </a:lnTo>
                <a:lnTo>
                  <a:pt x="2665023" y="585352"/>
                </a:lnTo>
                <a:lnTo>
                  <a:pt x="2679670" y="528168"/>
                </a:lnTo>
                <a:lnTo>
                  <a:pt x="2681177" y="499759"/>
                </a:lnTo>
                <a:lnTo>
                  <a:pt x="2678906" y="471550"/>
                </a:lnTo>
                <a:lnTo>
                  <a:pt x="2663339" y="415966"/>
                </a:lnTo>
                <a:lnTo>
                  <a:pt x="2633572" y="361884"/>
                </a:lnTo>
                <a:lnTo>
                  <a:pt x="2590214" y="309770"/>
                </a:lnTo>
                <a:lnTo>
                  <a:pt x="2533869" y="260092"/>
                </a:lnTo>
                <a:lnTo>
                  <a:pt x="2501015" y="236313"/>
                </a:lnTo>
                <a:lnTo>
                  <a:pt x="2465143" y="213318"/>
                </a:lnTo>
                <a:lnTo>
                  <a:pt x="2426327" y="191166"/>
                </a:lnTo>
                <a:lnTo>
                  <a:pt x="2384643" y="169914"/>
                </a:lnTo>
                <a:lnTo>
                  <a:pt x="2340166" y="149623"/>
                </a:lnTo>
                <a:lnTo>
                  <a:pt x="2292974" y="130349"/>
                </a:lnTo>
                <a:lnTo>
                  <a:pt x="2243140" y="112151"/>
                </a:lnTo>
                <a:lnTo>
                  <a:pt x="2190742" y="95089"/>
                </a:lnTo>
                <a:lnTo>
                  <a:pt x="2135854" y="79219"/>
                </a:lnTo>
                <a:lnTo>
                  <a:pt x="2078553" y="64601"/>
                </a:lnTo>
                <a:lnTo>
                  <a:pt x="2018915" y="51294"/>
                </a:lnTo>
                <a:lnTo>
                  <a:pt x="1957014" y="39354"/>
                </a:lnTo>
                <a:lnTo>
                  <a:pt x="1892927" y="28842"/>
                </a:lnTo>
                <a:lnTo>
                  <a:pt x="1826729" y="19815"/>
                </a:lnTo>
                <a:lnTo>
                  <a:pt x="1767839" y="13256"/>
                </a:lnTo>
                <a:lnTo>
                  <a:pt x="1708875" y="8028"/>
                </a:lnTo>
                <a:lnTo>
                  <a:pt x="1649930" y="4110"/>
                </a:lnTo>
                <a:lnTo>
                  <a:pt x="1591095" y="1481"/>
                </a:lnTo>
                <a:lnTo>
                  <a:pt x="1532463" y="118"/>
                </a:lnTo>
                <a:lnTo>
                  <a:pt x="1474125" y="0"/>
                </a:lnTo>
                <a:close/>
              </a:path>
            </a:pathLst>
          </a:custGeom>
          <a:solidFill>
            <a:srgbClr val="A93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9985" y="3595750"/>
            <a:ext cx="2681605" cy="1006475"/>
          </a:xfrm>
          <a:custGeom>
            <a:avLst/>
            <a:gdLst/>
            <a:ahLst/>
            <a:cxnLst/>
            <a:rect l="l" t="t" r="r" b="b"/>
            <a:pathLst>
              <a:path w="2681604" h="1006475">
                <a:moveTo>
                  <a:pt x="0" y="445798"/>
                </a:moveTo>
                <a:lnTo>
                  <a:pt x="362178" y="363261"/>
                </a:lnTo>
                <a:lnTo>
                  <a:pt x="380559" y="338581"/>
                </a:lnTo>
                <a:lnTo>
                  <a:pt x="401627" y="314585"/>
                </a:lnTo>
                <a:lnTo>
                  <a:pt x="451457" y="268731"/>
                </a:lnTo>
                <a:lnTo>
                  <a:pt x="510930" y="225873"/>
                </a:lnTo>
                <a:lnTo>
                  <a:pt x="544053" y="205620"/>
                </a:lnTo>
                <a:lnTo>
                  <a:pt x="579311" y="186182"/>
                </a:lnTo>
                <a:lnTo>
                  <a:pt x="616612" y="167579"/>
                </a:lnTo>
                <a:lnTo>
                  <a:pt x="655864" y="149832"/>
                </a:lnTo>
                <a:lnTo>
                  <a:pt x="696974" y="132963"/>
                </a:lnTo>
                <a:lnTo>
                  <a:pt x="739852" y="116995"/>
                </a:lnTo>
                <a:lnTo>
                  <a:pt x="784404" y="101948"/>
                </a:lnTo>
                <a:lnTo>
                  <a:pt x="830539" y="87843"/>
                </a:lnTo>
                <a:lnTo>
                  <a:pt x="878165" y="74704"/>
                </a:lnTo>
                <a:lnTo>
                  <a:pt x="927190" y="62550"/>
                </a:lnTo>
                <a:lnTo>
                  <a:pt x="977521" y="51404"/>
                </a:lnTo>
                <a:lnTo>
                  <a:pt x="1029068" y="41288"/>
                </a:lnTo>
                <a:lnTo>
                  <a:pt x="1081737" y="32222"/>
                </a:lnTo>
                <a:lnTo>
                  <a:pt x="1135436" y="24229"/>
                </a:lnTo>
                <a:lnTo>
                  <a:pt x="1190074" y="17330"/>
                </a:lnTo>
                <a:lnTo>
                  <a:pt x="1245559" y="11546"/>
                </a:lnTo>
                <a:lnTo>
                  <a:pt x="1301799" y="6900"/>
                </a:lnTo>
                <a:lnTo>
                  <a:pt x="1358701" y="3412"/>
                </a:lnTo>
                <a:lnTo>
                  <a:pt x="1416174" y="1105"/>
                </a:lnTo>
                <a:lnTo>
                  <a:pt x="1474125" y="0"/>
                </a:lnTo>
                <a:lnTo>
                  <a:pt x="1532463" y="118"/>
                </a:lnTo>
                <a:lnTo>
                  <a:pt x="1591095" y="1481"/>
                </a:lnTo>
                <a:lnTo>
                  <a:pt x="1649930" y="4110"/>
                </a:lnTo>
                <a:lnTo>
                  <a:pt x="1708875" y="8028"/>
                </a:lnTo>
                <a:lnTo>
                  <a:pt x="1767839" y="13256"/>
                </a:lnTo>
                <a:lnTo>
                  <a:pt x="1826729" y="19815"/>
                </a:lnTo>
                <a:lnTo>
                  <a:pt x="1892927" y="28842"/>
                </a:lnTo>
                <a:lnTo>
                  <a:pt x="1957014" y="39354"/>
                </a:lnTo>
                <a:lnTo>
                  <a:pt x="2018915" y="51294"/>
                </a:lnTo>
                <a:lnTo>
                  <a:pt x="2078553" y="64601"/>
                </a:lnTo>
                <a:lnTo>
                  <a:pt x="2135854" y="79219"/>
                </a:lnTo>
                <a:lnTo>
                  <a:pt x="2190742" y="95089"/>
                </a:lnTo>
                <a:lnTo>
                  <a:pt x="2243140" y="112151"/>
                </a:lnTo>
                <a:lnTo>
                  <a:pt x="2292974" y="130349"/>
                </a:lnTo>
                <a:lnTo>
                  <a:pt x="2340166" y="149623"/>
                </a:lnTo>
                <a:lnTo>
                  <a:pt x="2384643" y="169914"/>
                </a:lnTo>
                <a:lnTo>
                  <a:pt x="2426327" y="191166"/>
                </a:lnTo>
                <a:lnTo>
                  <a:pt x="2465143" y="213318"/>
                </a:lnTo>
                <a:lnTo>
                  <a:pt x="2501015" y="236313"/>
                </a:lnTo>
                <a:lnTo>
                  <a:pt x="2533869" y="260092"/>
                </a:lnTo>
                <a:lnTo>
                  <a:pt x="2563627" y="284598"/>
                </a:lnTo>
                <a:lnTo>
                  <a:pt x="2613554" y="335552"/>
                </a:lnTo>
                <a:lnTo>
                  <a:pt x="2650192" y="388708"/>
                </a:lnTo>
                <a:lnTo>
                  <a:pt x="2672935" y="443600"/>
                </a:lnTo>
                <a:lnTo>
                  <a:pt x="2681177" y="499759"/>
                </a:lnTo>
                <a:lnTo>
                  <a:pt x="2679670" y="528168"/>
                </a:lnTo>
                <a:lnTo>
                  <a:pt x="2665023" y="585352"/>
                </a:lnTo>
                <a:lnTo>
                  <a:pt x="2634361" y="642635"/>
                </a:lnTo>
                <a:lnTo>
                  <a:pt x="2594911" y="691312"/>
                </a:lnTo>
                <a:lnTo>
                  <a:pt x="2545082" y="737166"/>
                </a:lnTo>
                <a:lnTo>
                  <a:pt x="2485609" y="780025"/>
                </a:lnTo>
                <a:lnTo>
                  <a:pt x="2452485" y="800277"/>
                </a:lnTo>
                <a:lnTo>
                  <a:pt x="2417227" y="819716"/>
                </a:lnTo>
                <a:lnTo>
                  <a:pt x="2379926" y="838320"/>
                </a:lnTo>
                <a:lnTo>
                  <a:pt x="2340675" y="856067"/>
                </a:lnTo>
                <a:lnTo>
                  <a:pt x="2299564" y="872936"/>
                </a:lnTo>
                <a:lnTo>
                  <a:pt x="2256686" y="888905"/>
                </a:lnTo>
                <a:lnTo>
                  <a:pt x="2212134" y="903952"/>
                </a:lnTo>
                <a:lnTo>
                  <a:pt x="2165998" y="918057"/>
                </a:lnTo>
                <a:lnTo>
                  <a:pt x="2118372" y="931197"/>
                </a:lnTo>
                <a:lnTo>
                  <a:pt x="2069347" y="943351"/>
                </a:lnTo>
                <a:lnTo>
                  <a:pt x="2019015" y="954497"/>
                </a:lnTo>
                <a:lnTo>
                  <a:pt x="1967469" y="964614"/>
                </a:lnTo>
                <a:lnTo>
                  <a:pt x="1914799" y="973679"/>
                </a:lnTo>
                <a:lnTo>
                  <a:pt x="1861099" y="981673"/>
                </a:lnTo>
                <a:lnTo>
                  <a:pt x="1806461" y="988572"/>
                </a:lnTo>
                <a:lnTo>
                  <a:pt x="1750975" y="994356"/>
                </a:lnTo>
                <a:lnTo>
                  <a:pt x="1694735" y="999002"/>
                </a:lnTo>
                <a:lnTo>
                  <a:pt x="1637832" y="1002489"/>
                </a:lnTo>
                <a:lnTo>
                  <a:pt x="1580359" y="1004796"/>
                </a:lnTo>
                <a:lnTo>
                  <a:pt x="1522407" y="1005902"/>
                </a:lnTo>
                <a:lnTo>
                  <a:pt x="1464068" y="1005783"/>
                </a:lnTo>
                <a:lnTo>
                  <a:pt x="1405435" y="1004419"/>
                </a:lnTo>
                <a:lnTo>
                  <a:pt x="1346599" y="1001789"/>
                </a:lnTo>
                <a:lnTo>
                  <a:pt x="1287653" y="997870"/>
                </a:lnTo>
                <a:lnTo>
                  <a:pt x="1228688" y="992642"/>
                </a:lnTo>
                <a:lnTo>
                  <a:pt x="1169797" y="986082"/>
                </a:lnTo>
                <a:lnTo>
                  <a:pt x="1104522" y="977182"/>
                </a:lnTo>
                <a:lnTo>
                  <a:pt x="1041087" y="966786"/>
                </a:lnTo>
                <a:lnTo>
                  <a:pt x="979594" y="954946"/>
                </a:lnTo>
                <a:lnTo>
                  <a:pt x="920145" y="941713"/>
                </a:lnTo>
                <a:lnTo>
                  <a:pt x="862844" y="927141"/>
                </a:lnTo>
                <a:lnTo>
                  <a:pt x="807793" y="911280"/>
                </a:lnTo>
                <a:lnTo>
                  <a:pt x="755094" y="894185"/>
                </a:lnTo>
                <a:lnTo>
                  <a:pt x="704851" y="875906"/>
                </a:lnTo>
                <a:lnTo>
                  <a:pt x="657166" y="856497"/>
                </a:lnTo>
                <a:lnTo>
                  <a:pt x="612141" y="836009"/>
                </a:lnTo>
                <a:lnTo>
                  <a:pt x="569880" y="814495"/>
                </a:lnTo>
                <a:lnTo>
                  <a:pt x="530486" y="792008"/>
                </a:lnTo>
                <a:lnTo>
                  <a:pt x="494060" y="768598"/>
                </a:lnTo>
                <a:lnTo>
                  <a:pt x="460706" y="744320"/>
                </a:lnTo>
                <a:lnTo>
                  <a:pt x="430526" y="719224"/>
                </a:lnTo>
                <a:lnTo>
                  <a:pt x="380099" y="666791"/>
                </a:lnTo>
                <a:lnTo>
                  <a:pt x="343602" y="611717"/>
                </a:lnTo>
                <a:lnTo>
                  <a:pt x="321856" y="554421"/>
                </a:lnTo>
                <a:lnTo>
                  <a:pt x="0" y="445798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38316" y="3918583"/>
            <a:ext cx="142176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Change is</a:t>
            </a:r>
            <a:r>
              <a:rPr sz="16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evil</a:t>
            </a:r>
            <a:endParaRPr sz="1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038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8368" y="134465"/>
            <a:ext cx="1201216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What is</a:t>
            </a:r>
            <a:r>
              <a:rPr spc="-30" dirty="0"/>
              <a:t> </a:t>
            </a:r>
            <a:r>
              <a:rPr spc="-5" dirty="0"/>
              <a:t>DevOps?</a:t>
            </a:r>
          </a:p>
        </p:txBody>
      </p:sp>
      <p:sp>
        <p:nvSpPr>
          <p:cNvPr id="3" name="object 3"/>
          <p:cNvSpPr/>
          <p:nvPr/>
        </p:nvSpPr>
        <p:spPr>
          <a:xfrm>
            <a:off x="4436009" y="1682868"/>
            <a:ext cx="4917947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4860" y="2960527"/>
            <a:ext cx="232537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085" marR="5080" indent="-541020">
              <a:lnSpc>
                <a:spcPct val="121300"/>
              </a:lnSpc>
            </a:pP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Collaboration </a:t>
            </a:r>
            <a:r>
              <a:rPr sz="1600" spc="-15" dirty="0">
                <a:solidFill>
                  <a:srgbClr val="0096D6"/>
                </a:solidFill>
                <a:latin typeface="Century Gothic"/>
                <a:cs typeface="Century Gothic"/>
              </a:rPr>
              <a:t>between 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Dev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and</a:t>
            </a:r>
            <a:r>
              <a:rPr sz="1600" spc="-70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Ops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4472" y="5337746"/>
            <a:ext cx="366077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Continuous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Deployment /</a:t>
            </a:r>
            <a:r>
              <a:rPr sz="1600" spc="35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Monitoring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890" y="2372766"/>
            <a:ext cx="393446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96D6"/>
                </a:solidFill>
                <a:latin typeface="Century Gothic"/>
                <a:cs typeface="Century Gothic"/>
              </a:rPr>
              <a:t>Team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of developers and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operation</a:t>
            </a:r>
            <a:r>
              <a:rPr sz="1600" spc="50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staff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092" y="5272278"/>
            <a:ext cx="188087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Culture</a:t>
            </a:r>
            <a:r>
              <a:rPr sz="1600" spc="-60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movement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9468" y="3244748"/>
            <a:ext cx="214884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Process or</a:t>
            </a:r>
            <a:r>
              <a:rPr sz="1600" spc="-60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Framework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395" y="1378762"/>
            <a:ext cx="405130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Philosophy, movement, a </a:t>
            </a:r>
            <a:r>
              <a:rPr sz="1600" spc="-15" dirty="0">
                <a:solidFill>
                  <a:srgbClr val="0096D6"/>
                </a:solidFill>
                <a:latin typeface="Century Gothic"/>
                <a:cs typeface="Century Gothic"/>
              </a:rPr>
              <a:t>way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of</a:t>
            </a:r>
            <a:r>
              <a:rPr sz="1600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thinking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3857" y="5728938"/>
            <a:ext cx="10118064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Culture Shift and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set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of principles and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methods </a:t>
            </a:r>
            <a:r>
              <a:rPr sz="1600" spc="-15" dirty="0">
                <a:solidFill>
                  <a:srgbClr val="0096D6"/>
                </a:solidFill>
                <a:latin typeface="Century Gothic"/>
                <a:cs typeface="Century Gothic"/>
              </a:rPr>
              <a:t>(based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on </a:t>
            </a:r>
            <a:r>
              <a:rPr sz="1600" dirty="0">
                <a:solidFill>
                  <a:srgbClr val="0096D6"/>
                </a:solidFill>
                <a:latin typeface="Century Gothic"/>
                <a:cs typeface="Century Gothic"/>
              </a:rPr>
              <a:t>Agile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&amp;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Lean)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for </a:t>
            </a:r>
            <a:r>
              <a:rPr sz="1600" spc="-15" dirty="0">
                <a:solidFill>
                  <a:srgbClr val="0096D6"/>
                </a:solidFill>
                <a:latin typeface="Century Gothic"/>
                <a:cs typeface="Century Gothic"/>
              </a:rPr>
              <a:t>better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Dev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&amp; Ops  collaboration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to </a:t>
            </a:r>
            <a:r>
              <a:rPr sz="1600" dirty="0">
                <a:solidFill>
                  <a:srgbClr val="0096D6"/>
                </a:solidFill>
                <a:latin typeface="Century Gothic"/>
                <a:cs typeface="Century Gothic"/>
              </a:rPr>
              <a:t>build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software that meets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business </a:t>
            </a:r>
            <a:r>
              <a:rPr sz="1600" spc="-10" dirty="0">
                <a:solidFill>
                  <a:srgbClr val="0096D6"/>
                </a:solidFill>
                <a:latin typeface="Century Gothic"/>
                <a:cs typeface="Century Gothic"/>
              </a:rPr>
              <a:t>needs faster, cheaper </a:t>
            </a:r>
            <a:r>
              <a:rPr sz="1600" spc="-5" dirty="0">
                <a:solidFill>
                  <a:srgbClr val="0096D6"/>
                </a:solidFill>
                <a:latin typeface="Century Gothic"/>
                <a:cs typeface="Century Gothic"/>
              </a:rPr>
              <a:t>&amp; more</a:t>
            </a:r>
            <a:r>
              <a:rPr sz="1600" spc="204" dirty="0">
                <a:solidFill>
                  <a:srgbClr val="0096D6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96D6"/>
                </a:solidFill>
                <a:latin typeface="Century Gothic"/>
                <a:cs typeface="Century Gothic"/>
              </a:rPr>
              <a:t>reliably.</a:t>
            </a:r>
            <a:endParaRPr sz="1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324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8368" y="134465"/>
            <a:ext cx="1201216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Basics of </a:t>
            </a:r>
            <a:r>
              <a:rPr dirty="0"/>
              <a:t>Lean </a:t>
            </a:r>
            <a:r>
              <a:rPr spc="-5" dirty="0"/>
              <a:t>Software</a:t>
            </a:r>
            <a:r>
              <a:rPr spc="1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9712" y="1760219"/>
            <a:ext cx="2710180" cy="288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7 Key</a:t>
            </a:r>
            <a:r>
              <a:rPr sz="1800" b="1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Principles</a:t>
            </a:r>
            <a:endParaRPr sz="18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Eliminate</a:t>
            </a:r>
            <a:r>
              <a:rPr sz="16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Century Gothic"/>
                <a:cs typeface="Century Gothic"/>
              </a:rPr>
              <a:t>Waste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E3E3E"/>
                </a:solidFill>
                <a:latin typeface="Century Gothic"/>
                <a:cs typeface="Century Gothic"/>
              </a:rPr>
              <a:t>Build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Quality</a:t>
            </a:r>
            <a:r>
              <a:rPr sz="16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Century Gothic"/>
                <a:cs typeface="Century Gothic"/>
              </a:rPr>
              <a:t>In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Create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Knowledge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Defer</a:t>
            </a:r>
            <a:r>
              <a:rPr sz="160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Commitment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3E3E3E"/>
                </a:solidFill>
                <a:latin typeface="Century Gothic"/>
                <a:cs typeface="Century Gothic"/>
              </a:rPr>
              <a:t>Deliver</a:t>
            </a:r>
            <a:r>
              <a:rPr sz="1600" spc="-7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Fast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Respect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 People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Optimise </a:t>
            </a:r>
            <a:r>
              <a:rPr sz="1600" spc="-15" dirty="0">
                <a:solidFill>
                  <a:srgbClr val="3E3E3E"/>
                </a:solidFill>
                <a:latin typeface="Century Gothic"/>
                <a:cs typeface="Century Gothic"/>
              </a:rPr>
              <a:t>The</a:t>
            </a:r>
            <a:r>
              <a:rPr sz="1600" spc="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Century Gothic"/>
                <a:cs typeface="Century Gothic"/>
              </a:rPr>
              <a:t>Whole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0" y="1759435"/>
            <a:ext cx="4361688" cy="354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7952" y="6255169"/>
            <a:ext cx="267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©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Copyright </a:t>
            </a: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2015-16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Dyaneshwaran Periyasamy</a:t>
            </a:r>
            <a:endParaRPr sz="9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413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2752" y="134465"/>
            <a:ext cx="1203655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DevOps</a:t>
            </a:r>
            <a:r>
              <a:rPr spc="-70" dirty="0"/>
              <a:t> </a:t>
            </a:r>
            <a:r>
              <a:rPr spc="-5" dirty="0"/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952" y="6255169"/>
            <a:ext cx="267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©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Copyright </a:t>
            </a: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2015-16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Dyaneshwaran Periyasamy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8608" y="1588007"/>
            <a:ext cx="2418080" cy="185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2400" spc="-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E3E3E"/>
                </a:solidFill>
                <a:latin typeface="Century Gothic"/>
                <a:cs typeface="Century Gothic"/>
              </a:rPr>
              <a:t>C</a:t>
            </a:r>
            <a:r>
              <a:rPr sz="2400" dirty="0">
                <a:solidFill>
                  <a:srgbClr val="3E3E3E"/>
                </a:solidFill>
                <a:latin typeface="Century Gothic"/>
                <a:cs typeface="Century Gothic"/>
              </a:rPr>
              <a:t>ulture</a:t>
            </a:r>
            <a:endParaRPr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24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E3E3E"/>
                </a:solidFill>
                <a:latin typeface="Century Gothic"/>
                <a:cs typeface="Century Gothic"/>
              </a:rPr>
              <a:t>A</a:t>
            </a:r>
            <a:r>
              <a:rPr sz="2400" dirty="0">
                <a:solidFill>
                  <a:srgbClr val="3E3E3E"/>
                </a:solidFill>
                <a:latin typeface="Century Gothic"/>
                <a:cs typeface="Century Gothic"/>
              </a:rPr>
              <a:t>utomation</a:t>
            </a:r>
            <a:endParaRPr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24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E3E3E"/>
                </a:solidFill>
                <a:latin typeface="Century Gothic"/>
                <a:cs typeface="Century Gothic"/>
              </a:rPr>
              <a:t>M</a:t>
            </a:r>
            <a:r>
              <a:rPr sz="2400" dirty="0">
                <a:solidFill>
                  <a:srgbClr val="3E3E3E"/>
                </a:solidFill>
                <a:latin typeface="Century Gothic"/>
                <a:cs typeface="Century Gothic"/>
              </a:rPr>
              <a:t>easurement</a:t>
            </a:r>
            <a:endParaRPr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24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E3E3E"/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rgbClr val="3E3E3E"/>
                </a:solidFill>
                <a:latin typeface="Century Gothic"/>
                <a:cs typeface="Century Gothic"/>
              </a:rPr>
              <a:t>haring</a:t>
            </a: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087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29056" y="301209"/>
            <a:ext cx="1218285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Why</a:t>
            </a:r>
            <a:r>
              <a:rPr spc="-75" dirty="0"/>
              <a:t> </a:t>
            </a:r>
            <a:r>
              <a:rPr spc="-5" dirty="0"/>
              <a:t>DevOps?</a:t>
            </a:r>
          </a:p>
        </p:txBody>
      </p:sp>
      <p:sp>
        <p:nvSpPr>
          <p:cNvPr id="3" name="object 3"/>
          <p:cNvSpPr/>
          <p:nvPr/>
        </p:nvSpPr>
        <p:spPr>
          <a:xfrm>
            <a:off x="1520952" y="1830323"/>
            <a:ext cx="1437640" cy="626745"/>
          </a:xfrm>
          <a:custGeom>
            <a:avLst/>
            <a:gdLst/>
            <a:ahLst/>
            <a:cxnLst/>
            <a:rect l="l" t="t" r="r" b="b"/>
            <a:pathLst>
              <a:path w="1437639" h="626744">
                <a:moveTo>
                  <a:pt x="0" y="0"/>
                </a:moveTo>
                <a:lnTo>
                  <a:pt x="1437132" y="0"/>
                </a:lnTo>
                <a:lnTo>
                  <a:pt x="1437132" y="626363"/>
                </a:lnTo>
                <a:lnTo>
                  <a:pt x="0" y="626363"/>
                </a:lnTo>
                <a:lnTo>
                  <a:pt x="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8083" y="1621536"/>
            <a:ext cx="208915" cy="835660"/>
          </a:xfrm>
          <a:custGeom>
            <a:avLst/>
            <a:gdLst/>
            <a:ahLst/>
            <a:cxnLst/>
            <a:rect l="l" t="t" r="r" b="b"/>
            <a:pathLst>
              <a:path w="208914" h="835660">
                <a:moveTo>
                  <a:pt x="208788" y="0"/>
                </a:moveTo>
                <a:lnTo>
                  <a:pt x="0" y="208787"/>
                </a:lnTo>
                <a:lnTo>
                  <a:pt x="0" y="835151"/>
                </a:lnTo>
                <a:lnTo>
                  <a:pt x="208788" y="626364"/>
                </a:lnTo>
                <a:lnTo>
                  <a:pt x="208788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0952" y="1621536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1645920" y="0"/>
                </a:moveTo>
                <a:lnTo>
                  <a:pt x="208788" y="0"/>
                </a:lnTo>
                <a:lnTo>
                  <a:pt x="0" y="208787"/>
                </a:lnTo>
                <a:lnTo>
                  <a:pt x="1437132" y="208787"/>
                </a:lnTo>
                <a:lnTo>
                  <a:pt x="1645920" y="0"/>
                </a:lnTo>
                <a:close/>
              </a:path>
            </a:pathLst>
          </a:custGeom>
          <a:solidFill>
            <a:srgbClr val="517A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0952" y="1621536"/>
            <a:ext cx="1645920" cy="835660"/>
          </a:xfrm>
          <a:custGeom>
            <a:avLst/>
            <a:gdLst/>
            <a:ahLst/>
            <a:cxnLst/>
            <a:rect l="l" t="t" r="r" b="b"/>
            <a:pathLst>
              <a:path w="1645920" h="835660">
                <a:moveTo>
                  <a:pt x="0" y="208787"/>
                </a:moveTo>
                <a:lnTo>
                  <a:pt x="208788" y="0"/>
                </a:lnTo>
                <a:lnTo>
                  <a:pt x="1645920" y="0"/>
                </a:lnTo>
                <a:lnTo>
                  <a:pt x="1645920" y="626364"/>
                </a:lnTo>
                <a:lnTo>
                  <a:pt x="1437132" y="835151"/>
                </a:lnTo>
                <a:lnTo>
                  <a:pt x="0" y="835151"/>
                </a:lnTo>
                <a:lnTo>
                  <a:pt x="0" y="208787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952" y="1621536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0" y="208787"/>
                </a:moveTo>
                <a:lnTo>
                  <a:pt x="1437132" y="208787"/>
                </a:lnTo>
                <a:lnTo>
                  <a:pt x="1645920" y="0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8083" y="1830323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364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0952" y="2032761"/>
            <a:ext cx="1437640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Mainframe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1300" y="3059810"/>
            <a:ext cx="1437640" cy="625475"/>
          </a:xfrm>
          <a:custGeom>
            <a:avLst/>
            <a:gdLst/>
            <a:ahLst/>
            <a:cxnLst/>
            <a:rect l="l" t="t" r="r" b="b"/>
            <a:pathLst>
              <a:path w="1437639" h="625475">
                <a:moveTo>
                  <a:pt x="0" y="0"/>
                </a:moveTo>
                <a:lnTo>
                  <a:pt x="1437513" y="0"/>
                </a:lnTo>
                <a:lnTo>
                  <a:pt x="1437513" y="625220"/>
                </a:lnTo>
                <a:lnTo>
                  <a:pt x="0" y="625220"/>
                </a:lnTo>
                <a:lnTo>
                  <a:pt x="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8813" y="2851404"/>
            <a:ext cx="208915" cy="833755"/>
          </a:xfrm>
          <a:custGeom>
            <a:avLst/>
            <a:gdLst/>
            <a:ahLst/>
            <a:cxnLst/>
            <a:rect l="l" t="t" r="r" b="b"/>
            <a:pathLst>
              <a:path w="208914" h="833754">
                <a:moveTo>
                  <a:pt x="208407" y="0"/>
                </a:moveTo>
                <a:lnTo>
                  <a:pt x="0" y="208407"/>
                </a:lnTo>
                <a:lnTo>
                  <a:pt x="0" y="833628"/>
                </a:lnTo>
                <a:lnTo>
                  <a:pt x="208407" y="625221"/>
                </a:lnTo>
                <a:lnTo>
                  <a:pt x="208407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1300" y="2851404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1645920" y="0"/>
                </a:moveTo>
                <a:lnTo>
                  <a:pt x="208407" y="0"/>
                </a:lnTo>
                <a:lnTo>
                  <a:pt x="0" y="208407"/>
                </a:lnTo>
                <a:lnTo>
                  <a:pt x="1437513" y="208407"/>
                </a:lnTo>
                <a:lnTo>
                  <a:pt x="1645920" y="0"/>
                </a:lnTo>
                <a:close/>
              </a:path>
            </a:pathLst>
          </a:custGeom>
          <a:solidFill>
            <a:srgbClr val="517A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1300" y="2851404"/>
            <a:ext cx="1645920" cy="833755"/>
          </a:xfrm>
          <a:custGeom>
            <a:avLst/>
            <a:gdLst/>
            <a:ahLst/>
            <a:cxnLst/>
            <a:rect l="l" t="t" r="r" b="b"/>
            <a:pathLst>
              <a:path w="1645920" h="833754">
                <a:moveTo>
                  <a:pt x="0" y="208407"/>
                </a:moveTo>
                <a:lnTo>
                  <a:pt x="208407" y="0"/>
                </a:lnTo>
                <a:lnTo>
                  <a:pt x="1645920" y="0"/>
                </a:lnTo>
                <a:lnTo>
                  <a:pt x="1645920" y="625221"/>
                </a:lnTo>
                <a:lnTo>
                  <a:pt x="1437513" y="833628"/>
                </a:lnTo>
                <a:lnTo>
                  <a:pt x="0" y="833628"/>
                </a:lnTo>
                <a:lnTo>
                  <a:pt x="0" y="208407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1300" y="2851404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0" y="208407"/>
                </a:moveTo>
                <a:lnTo>
                  <a:pt x="1437513" y="208407"/>
                </a:lnTo>
                <a:lnTo>
                  <a:pt x="1645920" y="0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8813" y="305981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221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81300" y="3261677"/>
            <a:ext cx="1437640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Client/Server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0520" y="4233671"/>
            <a:ext cx="1437640" cy="626745"/>
          </a:xfrm>
          <a:custGeom>
            <a:avLst/>
            <a:gdLst/>
            <a:ahLst/>
            <a:cxnLst/>
            <a:rect l="l" t="t" r="r" b="b"/>
            <a:pathLst>
              <a:path w="1437639" h="626745">
                <a:moveTo>
                  <a:pt x="0" y="0"/>
                </a:moveTo>
                <a:lnTo>
                  <a:pt x="1437131" y="0"/>
                </a:lnTo>
                <a:lnTo>
                  <a:pt x="1437131" y="626363"/>
                </a:lnTo>
                <a:lnTo>
                  <a:pt x="0" y="626363"/>
                </a:lnTo>
                <a:lnTo>
                  <a:pt x="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97652" y="4024884"/>
            <a:ext cx="208915" cy="835660"/>
          </a:xfrm>
          <a:custGeom>
            <a:avLst/>
            <a:gdLst/>
            <a:ahLst/>
            <a:cxnLst/>
            <a:rect l="l" t="t" r="r" b="b"/>
            <a:pathLst>
              <a:path w="208914" h="835660">
                <a:moveTo>
                  <a:pt x="208788" y="0"/>
                </a:moveTo>
                <a:lnTo>
                  <a:pt x="0" y="208787"/>
                </a:lnTo>
                <a:lnTo>
                  <a:pt x="0" y="835151"/>
                </a:lnTo>
                <a:lnTo>
                  <a:pt x="208788" y="626364"/>
                </a:lnTo>
                <a:lnTo>
                  <a:pt x="208788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0520" y="4024884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1645920" y="0"/>
                </a:moveTo>
                <a:lnTo>
                  <a:pt x="208788" y="0"/>
                </a:lnTo>
                <a:lnTo>
                  <a:pt x="0" y="208787"/>
                </a:lnTo>
                <a:lnTo>
                  <a:pt x="1437132" y="208787"/>
                </a:lnTo>
                <a:lnTo>
                  <a:pt x="1645920" y="0"/>
                </a:lnTo>
                <a:close/>
              </a:path>
            </a:pathLst>
          </a:custGeom>
          <a:solidFill>
            <a:srgbClr val="517A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0520" y="4024884"/>
            <a:ext cx="1645920" cy="835660"/>
          </a:xfrm>
          <a:custGeom>
            <a:avLst/>
            <a:gdLst/>
            <a:ahLst/>
            <a:cxnLst/>
            <a:rect l="l" t="t" r="r" b="b"/>
            <a:pathLst>
              <a:path w="1645920" h="835660">
                <a:moveTo>
                  <a:pt x="0" y="208787"/>
                </a:moveTo>
                <a:lnTo>
                  <a:pt x="208788" y="0"/>
                </a:lnTo>
                <a:lnTo>
                  <a:pt x="1645920" y="0"/>
                </a:lnTo>
                <a:lnTo>
                  <a:pt x="1645920" y="626364"/>
                </a:lnTo>
                <a:lnTo>
                  <a:pt x="1437132" y="835151"/>
                </a:lnTo>
                <a:lnTo>
                  <a:pt x="0" y="835151"/>
                </a:lnTo>
                <a:lnTo>
                  <a:pt x="0" y="208787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0520" y="4024884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0" y="208787"/>
                </a:moveTo>
                <a:lnTo>
                  <a:pt x="1437132" y="208787"/>
                </a:lnTo>
                <a:lnTo>
                  <a:pt x="1645920" y="0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7652" y="4233671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5">
                <a:moveTo>
                  <a:pt x="0" y="0"/>
                </a:moveTo>
                <a:lnTo>
                  <a:pt x="0" y="626364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60520" y="4435741"/>
            <a:ext cx="1437640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7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entury Gothic"/>
                <a:cs typeface="Century Gothic"/>
              </a:rPr>
              <a:t>Internet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76315" y="5376290"/>
            <a:ext cx="1437640" cy="625475"/>
          </a:xfrm>
          <a:custGeom>
            <a:avLst/>
            <a:gdLst/>
            <a:ahLst/>
            <a:cxnLst/>
            <a:rect l="l" t="t" r="r" b="b"/>
            <a:pathLst>
              <a:path w="1437640" h="625475">
                <a:moveTo>
                  <a:pt x="0" y="0"/>
                </a:moveTo>
                <a:lnTo>
                  <a:pt x="1437513" y="0"/>
                </a:lnTo>
                <a:lnTo>
                  <a:pt x="1437513" y="625221"/>
                </a:lnTo>
                <a:lnTo>
                  <a:pt x="0" y="625221"/>
                </a:lnTo>
                <a:lnTo>
                  <a:pt x="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3829" y="5167884"/>
            <a:ext cx="208915" cy="833755"/>
          </a:xfrm>
          <a:custGeom>
            <a:avLst/>
            <a:gdLst/>
            <a:ahLst/>
            <a:cxnLst/>
            <a:rect l="l" t="t" r="r" b="b"/>
            <a:pathLst>
              <a:path w="208915" h="833754">
                <a:moveTo>
                  <a:pt x="208407" y="0"/>
                </a:moveTo>
                <a:lnTo>
                  <a:pt x="0" y="208407"/>
                </a:lnTo>
                <a:lnTo>
                  <a:pt x="0" y="833628"/>
                </a:lnTo>
                <a:lnTo>
                  <a:pt x="208407" y="625221"/>
                </a:lnTo>
                <a:lnTo>
                  <a:pt x="208407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6315" y="5167884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1645920" y="0"/>
                </a:moveTo>
                <a:lnTo>
                  <a:pt x="208407" y="0"/>
                </a:lnTo>
                <a:lnTo>
                  <a:pt x="0" y="208407"/>
                </a:lnTo>
                <a:lnTo>
                  <a:pt x="1437513" y="208407"/>
                </a:lnTo>
                <a:lnTo>
                  <a:pt x="1645920" y="0"/>
                </a:lnTo>
                <a:close/>
              </a:path>
            </a:pathLst>
          </a:custGeom>
          <a:solidFill>
            <a:srgbClr val="517A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76315" y="5167884"/>
            <a:ext cx="1645920" cy="833755"/>
          </a:xfrm>
          <a:custGeom>
            <a:avLst/>
            <a:gdLst/>
            <a:ahLst/>
            <a:cxnLst/>
            <a:rect l="l" t="t" r="r" b="b"/>
            <a:pathLst>
              <a:path w="1645920" h="833754">
                <a:moveTo>
                  <a:pt x="0" y="208407"/>
                </a:moveTo>
                <a:lnTo>
                  <a:pt x="208407" y="0"/>
                </a:lnTo>
                <a:lnTo>
                  <a:pt x="1645920" y="0"/>
                </a:lnTo>
                <a:lnTo>
                  <a:pt x="1645920" y="625221"/>
                </a:lnTo>
                <a:lnTo>
                  <a:pt x="1437513" y="833628"/>
                </a:lnTo>
                <a:lnTo>
                  <a:pt x="0" y="833628"/>
                </a:lnTo>
                <a:lnTo>
                  <a:pt x="0" y="208407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76315" y="5167884"/>
            <a:ext cx="1645920" cy="208915"/>
          </a:xfrm>
          <a:custGeom>
            <a:avLst/>
            <a:gdLst/>
            <a:ahLst/>
            <a:cxnLst/>
            <a:rect l="l" t="t" r="r" b="b"/>
            <a:pathLst>
              <a:path w="1645920" h="208914">
                <a:moveTo>
                  <a:pt x="0" y="208407"/>
                </a:moveTo>
                <a:lnTo>
                  <a:pt x="1437513" y="208407"/>
                </a:lnTo>
                <a:lnTo>
                  <a:pt x="1645920" y="0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3829" y="537629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221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76315" y="5364607"/>
            <a:ext cx="1437640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 marR="8636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Mobile,</a:t>
            </a:r>
            <a:r>
              <a:rPr sz="14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Social,  Cloud &amp; </a:t>
            </a:r>
            <a:r>
              <a:rPr sz="1400" spc="5" dirty="0">
                <a:solidFill>
                  <a:srgbClr val="FFFFFF"/>
                </a:solidFill>
                <a:latin typeface="Century Gothic"/>
                <a:cs typeface="Century Gothic"/>
              </a:rPr>
              <a:t>Big  </a:t>
            </a:r>
            <a:r>
              <a:rPr sz="1400" spc="-5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30411" y="2677667"/>
            <a:ext cx="2874645" cy="788035"/>
          </a:xfrm>
          <a:custGeom>
            <a:avLst/>
            <a:gdLst/>
            <a:ahLst/>
            <a:cxnLst/>
            <a:rect l="l" t="t" r="r" b="b"/>
            <a:pathLst>
              <a:path w="2874645" h="788035">
                <a:moveTo>
                  <a:pt x="1437132" y="0"/>
                </a:moveTo>
                <a:lnTo>
                  <a:pt x="1365404" y="482"/>
                </a:lnTo>
                <a:lnTo>
                  <a:pt x="1294586" y="1913"/>
                </a:lnTo>
                <a:lnTo>
                  <a:pt x="1224761" y="4271"/>
                </a:lnTo>
                <a:lnTo>
                  <a:pt x="1156012" y="7533"/>
                </a:lnTo>
                <a:lnTo>
                  <a:pt x="1088419" y="11677"/>
                </a:lnTo>
                <a:lnTo>
                  <a:pt x="1022067" y="16679"/>
                </a:lnTo>
                <a:lnTo>
                  <a:pt x="957036" y="22518"/>
                </a:lnTo>
                <a:lnTo>
                  <a:pt x="893410" y="29170"/>
                </a:lnTo>
                <a:lnTo>
                  <a:pt x="831270" y="36614"/>
                </a:lnTo>
                <a:lnTo>
                  <a:pt x="770700" y="44827"/>
                </a:lnTo>
                <a:lnTo>
                  <a:pt x="711781" y="53785"/>
                </a:lnTo>
                <a:lnTo>
                  <a:pt x="654596" y="63468"/>
                </a:lnTo>
                <a:lnTo>
                  <a:pt x="599226" y="73851"/>
                </a:lnTo>
                <a:lnTo>
                  <a:pt x="545755" y="84912"/>
                </a:lnTo>
                <a:lnTo>
                  <a:pt x="494265" y="96629"/>
                </a:lnTo>
                <a:lnTo>
                  <a:pt x="444838" y="108980"/>
                </a:lnTo>
                <a:lnTo>
                  <a:pt x="397556" y="121941"/>
                </a:lnTo>
                <a:lnTo>
                  <a:pt x="352502" y="135490"/>
                </a:lnTo>
                <a:lnTo>
                  <a:pt x="309758" y="149605"/>
                </a:lnTo>
                <a:lnTo>
                  <a:pt x="269406" y="164263"/>
                </a:lnTo>
                <a:lnTo>
                  <a:pt x="231529" y="179441"/>
                </a:lnTo>
                <a:lnTo>
                  <a:pt x="196209" y="195117"/>
                </a:lnTo>
                <a:lnTo>
                  <a:pt x="133569" y="227872"/>
                </a:lnTo>
                <a:lnTo>
                  <a:pt x="82146" y="262347"/>
                </a:lnTo>
                <a:lnTo>
                  <a:pt x="42597" y="298363"/>
                </a:lnTo>
                <a:lnTo>
                  <a:pt x="15582" y="335738"/>
                </a:lnTo>
                <a:lnTo>
                  <a:pt x="1758" y="374291"/>
                </a:lnTo>
                <a:lnTo>
                  <a:pt x="0" y="393953"/>
                </a:lnTo>
                <a:lnTo>
                  <a:pt x="1758" y="413616"/>
                </a:lnTo>
                <a:lnTo>
                  <a:pt x="15582" y="452169"/>
                </a:lnTo>
                <a:lnTo>
                  <a:pt x="42597" y="489544"/>
                </a:lnTo>
                <a:lnTo>
                  <a:pt x="82146" y="525560"/>
                </a:lnTo>
                <a:lnTo>
                  <a:pt x="133569" y="560035"/>
                </a:lnTo>
                <a:lnTo>
                  <a:pt x="196209" y="592790"/>
                </a:lnTo>
                <a:lnTo>
                  <a:pt x="231529" y="608466"/>
                </a:lnTo>
                <a:lnTo>
                  <a:pt x="269406" y="623644"/>
                </a:lnTo>
                <a:lnTo>
                  <a:pt x="309758" y="638302"/>
                </a:lnTo>
                <a:lnTo>
                  <a:pt x="352502" y="652417"/>
                </a:lnTo>
                <a:lnTo>
                  <a:pt x="397556" y="665966"/>
                </a:lnTo>
                <a:lnTo>
                  <a:pt x="444838" y="678927"/>
                </a:lnTo>
                <a:lnTo>
                  <a:pt x="494265" y="691278"/>
                </a:lnTo>
                <a:lnTo>
                  <a:pt x="545755" y="702995"/>
                </a:lnTo>
                <a:lnTo>
                  <a:pt x="599226" y="714056"/>
                </a:lnTo>
                <a:lnTo>
                  <a:pt x="654596" y="724439"/>
                </a:lnTo>
                <a:lnTo>
                  <a:pt x="711781" y="734122"/>
                </a:lnTo>
                <a:lnTo>
                  <a:pt x="770700" y="743080"/>
                </a:lnTo>
                <a:lnTo>
                  <a:pt x="831270" y="751293"/>
                </a:lnTo>
                <a:lnTo>
                  <a:pt x="893410" y="758737"/>
                </a:lnTo>
                <a:lnTo>
                  <a:pt x="957036" y="765389"/>
                </a:lnTo>
                <a:lnTo>
                  <a:pt x="1022067" y="771228"/>
                </a:lnTo>
                <a:lnTo>
                  <a:pt x="1088419" y="776230"/>
                </a:lnTo>
                <a:lnTo>
                  <a:pt x="1156012" y="780374"/>
                </a:lnTo>
                <a:lnTo>
                  <a:pt x="1224761" y="783636"/>
                </a:lnTo>
                <a:lnTo>
                  <a:pt x="1294586" y="785994"/>
                </a:lnTo>
                <a:lnTo>
                  <a:pt x="1365404" y="787425"/>
                </a:lnTo>
                <a:lnTo>
                  <a:pt x="1437132" y="787907"/>
                </a:lnTo>
                <a:lnTo>
                  <a:pt x="1508859" y="787425"/>
                </a:lnTo>
                <a:lnTo>
                  <a:pt x="1579677" y="785994"/>
                </a:lnTo>
                <a:lnTo>
                  <a:pt x="1649502" y="783636"/>
                </a:lnTo>
                <a:lnTo>
                  <a:pt x="1718251" y="780374"/>
                </a:lnTo>
                <a:lnTo>
                  <a:pt x="1785844" y="776230"/>
                </a:lnTo>
                <a:lnTo>
                  <a:pt x="1852196" y="771228"/>
                </a:lnTo>
                <a:lnTo>
                  <a:pt x="1917227" y="765389"/>
                </a:lnTo>
                <a:lnTo>
                  <a:pt x="1980853" y="758737"/>
                </a:lnTo>
                <a:lnTo>
                  <a:pt x="2042993" y="751293"/>
                </a:lnTo>
                <a:lnTo>
                  <a:pt x="2103563" y="743080"/>
                </a:lnTo>
                <a:lnTo>
                  <a:pt x="2162482" y="734122"/>
                </a:lnTo>
                <a:lnTo>
                  <a:pt x="2219667" y="724439"/>
                </a:lnTo>
                <a:lnTo>
                  <a:pt x="2275037" y="714056"/>
                </a:lnTo>
                <a:lnTo>
                  <a:pt x="2328508" y="702995"/>
                </a:lnTo>
                <a:lnTo>
                  <a:pt x="2379998" y="691278"/>
                </a:lnTo>
                <a:lnTo>
                  <a:pt x="2429425" y="678927"/>
                </a:lnTo>
                <a:lnTo>
                  <a:pt x="2476707" y="665966"/>
                </a:lnTo>
                <a:lnTo>
                  <a:pt x="2521761" y="652417"/>
                </a:lnTo>
                <a:lnTo>
                  <a:pt x="2564505" y="638302"/>
                </a:lnTo>
                <a:lnTo>
                  <a:pt x="2604857" y="623644"/>
                </a:lnTo>
                <a:lnTo>
                  <a:pt x="2642734" y="608466"/>
                </a:lnTo>
                <a:lnTo>
                  <a:pt x="2678054" y="592790"/>
                </a:lnTo>
                <a:lnTo>
                  <a:pt x="2740694" y="560035"/>
                </a:lnTo>
                <a:lnTo>
                  <a:pt x="2792117" y="525560"/>
                </a:lnTo>
                <a:lnTo>
                  <a:pt x="2831666" y="489544"/>
                </a:lnTo>
                <a:lnTo>
                  <a:pt x="2858681" y="452169"/>
                </a:lnTo>
                <a:lnTo>
                  <a:pt x="2872505" y="413616"/>
                </a:lnTo>
                <a:lnTo>
                  <a:pt x="2874264" y="393953"/>
                </a:lnTo>
                <a:lnTo>
                  <a:pt x="2872505" y="374291"/>
                </a:lnTo>
                <a:lnTo>
                  <a:pt x="2858681" y="335738"/>
                </a:lnTo>
                <a:lnTo>
                  <a:pt x="2831666" y="298363"/>
                </a:lnTo>
                <a:lnTo>
                  <a:pt x="2792117" y="262347"/>
                </a:lnTo>
                <a:lnTo>
                  <a:pt x="2740694" y="227872"/>
                </a:lnTo>
                <a:lnTo>
                  <a:pt x="2678054" y="195117"/>
                </a:lnTo>
                <a:lnTo>
                  <a:pt x="2642734" y="179441"/>
                </a:lnTo>
                <a:lnTo>
                  <a:pt x="2604857" y="164263"/>
                </a:lnTo>
                <a:lnTo>
                  <a:pt x="2564505" y="149605"/>
                </a:lnTo>
                <a:lnTo>
                  <a:pt x="2521761" y="135490"/>
                </a:lnTo>
                <a:lnTo>
                  <a:pt x="2476707" y="121941"/>
                </a:lnTo>
                <a:lnTo>
                  <a:pt x="2429425" y="108980"/>
                </a:lnTo>
                <a:lnTo>
                  <a:pt x="2379998" y="96629"/>
                </a:lnTo>
                <a:lnTo>
                  <a:pt x="2328508" y="84912"/>
                </a:lnTo>
                <a:lnTo>
                  <a:pt x="2275037" y="73851"/>
                </a:lnTo>
                <a:lnTo>
                  <a:pt x="2219667" y="63468"/>
                </a:lnTo>
                <a:lnTo>
                  <a:pt x="2162482" y="53785"/>
                </a:lnTo>
                <a:lnTo>
                  <a:pt x="2103563" y="44827"/>
                </a:lnTo>
                <a:lnTo>
                  <a:pt x="2042993" y="36614"/>
                </a:lnTo>
                <a:lnTo>
                  <a:pt x="1980853" y="29170"/>
                </a:lnTo>
                <a:lnTo>
                  <a:pt x="1917227" y="22518"/>
                </a:lnTo>
                <a:lnTo>
                  <a:pt x="1852196" y="16679"/>
                </a:lnTo>
                <a:lnTo>
                  <a:pt x="1785844" y="11677"/>
                </a:lnTo>
                <a:lnTo>
                  <a:pt x="1718251" y="7533"/>
                </a:lnTo>
                <a:lnTo>
                  <a:pt x="1649502" y="4271"/>
                </a:lnTo>
                <a:lnTo>
                  <a:pt x="1579677" y="1913"/>
                </a:lnTo>
                <a:lnTo>
                  <a:pt x="1508859" y="482"/>
                </a:lnTo>
                <a:lnTo>
                  <a:pt x="143713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0411" y="2677667"/>
            <a:ext cx="2874645" cy="788035"/>
          </a:xfrm>
          <a:custGeom>
            <a:avLst/>
            <a:gdLst/>
            <a:ahLst/>
            <a:cxnLst/>
            <a:rect l="l" t="t" r="r" b="b"/>
            <a:pathLst>
              <a:path w="2874645" h="788035">
                <a:moveTo>
                  <a:pt x="0" y="393953"/>
                </a:moveTo>
                <a:lnTo>
                  <a:pt x="6980" y="354878"/>
                </a:lnTo>
                <a:lnTo>
                  <a:pt x="27481" y="316891"/>
                </a:lnTo>
                <a:lnTo>
                  <a:pt x="60846" y="280174"/>
                </a:lnTo>
                <a:lnTo>
                  <a:pt x="106414" y="244906"/>
                </a:lnTo>
                <a:lnTo>
                  <a:pt x="163528" y="211268"/>
                </a:lnTo>
                <a:lnTo>
                  <a:pt x="231529" y="179441"/>
                </a:lnTo>
                <a:lnTo>
                  <a:pt x="269406" y="164263"/>
                </a:lnTo>
                <a:lnTo>
                  <a:pt x="309758" y="149605"/>
                </a:lnTo>
                <a:lnTo>
                  <a:pt x="352502" y="135490"/>
                </a:lnTo>
                <a:lnTo>
                  <a:pt x="397556" y="121941"/>
                </a:lnTo>
                <a:lnTo>
                  <a:pt x="444838" y="108980"/>
                </a:lnTo>
                <a:lnTo>
                  <a:pt x="494265" y="96629"/>
                </a:lnTo>
                <a:lnTo>
                  <a:pt x="545755" y="84912"/>
                </a:lnTo>
                <a:lnTo>
                  <a:pt x="599226" y="73851"/>
                </a:lnTo>
                <a:lnTo>
                  <a:pt x="654596" y="63468"/>
                </a:lnTo>
                <a:lnTo>
                  <a:pt x="711781" y="53785"/>
                </a:lnTo>
                <a:lnTo>
                  <a:pt x="770700" y="44827"/>
                </a:lnTo>
                <a:lnTo>
                  <a:pt x="831270" y="36614"/>
                </a:lnTo>
                <a:lnTo>
                  <a:pt x="893410" y="29170"/>
                </a:lnTo>
                <a:lnTo>
                  <a:pt x="957036" y="22518"/>
                </a:lnTo>
                <a:lnTo>
                  <a:pt x="1022067" y="16679"/>
                </a:lnTo>
                <a:lnTo>
                  <a:pt x="1088419" y="11677"/>
                </a:lnTo>
                <a:lnTo>
                  <a:pt x="1156012" y="7533"/>
                </a:lnTo>
                <a:lnTo>
                  <a:pt x="1224761" y="4271"/>
                </a:lnTo>
                <a:lnTo>
                  <a:pt x="1294586" y="1913"/>
                </a:lnTo>
                <a:lnTo>
                  <a:pt x="1365404" y="482"/>
                </a:lnTo>
                <a:lnTo>
                  <a:pt x="1437132" y="0"/>
                </a:lnTo>
                <a:lnTo>
                  <a:pt x="1508859" y="482"/>
                </a:lnTo>
                <a:lnTo>
                  <a:pt x="1579677" y="1913"/>
                </a:lnTo>
                <a:lnTo>
                  <a:pt x="1649502" y="4271"/>
                </a:lnTo>
                <a:lnTo>
                  <a:pt x="1718251" y="7533"/>
                </a:lnTo>
                <a:lnTo>
                  <a:pt x="1785844" y="11677"/>
                </a:lnTo>
                <a:lnTo>
                  <a:pt x="1852196" y="16679"/>
                </a:lnTo>
                <a:lnTo>
                  <a:pt x="1917227" y="22518"/>
                </a:lnTo>
                <a:lnTo>
                  <a:pt x="1980853" y="29170"/>
                </a:lnTo>
                <a:lnTo>
                  <a:pt x="2042993" y="36614"/>
                </a:lnTo>
                <a:lnTo>
                  <a:pt x="2103563" y="44827"/>
                </a:lnTo>
                <a:lnTo>
                  <a:pt x="2162482" y="53785"/>
                </a:lnTo>
                <a:lnTo>
                  <a:pt x="2219667" y="63468"/>
                </a:lnTo>
                <a:lnTo>
                  <a:pt x="2275037" y="73851"/>
                </a:lnTo>
                <a:lnTo>
                  <a:pt x="2328508" y="84912"/>
                </a:lnTo>
                <a:lnTo>
                  <a:pt x="2379998" y="96629"/>
                </a:lnTo>
                <a:lnTo>
                  <a:pt x="2429425" y="108980"/>
                </a:lnTo>
                <a:lnTo>
                  <a:pt x="2476707" y="121941"/>
                </a:lnTo>
                <a:lnTo>
                  <a:pt x="2521761" y="135490"/>
                </a:lnTo>
                <a:lnTo>
                  <a:pt x="2564505" y="149605"/>
                </a:lnTo>
                <a:lnTo>
                  <a:pt x="2604857" y="164263"/>
                </a:lnTo>
                <a:lnTo>
                  <a:pt x="2642734" y="179441"/>
                </a:lnTo>
                <a:lnTo>
                  <a:pt x="2678054" y="195117"/>
                </a:lnTo>
                <a:lnTo>
                  <a:pt x="2740694" y="227872"/>
                </a:lnTo>
                <a:lnTo>
                  <a:pt x="2792117" y="262347"/>
                </a:lnTo>
                <a:lnTo>
                  <a:pt x="2831666" y="298363"/>
                </a:lnTo>
                <a:lnTo>
                  <a:pt x="2858681" y="335738"/>
                </a:lnTo>
                <a:lnTo>
                  <a:pt x="2872505" y="374291"/>
                </a:lnTo>
                <a:lnTo>
                  <a:pt x="2874264" y="393953"/>
                </a:lnTo>
                <a:lnTo>
                  <a:pt x="2872505" y="413616"/>
                </a:lnTo>
                <a:lnTo>
                  <a:pt x="2858681" y="452169"/>
                </a:lnTo>
                <a:lnTo>
                  <a:pt x="2831666" y="489544"/>
                </a:lnTo>
                <a:lnTo>
                  <a:pt x="2792117" y="525560"/>
                </a:lnTo>
                <a:lnTo>
                  <a:pt x="2740694" y="560035"/>
                </a:lnTo>
                <a:lnTo>
                  <a:pt x="2678054" y="592790"/>
                </a:lnTo>
                <a:lnTo>
                  <a:pt x="2642734" y="608466"/>
                </a:lnTo>
                <a:lnTo>
                  <a:pt x="2604857" y="623644"/>
                </a:lnTo>
                <a:lnTo>
                  <a:pt x="2564505" y="638302"/>
                </a:lnTo>
                <a:lnTo>
                  <a:pt x="2521761" y="652417"/>
                </a:lnTo>
                <a:lnTo>
                  <a:pt x="2476707" y="665966"/>
                </a:lnTo>
                <a:lnTo>
                  <a:pt x="2429425" y="678927"/>
                </a:lnTo>
                <a:lnTo>
                  <a:pt x="2379998" y="691278"/>
                </a:lnTo>
                <a:lnTo>
                  <a:pt x="2328508" y="702995"/>
                </a:lnTo>
                <a:lnTo>
                  <a:pt x="2275037" y="714056"/>
                </a:lnTo>
                <a:lnTo>
                  <a:pt x="2219667" y="724439"/>
                </a:lnTo>
                <a:lnTo>
                  <a:pt x="2162482" y="734122"/>
                </a:lnTo>
                <a:lnTo>
                  <a:pt x="2103563" y="743080"/>
                </a:lnTo>
                <a:lnTo>
                  <a:pt x="2042993" y="751293"/>
                </a:lnTo>
                <a:lnTo>
                  <a:pt x="1980853" y="758737"/>
                </a:lnTo>
                <a:lnTo>
                  <a:pt x="1917227" y="765389"/>
                </a:lnTo>
                <a:lnTo>
                  <a:pt x="1852196" y="771228"/>
                </a:lnTo>
                <a:lnTo>
                  <a:pt x="1785844" y="776230"/>
                </a:lnTo>
                <a:lnTo>
                  <a:pt x="1718251" y="780374"/>
                </a:lnTo>
                <a:lnTo>
                  <a:pt x="1649502" y="783636"/>
                </a:lnTo>
                <a:lnTo>
                  <a:pt x="1579677" y="785994"/>
                </a:lnTo>
                <a:lnTo>
                  <a:pt x="1508859" y="787425"/>
                </a:lnTo>
                <a:lnTo>
                  <a:pt x="1437132" y="787907"/>
                </a:lnTo>
                <a:lnTo>
                  <a:pt x="1365404" y="787425"/>
                </a:lnTo>
                <a:lnTo>
                  <a:pt x="1294586" y="785994"/>
                </a:lnTo>
                <a:lnTo>
                  <a:pt x="1224761" y="783636"/>
                </a:lnTo>
                <a:lnTo>
                  <a:pt x="1156012" y="780374"/>
                </a:lnTo>
                <a:lnTo>
                  <a:pt x="1088419" y="776230"/>
                </a:lnTo>
                <a:lnTo>
                  <a:pt x="1022067" y="771228"/>
                </a:lnTo>
                <a:lnTo>
                  <a:pt x="957036" y="765389"/>
                </a:lnTo>
                <a:lnTo>
                  <a:pt x="893410" y="758737"/>
                </a:lnTo>
                <a:lnTo>
                  <a:pt x="831270" y="751293"/>
                </a:lnTo>
                <a:lnTo>
                  <a:pt x="770700" y="743080"/>
                </a:lnTo>
                <a:lnTo>
                  <a:pt x="711781" y="734122"/>
                </a:lnTo>
                <a:lnTo>
                  <a:pt x="654596" y="724439"/>
                </a:lnTo>
                <a:lnTo>
                  <a:pt x="599226" y="714056"/>
                </a:lnTo>
                <a:lnTo>
                  <a:pt x="545755" y="702995"/>
                </a:lnTo>
                <a:lnTo>
                  <a:pt x="494265" y="691278"/>
                </a:lnTo>
                <a:lnTo>
                  <a:pt x="444838" y="678927"/>
                </a:lnTo>
                <a:lnTo>
                  <a:pt x="397556" y="665966"/>
                </a:lnTo>
                <a:lnTo>
                  <a:pt x="352502" y="652417"/>
                </a:lnTo>
                <a:lnTo>
                  <a:pt x="309758" y="638302"/>
                </a:lnTo>
                <a:lnTo>
                  <a:pt x="269406" y="623644"/>
                </a:lnTo>
                <a:lnTo>
                  <a:pt x="231529" y="608466"/>
                </a:lnTo>
                <a:lnTo>
                  <a:pt x="196209" y="592790"/>
                </a:lnTo>
                <a:lnTo>
                  <a:pt x="133569" y="560035"/>
                </a:lnTo>
                <a:lnTo>
                  <a:pt x="82146" y="525560"/>
                </a:lnTo>
                <a:lnTo>
                  <a:pt x="42597" y="489544"/>
                </a:lnTo>
                <a:lnTo>
                  <a:pt x="15582" y="452169"/>
                </a:lnTo>
                <a:lnTo>
                  <a:pt x="1758" y="413616"/>
                </a:lnTo>
                <a:lnTo>
                  <a:pt x="0" y="393953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11068" y="2962046"/>
            <a:ext cx="15138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Every 60</a:t>
            </a:r>
            <a:r>
              <a:rPr sz="1400" b="1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seconds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25128" y="1155191"/>
            <a:ext cx="362711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25128" y="1621536"/>
            <a:ext cx="371855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55023" y="2122932"/>
            <a:ext cx="504444" cy="333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37954" y="1231265"/>
            <a:ext cx="101473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98,000</a:t>
            </a:r>
            <a:r>
              <a:rPr sz="1200" b="1" spc="-9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tweets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37954" y="1620646"/>
            <a:ext cx="9702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23,148 apps  downloaded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37954" y="2193823"/>
            <a:ext cx="148399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400,710 </a:t>
            </a:r>
            <a:r>
              <a:rPr sz="1200" b="1" spc="-5" dirty="0">
                <a:latin typeface="Century Gothic"/>
                <a:cs typeface="Century Gothic"/>
              </a:rPr>
              <a:t>ad</a:t>
            </a:r>
            <a:r>
              <a:rPr sz="1200" b="1" spc="-9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requests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59595" y="3750564"/>
            <a:ext cx="304800" cy="31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55023" y="4413503"/>
            <a:ext cx="313944" cy="295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06840" y="5041391"/>
            <a:ext cx="257555" cy="284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02268" y="5658611"/>
            <a:ext cx="2667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78302" y="3829887"/>
            <a:ext cx="13957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2,000 lyrics</a:t>
            </a:r>
            <a:r>
              <a:rPr sz="1200" b="1" spc="-6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played  on</a:t>
            </a:r>
            <a:r>
              <a:rPr sz="1200" b="1" spc="-9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Tunewiki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64128" y="4385691"/>
            <a:ext cx="11944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1,500 pings</a:t>
            </a:r>
            <a:r>
              <a:rPr sz="1200" b="1" spc="-9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sent  on</a:t>
            </a:r>
            <a:r>
              <a:rPr sz="1200" b="1" spc="-10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PingMe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457880" y="4995595"/>
            <a:ext cx="13563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34,597 </a:t>
            </a:r>
            <a:r>
              <a:rPr sz="1200" b="1" spc="-5" dirty="0">
                <a:latin typeface="Century Gothic"/>
                <a:cs typeface="Century Gothic"/>
              </a:rPr>
              <a:t>people</a:t>
            </a:r>
            <a:r>
              <a:rPr sz="1200" b="1" spc="-7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are  using</a:t>
            </a:r>
            <a:r>
              <a:rPr sz="1200" b="1" spc="-8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Zinio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12770" y="5582642"/>
            <a:ext cx="14198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208,333 minutes  Angry Birds</a:t>
            </a:r>
            <a:r>
              <a:rPr sz="1200" b="1" spc="-6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played</a:t>
            </a:r>
            <a:endParaRPr sz="12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879" y="1161834"/>
            <a:ext cx="5664169" cy="3949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Software Development Lifecycle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Waterfall vs</a:t>
            </a:r>
            <a:r>
              <a:rPr lang="en-US" sz="2400" dirty="0"/>
              <a:t> </a:t>
            </a:r>
            <a:r>
              <a:rPr sz="2400" dirty="0"/>
              <a:t> Agile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Agile Manifesto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Scrum roles, artefacts and ceremonies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Agile vs DevOps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DevOps - extension of Agile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What is DevOps ?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DevOps Values</a:t>
            </a:r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DevOps Benefits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DevOps Tool Chain</a:t>
            </a:r>
          </a:p>
          <a:p>
            <a:pPr>
              <a:lnSpc>
                <a:spcPct val="100000"/>
              </a:lnSpc>
              <a:buClr>
                <a:srgbClr val="E60000"/>
              </a:buClr>
            </a:pPr>
            <a:endParaRPr sz="1667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7103" y="201053"/>
            <a:ext cx="928589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pc="-247" dirty="0"/>
              <a:t>Table </a:t>
            </a:r>
            <a:r>
              <a:rPr spc="-160" dirty="0"/>
              <a:t>of</a:t>
            </a:r>
            <a:r>
              <a:rPr spc="-433" dirty="0"/>
              <a:t> </a:t>
            </a:r>
            <a:r>
              <a:rPr spc="-180"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0459" y="6415836"/>
            <a:ext cx="1126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53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35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292138"/>
            <a:ext cx="1454099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4201">
              <a:lnSpc>
                <a:spcPct val="100000"/>
              </a:lnSpc>
            </a:pPr>
            <a:r>
              <a:rPr spc="-267" dirty="0"/>
              <a:t>DevOps</a:t>
            </a:r>
            <a:r>
              <a:rPr spc="-387" dirty="0"/>
              <a:t> </a:t>
            </a:r>
            <a:r>
              <a:rPr spc="-213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1851" y="6415836"/>
            <a:ext cx="1888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67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2393" y="2055877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07861" y="0"/>
                </a:moveTo>
                <a:lnTo>
                  <a:pt x="0" y="0"/>
                </a:lnTo>
                <a:lnTo>
                  <a:pt x="0" y="603503"/>
                </a:lnTo>
                <a:lnTo>
                  <a:pt x="6007861" y="603503"/>
                </a:lnTo>
                <a:lnTo>
                  <a:pt x="6037462" y="595592"/>
                </a:lnTo>
                <a:lnTo>
                  <a:pt x="6061598" y="574024"/>
                </a:lnTo>
                <a:lnTo>
                  <a:pt x="6077852" y="542049"/>
                </a:lnTo>
                <a:lnTo>
                  <a:pt x="6083808" y="502919"/>
                </a:lnTo>
                <a:lnTo>
                  <a:pt x="6083808" y="100583"/>
                </a:lnTo>
                <a:lnTo>
                  <a:pt x="6077852" y="61454"/>
                </a:lnTo>
                <a:lnTo>
                  <a:pt x="6061598" y="29479"/>
                </a:lnTo>
                <a:lnTo>
                  <a:pt x="6037462" y="7911"/>
                </a:lnTo>
                <a:lnTo>
                  <a:pt x="6007861" y="0"/>
                </a:lnTo>
                <a:close/>
              </a:path>
            </a:pathLst>
          </a:custGeom>
          <a:solidFill>
            <a:srgbClr val="DECDD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882393" y="2055877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83808" y="100583"/>
                </a:moveTo>
                <a:lnTo>
                  <a:pt x="6083808" y="502919"/>
                </a:lnTo>
                <a:lnTo>
                  <a:pt x="6077852" y="542049"/>
                </a:lnTo>
                <a:lnTo>
                  <a:pt x="6061598" y="574024"/>
                </a:lnTo>
                <a:lnTo>
                  <a:pt x="6037462" y="595592"/>
                </a:lnTo>
                <a:lnTo>
                  <a:pt x="6007861" y="603503"/>
                </a:lnTo>
                <a:lnTo>
                  <a:pt x="0" y="603503"/>
                </a:lnTo>
                <a:lnTo>
                  <a:pt x="0" y="0"/>
                </a:lnTo>
                <a:lnTo>
                  <a:pt x="6007861" y="0"/>
                </a:lnTo>
                <a:lnTo>
                  <a:pt x="6037462" y="7911"/>
                </a:lnTo>
                <a:lnTo>
                  <a:pt x="6061598" y="29479"/>
                </a:lnTo>
                <a:lnTo>
                  <a:pt x="6077852" y="61454"/>
                </a:lnTo>
                <a:lnTo>
                  <a:pt x="6083808" y="100583"/>
                </a:lnTo>
                <a:close/>
              </a:path>
            </a:pathLst>
          </a:custGeom>
          <a:ln w="25400">
            <a:solidFill>
              <a:srgbClr val="DECDD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3195998" y="2206753"/>
            <a:ext cx="68596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29" indent="-152396">
              <a:lnSpc>
                <a:spcPts val="1827"/>
              </a:lnSpc>
              <a:buFont typeface="Arial Narrow"/>
              <a:buChar char="•"/>
              <a:tabLst>
                <a:tab pos="169329" algn="l"/>
              </a:tabLst>
            </a:pPr>
            <a:r>
              <a:rPr sz="1600" spc="-167" dirty="0">
                <a:latin typeface="Arial"/>
                <a:cs typeface="Arial"/>
              </a:rPr>
              <a:t>DevOps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embodies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Agile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and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133" dirty="0">
                <a:latin typeface="Arial"/>
                <a:cs typeface="Arial"/>
              </a:rPr>
              <a:t>Lean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principles.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It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enables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87" dirty="0">
                <a:solidFill>
                  <a:srgbClr val="007B92"/>
                </a:solidFill>
                <a:latin typeface="Arial"/>
                <a:cs typeface="Arial"/>
              </a:rPr>
              <a:t>faster</a:t>
            </a:r>
            <a:r>
              <a:rPr sz="1600" spc="-140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73" dirty="0">
                <a:solidFill>
                  <a:srgbClr val="007B92"/>
                </a:solidFill>
                <a:latin typeface="Arial"/>
                <a:cs typeface="Arial"/>
              </a:rPr>
              <a:t>delivery</a:t>
            </a:r>
            <a:r>
              <a:rPr sz="1600" spc="-133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of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functionality</a:t>
            </a:r>
            <a:endParaRPr sz="1600">
              <a:latin typeface="Arial"/>
              <a:cs typeface="Arial"/>
            </a:endParaRPr>
          </a:p>
          <a:p>
            <a:pPr marL="169329">
              <a:lnSpc>
                <a:spcPts val="1827"/>
              </a:lnSpc>
            </a:pPr>
            <a:r>
              <a:rPr sz="1600" spc="-107" dirty="0">
                <a:latin typeface="Arial"/>
                <a:cs typeface="Arial"/>
              </a:rPr>
              <a:t>achieved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through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Agile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and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107" dirty="0">
                <a:latin typeface="Arial"/>
                <a:cs typeface="Arial"/>
              </a:rPr>
              <a:t>focuses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73" dirty="0">
                <a:latin typeface="Arial"/>
                <a:cs typeface="Arial"/>
              </a:rPr>
              <a:t>on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007B92"/>
                </a:solidFill>
                <a:latin typeface="Arial"/>
                <a:cs typeface="Arial"/>
              </a:rPr>
              <a:t>reducing</a:t>
            </a:r>
            <a:r>
              <a:rPr sz="1600" spc="-180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007B92"/>
                </a:solidFill>
                <a:latin typeface="Arial"/>
                <a:cs typeface="Arial"/>
              </a:rPr>
              <a:t>waste.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1596" y="2023534"/>
            <a:ext cx="1761067" cy="877993"/>
          </a:xfrm>
          <a:custGeom>
            <a:avLst/>
            <a:gdLst/>
            <a:ahLst/>
            <a:cxnLst/>
            <a:rect l="l" t="t" r="r" b="b"/>
            <a:pathLst>
              <a:path w="1320800" h="658494">
                <a:moveTo>
                  <a:pt x="1225727" y="0"/>
                </a:moveTo>
                <a:lnTo>
                  <a:pt x="94945" y="0"/>
                </a:lnTo>
                <a:lnTo>
                  <a:pt x="57987" y="8608"/>
                </a:lnTo>
                <a:lnTo>
                  <a:pt x="27808" y="32099"/>
                </a:lnTo>
                <a:lnTo>
                  <a:pt x="7461" y="66972"/>
                </a:lnTo>
                <a:lnTo>
                  <a:pt x="0" y="109727"/>
                </a:lnTo>
                <a:lnTo>
                  <a:pt x="0" y="548639"/>
                </a:lnTo>
                <a:lnTo>
                  <a:pt x="7461" y="591341"/>
                </a:lnTo>
                <a:lnTo>
                  <a:pt x="27808" y="626221"/>
                </a:lnTo>
                <a:lnTo>
                  <a:pt x="57987" y="649741"/>
                </a:lnTo>
                <a:lnTo>
                  <a:pt x="94945" y="658368"/>
                </a:lnTo>
                <a:lnTo>
                  <a:pt x="1225727" y="658368"/>
                </a:lnTo>
                <a:lnTo>
                  <a:pt x="1262678" y="649741"/>
                </a:lnTo>
                <a:lnTo>
                  <a:pt x="1292831" y="626221"/>
                </a:lnTo>
                <a:lnTo>
                  <a:pt x="1313149" y="591341"/>
                </a:lnTo>
                <a:lnTo>
                  <a:pt x="1320596" y="548639"/>
                </a:lnTo>
                <a:lnTo>
                  <a:pt x="1320596" y="109727"/>
                </a:lnTo>
                <a:lnTo>
                  <a:pt x="1313149" y="66972"/>
                </a:lnTo>
                <a:lnTo>
                  <a:pt x="1292831" y="32099"/>
                </a:lnTo>
                <a:lnTo>
                  <a:pt x="1262678" y="8608"/>
                </a:lnTo>
                <a:lnTo>
                  <a:pt x="1225727" y="0"/>
                </a:lnTo>
                <a:close/>
              </a:path>
            </a:pathLst>
          </a:custGeom>
          <a:solidFill>
            <a:srgbClr val="9C2A9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21596" y="2023534"/>
            <a:ext cx="1761067" cy="877993"/>
          </a:xfrm>
          <a:custGeom>
            <a:avLst/>
            <a:gdLst/>
            <a:ahLst/>
            <a:cxnLst/>
            <a:rect l="l" t="t" r="r" b="b"/>
            <a:pathLst>
              <a:path w="1320800" h="658494">
                <a:moveTo>
                  <a:pt x="0" y="109727"/>
                </a:moveTo>
                <a:lnTo>
                  <a:pt x="7461" y="66972"/>
                </a:lnTo>
                <a:lnTo>
                  <a:pt x="27808" y="32099"/>
                </a:lnTo>
                <a:lnTo>
                  <a:pt x="57987" y="8608"/>
                </a:lnTo>
                <a:lnTo>
                  <a:pt x="94945" y="0"/>
                </a:lnTo>
                <a:lnTo>
                  <a:pt x="1225727" y="0"/>
                </a:lnTo>
                <a:lnTo>
                  <a:pt x="1262678" y="8608"/>
                </a:lnTo>
                <a:lnTo>
                  <a:pt x="1292831" y="32099"/>
                </a:lnTo>
                <a:lnTo>
                  <a:pt x="1313149" y="66972"/>
                </a:lnTo>
                <a:lnTo>
                  <a:pt x="1320596" y="109727"/>
                </a:lnTo>
                <a:lnTo>
                  <a:pt x="1320596" y="548639"/>
                </a:lnTo>
                <a:lnTo>
                  <a:pt x="1313149" y="591341"/>
                </a:lnTo>
                <a:lnTo>
                  <a:pt x="1292831" y="626221"/>
                </a:lnTo>
                <a:lnTo>
                  <a:pt x="1262678" y="649741"/>
                </a:lnTo>
                <a:lnTo>
                  <a:pt x="1225727" y="658368"/>
                </a:lnTo>
                <a:lnTo>
                  <a:pt x="94945" y="658368"/>
                </a:lnTo>
                <a:lnTo>
                  <a:pt x="57987" y="649741"/>
                </a:lnTo>
                <a:lnTo>
                  <a:pt x="27808" y="626221"/>
                </a:lnTo>
                <a:lnTo>
                  <a:pt x="7461" y="591341"/>
                </a:lnTo>
                <a:lnTo>
                  <a:pt x="0" y="548639"/>
                </a:lnTo>
                <a:lnTo>
                  <a:pt x="0" y="1097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410749" y="2201672"/>
            <a:ext cx="1182792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43" marR="6773" indent="-124457">
              <a:lnSpc>
                <a:spcPts val="2013"/>
              </a:lnSpc>
            </a:pPr>
            <a:r>
              <a:rPr sz="1867" spc="-107" dirty="0">
                <a:solidFill>
                  <a:srgbClr val="FFFFFF"/>
                </a:solidFill>
                <a:latin typeface="Arial"/>
                <a:cs typeface="Arial"/>
              </a:rPr>
              <a:t>Agile </a:t>
            </a:r>
            <a:r>
              <a:rPr sz="1867" spc="-1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67" spc="-3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67" spc="-152" dirty="0">
                <a:solidFill>
                  <a:srgbClr val="FFFFFF"/>
                </a:solidFill>
                <a:latin typeface="Arial"/>
                <a:cs typeface="Arial"/>
              </a:rPr>
              <a:t>Lean  </a:t>
            </a:r>
            <a:r>
              <a:rPr sz="1867" spc="-107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2393" y="3071198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07861" y="0"/>
                </a:moveTo>
                <a:lnTo>
                  <a:pt x="0" y="0"/>
                </a:lnTo>
                <a:lnTo>
                  <a:pt x="0" y="603503"/>
                </a:lnTo>
                <a:lnTo>
                  <a:pt x="6007861" y="603503"/>
                </a:lnTo>
                <a:lnTo>
                  <a:pt x="6037462" y="595592"/>
                </a:lnTo>
                <a:lnTo>
                  <a:pt x="6061598" y="574024"/>
                </a:lnTo>
                <a:lnTo>
                  <a:pt x="6077852" y="542049"/>
                </a:lnTo>
                <a:lnTo>
                  <a:pt x="6083808" y="502919"/>
                </a:lnTo>
                <a:lnTo>
                  <a:pt x="6083808" y="100583"/>
                </a:lnTo>
                <a:lnTo>
                  <a:pt x="6077852" y="61400"/>
                </a:lnTo>
                <a:lnTo>
                  <a:pt x="6061598" y="29432"/>
                </a:lnTo>
                <a:lnTo>
                  <a:pt x="6037462" y="7893"/>
                </a:lnTo>
                <a:lnTo>
                  <a:pt x="6007861" y="0"/>
                </a:lnTo>
                <a:close/>
              </a:path>
            </a:pathLst>
          </a:custGeom>
          <a:solidFill>
            <a:srgbClr val="F7DDCA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882393" y="3071198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83808" y="100583"/>
                </a:moveTo>
                <a:lnTo>
                  <a:pt x="6083808" y="502919"/>
                </a:lnTo>
                <a:lnTo>
                  <a:pt x="6077852" y="542049"/>
                </a:lnTo>
                <a:lnTo>
                  <a:pt x="6061598" y="574024"/>
                </a:lnTo>
                <a:lnTo>
                  <a:pt x="6037462" y="595592"/>
                </a:lnTo>
                <a:lnTo>
                  <a:pt x="6007861" y="603503"/>
                </a:lnTo>
                <a:lnTo>
                  <a:pt x="0" y="603503"/>
                </a:lnTo>
                <a:lnTo>
                  <a:pt x="0" y="0"/>
                </a:lnTo>
                <a:lnTo>
                  <a:pt x="6007861" y="0"/>
                </a:lnTo>
                <a:lnTo>
                  <a:pt x="6037462" y="7893"/>
                </a:lnTo>
                <a:lnTo>
                  <a:pt x="6061598" y="29432"/>
                </a:lnTo>
                <a:lnTo>
                  <a:pt x="6077852" y="61400"/>
                </a:lnTo>
                <a:lnTo>
                  <a:pt x="6083808" y="100583"/>
                </a:lnTo>
                <a:close/>
              </a:path>
            </a:pathLst>
          </a:custGeom>
          <a:ln w="25400">
            <a:solidFill>
              <a:srgbClr val="F7DDC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3195998" y="3222413"/>
            <a:ext cx="687916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29" indent="-152396">
              <a:lnSpc>
                <a:spcPts val="1827"/>
              </a:lnSpc>
              <a:buFont typeface="Arial Narrow"/>
              <a:buChar char="•"/>
              <a:tabLst>
                <a:tab pos="169329" algn="l"/>
              </a:tabLst>
            </a:pPr>
            <a:r>
              <a:rPr sz="1600" spc="-133" dirty="0">
                <a:latin typeface="Arial"/>
                <a:cs typeface="Arial"/>
              </a:rPr>
              <a:t>Enables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people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to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93" dirty="0">
                <a:solidFill>
                  <a:srgbClr val="007B92"/>
                </a:solidFill>
                <a:latin typeface="Arial"/>
                <a:cs typeface="Arial"/>
              </a:rPr>
              <a:t>work</a:t>
            </a:r>
            <a:r>
              <a:rPr sz="1600" spc="-167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93" dirty="0">
                <a:solidFill>
                  <a:srgbClr val="007B92"/>
                </a:solidFill>
                <a:latin typeface="Arial"/>
                <a:cs typeface="Arial"/>
              </a:rPr>
              <a:t>cohesively</a:t>
            </a:r>
            <a:r>
              <a:rPr sz="1600" spc="-152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53" dirty="0">
                <a:latin typeface="Arial"/>
                <a:cs typeface="Arial"/>
              </a:rPr>
              <a:t>for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common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93" dirty="0">
                <a:latin typeface="Arial"/>
                <a:cs typeface="Arial"/>
              </a:rPr>
              <a:t>goal.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127" dirty="0">
                <a:latin typeface="Arial"/>
                <a:cs typeface="Arial"/>
              </a:rPr>
              <a:t>Encourages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007B92"/>
                </a:solidFill>
                <a:latin typeface="Arial"/>
                <a:cs typeface="Arial"/>
              </a:rPr>
              <a:t>trust,</a:t>
            </a:r>
            <a:r>
              <a:rPr sz="1600" spc="-127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007B92"/>
                </a:solidFill>
                <a:latin typeface="Arial"/>
                <a:cs typeface="Arial"/>
              </a:rPr>
              <a:t>openness</a:t>
            </a:r>
            <a:r>
              <a:rPr sz="1600" spc="-127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007B92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69329">
              <a:lnSpc>
                <a:spcPts val="1827"/>
              </a:lnSpc>
            </a:pPr>
            <a:r>
              <a:rPr sz="1600" spc="-100" dirty="0">
                <a:solidFill>
                  <a:srgbClr val="007B92"/>
                </a:solidFill>
                <a:latin typeface="Arial"/>
                <a:cs typeface="Arial"/>
              </a:rPr>
              <a:t>ownership</a:t>
            </a:r>
            <a:r>
              <a:rPr sz="1600" spc="-100" dirty="0">
                <a:latin typeface="Arial"/>
                <a:cs typeface="Arial"/>
              </a:rPr>
              <a:t>;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3" dirty="0">
                <a:latin typeface="Arial"/>
                <a:cs typeface="Arial"/>
              </a:rPr>
              <a:t>facilitated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through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67" dirty="0">
                <a:latin typeface="Arial"/>
                <a:cs typeface="Arial"/>
              </a:rPr>
              <a:t>frequent</a:t>
            </a:r>
            <a:r>
              <a:rPr sz="1600" spc="-173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communications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among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relevant</a:t>
            </a:r>
            <a:r>
              <a:rPr sz="1600" spc="-173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teams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1596" y="3038686"/>
            <a:ext cx="1761067" cy="877993"/>
          </a:xfrm>
          <a:custGeom>
            <a:avLst/>
            <a:gdLst/>
            <a:ahLst/>
            <a:cxnLst/>
            <a:rect l="l" t="t" r="r" b="b"/>
            <a:pathLst>
              <a:path w="1320800" h="658494">
                <a:moveTo>
                  <a:pt x="1225727" y="0"/>
                </a:moveTo>
                <a:lnTo>
                  <a:pt x="94945" y="0"/>
                </a:lnTo>
                <a:lnTo>
                  <a:pt x="57987" y="8626"/>
                </a:lnTo>
                <a:lnTo>
                  <a:pt x="27808" y="32146"/>
                </a:lnTo>
                <a:lnTo>
                  <a:pt x="7461" y="67026"/>
                </a:lnTo>
                <a:lnTo>
                  <a:pt x="0" y="109728"/>
                </a:lnTo>
                <a:lnTo>
                  <a:pt x="0" y="548640"/>
                </a:lnTo>
                <a:lnTo>
                  <a:pt x="7461" y="591341"/>
                </a:lnTo>
                <a:lnTo>
                  <a:pt x="27808" y="626221"/>
                </a:lnTo>
                <a:lnTo>
                  <a:pt x="57987" y="649741"/>
                </a:lnTo>
                <a:lnTo>
                  <a:pt x="94945" y="658368"/>
                </a:lnTo>
                <a:lnTo>
                  <a:pt x="1225727" y="658368"/>
                </a:lnTo>
                <a:lnTo>
                  <a:pt x="1262678" y="649741"/>
                </a:lnTo>
                <a:lnTo>
                  <a:pt x="1292831" y="626221"/>
                </a:lnTo>
                <a:lnTo>
                  <a:pt x="1313149" y="591341"/>
                </a:lnTo>
                <a:lnTo>
                  <a:pt x="1320596" y="548640"/>
                </a:lnTo>
                <a:lnTo>
                  <a:pt x="1320596" y="109728"/>
                </a:lnTo>
                <a:lnTo>
                  <a:pt x="1313149" y="67026"/>
                </a:lnTo>
                <a:lnTo>
                  <a:pt x="1292831" y="32146"/>
                </a:lnTo>
                <a:lnTo>
                  <a:pt x="1262678" y="8626"/>
                </a:lnTo>
                <a:lnTo>
                  <a:pt x="1225727" y="0"/>
                </a:lnTo>
                <a:close/>
              </a:path>
            </a:pathLst>
          </a:custGeom>
          <a:solidFill>
            <a:srgbClr val="EB96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21596" y="3038686"/>
            <a:ext cx="1761067" cy="877993"/>
          </a:xfrm>
          <a:custGeom>
            <a:avLst/>
            <a:gdLst/>
            <a:ahLst/>
            <a:cxnLst/>
            <a:rect l="l" t="t" r="r" b="b"/>
            <a:pathLst>
              <a:path w="1320800" h="658494">
                <a:moveTo>
                  <a:pt x="0" y="109728"/>
                </a:moveTo>
                <a:lnTo>
                  <a:pt x="7461" y="67026"/>
                </a:lnTo>
                <a:lnTo>
                  <a:pt x="27808" y="32146"/>
                </a:lnTo>
                <a:lnTo>
                  <a:pt x="57987" y="8626"/>
                </a:lnTo>
                <a:lnTo>
                  <a:pt x="94945" y="0"/>
                </a:lnTo>
                <a:lnTo>
                  <a:pt x="1225727" y="0"/>
                </a:lnTo>
                <a:lnTo>
                  <a:pt x="1262678" y="8626"/>
                </a:lnTo>
                <a:lnTo>
                  <a:pt x="1292831" y="32146"/>
                </a:lnTo>
                <a:lnTo>
                  <a:pt x="1313149" y="67026"/>
                </a:lnTo>
                <a:lnTo>
                  <a:pt x="1320596" y="109728"/>
                </a:lnTo>
                <a:lnTo>
                  <a:pt x="1320596" y="548640"/>
                </a:lnTo>
                <a:lnTo>
                  <a:pt x="1313149" y="591341"/>
                </a:lnTo>
                <a:lnTo>
                  <a:pt x="1292831" y="626221"/>
                </a:lnTo>
                <a:lnTo>
                  <a:pt x="1262678" y="649741"/>
                </a:lnTo>
                <a:lnTo>
                  <a:pt x="1225727" y="658368"/>
                </a:lnTo>
                <a:lnTo>
                  <a:pt x="94945" y="658368"/>
                </a:lnTo>
                <a:lnTo>
                  <a:pt x="57987" y="649741"/>
                </a:lnTo>
                <a:lnTo>
                  <a:pt x="27808" y="626221"/>
                </a:lnTo>
                <a:lnTo>
                  <a:pt x="7461" y="591341"/>
                </a:lnTo>
                <a:lnTo>
                  <a:pt x="0" y="548640"/>
                </a:lnTo>
                <a:lnTo>
                  <a:pt x="0" y="10972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1644429" y="3312836"/>
            <a:ext cx="71628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100" dirty="0">
                <a:solidFill>
                  <a:srgbClr val="FFFFFF"/>
                </a:solidFill>
                <a:latin typeface="Arial"/>
                <a:cs typeface="Arial"/>
              </a:rPr>
              <a:t>Culture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82393" y="4086353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07861" y="0"/>
                </a:moveTo>
                <a:lnTo>
                  <a:pt x="0" y="0"/>
                </a:lnTo>
                <a:lnTo>
                  <a:pt x="0" y="603758"/>
                </a:lnTo>
                <a:lnTo>
                  <a:pt x="6007861" y="603758"/>
                </a:lnTo>
                <a:lnTo>
                  <a:pt x="6037462" y="595844"/>
                </a:lnTo>
                <a:lnTo>
                  <a:pt x="6061598" y="574262"/>
                </a:lnTo>
                <a:lnTo>
                  <a:pt x="6077852" y="542250"/>
                </a:lnTo>
                <a:lnTo>
                  <a:pt x="6083808" y="503047"/>
                </a:lnTo>
                <a:lnTo>
                  <a:pt x="6083808" y="100584"/>
                </a:lnTo>
                <a:lnTo>
                  <a:pt x="6077852" y="61454"/>
                </a:lnTo>
                <a:lnTo>
                  <a:pt x="6061598" y="29479"/>
                </a:lnTo>
                <a:lnTo>
                  <a:pt x="6037462" y="7911"/>
                </a:lnTo>
                <a:lnTo>
                  <a:pt x="6007861" y="0"/>
                </a:lnTo>
                <a:close/>
              </a:path>
            </a:pathLst>
          </a:custGeom>
          <a:solidFill>
            <a:srgbClr val="CAE3EB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882393" y="4086353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83808" y="100584"/>
                </a:moveTo>
                <a:lnTo>
                  <a:pt x="6083808" y="503047"/>
                </a:lnTo>
                <a:lnTo>
                  <a:pt x="6077852" y="542250"/>
                </a:lnTo>
                <a:lnTo>
                  <a:pt x="6061598" y="574262"/>
                </a:lnTo>
                <a:lnTo>
                  <a:pt x="6037462" y="595844"/>
                </a:lnTo>
                <a:lnTo>
                  <a:pt x="6007861" y="603758"/>
                </a:lnTo>
                <a:lnTo>
                  <a:pt x="0" y="603758"/>
                </a:lnTo>
                <a:lnTo>
                  <a:pt x="0" y="0"/>
                </a:lnTo>
                <a:lnTo>
                  <a:pt x="6007861" y="0"/>
                </a:lnTo>
                <a:lnTo>
                  <a:pt x="6037462" y="7911"/>
                </a:lnTo>
                <a:lnTo>
                  <a:pt x="6061598" y="29479"/>
                </a:lnTo>
                <a:lnTo>
                  <a:pt x="6077852" y="61454"/>
                </a:lnTo>
                <a:lnTo>
                  <a:pt x="6083808" y="100584"/>
                </a:lnTo>
                <a:close/>
              </a:path>
            </a:pathLst>
          </a:custGeom>
          <a:ln w="25400">
            <a:solidFill>
              <a:srgbClr val="CAE3E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195997" y="4238414"/>
            <a:ext cx="739648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29" indent="-152396">
              <a:lnSpc>
                <a:spcPts val="1827"/>
              </a:lnSpc>
              <a:buFont typeface="Arial Narrow"/>
              <a:buChar char="•"/>
              <a:tabLst>
                <a:tab pos="169329" algn="l"/>
              </a:tabLst>
            </a:pPr>
            <a:r>
              <a:rPr sz="1600" spc="-193" dirty="0">
                <a:latin typeface="Arial"/>
                <a:cs typeface="Arial"/>
              </a:rPr>
              <a:t>To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7" dirty="0">
                <a:latin typeface="Arial"/>
                <a:cs typeface="Arial"/>
              </a:rPr>
              <a:t>ensure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that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67" dirty="0">
                <a:latin typeface="Arial"/>
                <a:cs typeface="Arial"/>
              </a:rPr>
              <a:t>automation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is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33" dirty="0">
                <a:latin typeface="Arial"/>
                <a:cs typeface="Arial"/>
              </a:rPr>
              <a:t>not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an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53" dirty="0">
                <a:latin typeface="Arial"/>
                <a:cs typeface="Arial"/>
              </a:rPr>
              <a:t>afterthought;</a:t>
            </a:r>
            <a:r>
              <a:rPr sz="1600" spc="147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this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87" dirty="0">
                <a:latin typeface="Arial"/>
                <a:cs typeface="Arial"/>
              </a:rPr>
              <a:t>minimizes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spc="-93" dirty="0">
                <a:latin typeface="Arial"/>
                <a:cs typeface="Arial"/>
              </a:rPr>
              <a:t>human</a:t>
            </a:r>
            <a:r>
              <a:rPr sz="1600" spc="-167" dirty="0">
                <a:latin typeface="Arial"/>
                <a:cs typeface="Arial"/>
              </a:rPr>
              <a:t> </a:t>
            </a:r>
            <a:r>
              <a:rPr sz="1600" spc="-67" dirty="0">
                <a:latin typeface="Arial"/>
                <a:cs typeface="Arial"/>
              </a:rPr>
              <a:t>interventions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spc="-53" dirty="0"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  <a:p>
            <a:pPr marL="169329">
              <a:lnSpc>
                <a:spcPts val="1827"/>
              </a:lnSpc>
            </a:pPr>
            <a:r>
              <a:rPr sz="1600" spc="-120" dirty="0">
                <a:latin typeface="Arial"/>
                <a:cs typeface="Arial"/>
              </a:rPr>
              <a:t>day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93" dirty="0">
                <a:latin typeface="Arial"/>
                <a:cs typeface="Arial"/>
              </a:rPr>
              <a:t>one</a:t>
            </a:r>
            <a:r>
              <a:rPr sz="1600" spc="-173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and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27" dirty="0">
                <a:latin typeface="Arial"/>
                <a:cs typeface="Arial"/>
              </a:rPr>
              <a:t>makes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output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67" dirty="0">
                <a:solidFill>
                  <a:srgbClr val="007B92"/>
                </a:solidFill>
                <a:latin typeface="Arial"/>
                <a:cs typeface="Arial"/>
              </a:rPr>
              <a:t>consistently</a:t>
            </a:r>
            <a:r>
              <a:rPr sz="1600" spc="-152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93" dirty="0">
                <a:solidFill>
                  <a:srgbClr val="007B92"/>
                </a:solidFill>
                <a:latin typeface="Arial"/>
                <a:cs typeface="Arial"/>
              </a:rPr>
              <a:t>repeatable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1596" y="4039447"/>
            <a:ext cx="1761067" cy="881380"/>
          </a:xfrm>
          <a:custGeom>
            <a:avLst/>
            <a:gdLst/>
            <a:ahLst/>
            <a:cxnLst/>
            <a:rect l="l" t="t" r="r" b="b"/>
            <a:pathLst>
              <a:path w="1320800" h="661035">
                <a:moveTo>
                  <a:pt x="1225727" y="0"/>
                </a:moveTo>
                <a:lnTo>
                  <a:pt x="94945" y="0"/>
                </a:lnTo>
                <a:lnTo>
                  <a:pt x="57987" y="8649"/>
                </a:lnTo>
                <a:lnTo>
                  <a:pt x="27808" y="32242"/>
                </a:lnTo>
                <a:lnTo>
                  <a:pt x="7461" y="67240"/>
                </a:lnTo>
                <a:lnTo>
                  <a:pt x="0" y="110108"/>
                </a:lnTo>
                <a:lnTo>
                  <a:pt x="0" y="550544"/>
                </a:lnTo>
                <a:lnTo>
                  <a:pt x="7461" y="593413"/>
                </a:lnTo>
                <a:lnTo>
                  <a:pt x="27808" y="628411"/>
                </a:lnTo>
                <a:lnTo>
                  <a:pt x="57987" y="652004"/>
                </a:lnTo>
                <a:lnTo>
                  <a:pt x="94945" y="660653"/>
                </a:lnTo>
                <a:lnTo>
                  <a:pt x="1225727" y="660653"/>
                </a:lnTo>
                <a:lnTo>
                  <a:pt x="1262678" y="652004"/>
                </a:lnTo>
                <a:lnTo>
                  <a:pt x="1292831" y="628411"/>
                </a:lnTo>
                <a:lnTo>
                  <a:pt x="1313149" y="593413"/>
                </a:lnTo>
                <a:lnTo>
                  <a:pt x="1320596" y="550544"/>
                </a:lnTo>
                <a:lnTo>
                  <a:pt x="1320596" y="110108"/>
                </a:lnTo>
                <a:lnTo>
                  <a:pt x="1313149" y="67240"/>
                </a:lnTo>
                <a:lnTo>
                  <a:pt x="1292831" y="32242"/>
                </a:lnTo>
                <a:lnTo>
                  <a:pt x="1262678" y="8649"/>
                </a:lnTo>
                <a:lnTo>
                  <a:pt x="1225727" y="0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121596" y="4039447"/>
            <a:ext cx="1761067" cy="881380"/>
          </a:xfrm>
          <a:custGeom>
            <a:avLst/>
            <a:gdLst/>
            <a:ahLst/>
            <a:cxnLst/>
            <a:rect l="l" t="t" r="r" b="b"/>
            <a:pathLst>
              <a:path w="1320800" h="661035">
                <a:moveTo>
                  <a:pt x="0" y="110108"/>
                </a:moveTo>
                <a:lnTo>
                  <a:pt x="7461" y="67240"/>
                </a:lnTo>
                <a:lnTo>
                  <a:pt x="27808" y="32242"/>
                </a:lnTo>
                <a:lnTo>
                  <a:pt x="57987" y="8649"/>
                </a:lnTo>
                <a:lnTo>
                  <a:pt x="94945" y="0"/>
                </a:lnTo>
                <a:lnTo>
                  <a:pt x="1225727" y="0"/>
                </a:lnTo>
                <a:lnTo>
                  <a:pt x="1262678" y="8649"/>
                </a:lnTo>
                <a:lnTo>
                  <a:pt x="1292831" y="32242"/>
                </a:lnTo>
                <a:lnTo>
                  <a:pt x="1313149" y="67240"/>
                </a:lnTo>
                <a:lnTo>
                  <a:pt x="1320596" y="110108"/>
                </a:lnTo>
                <a:lnTo>
                  <a:pt x="1320596" y="550544"/>
                </a:lnTo>
                <a:lnTo>
                  <a:pt x="1313149" y="593413"/>
                </a:lnTo>
                <a:lnTo>
                  <a:pt x="1292831" y="628411"/>
                </a:lnTo>
                <a:lnTo>
                  <a:pt x="1262678" y="652004"/>
                </a:lnTo>
                <a:lnTo>
                  <a:pt x="1225727" y="660653"/>
                </a:lnTo>
                <a:lnTo>
                  <a:pt x="94945" y="660653"/>
                </a:lnTo>
                <a:lnTo>
                  <a:pt x="57987" y="652004"/>
                </a:lnTo>
                <a:lnTo>
                  <a:pt x="27808" y="628411"/>
                </a:lnTo>
                <a:lnTo>
                  <a:pt x="7461" y="593413"/>
                </a:lnTo>
                <a:lnTo>
                  <a:pt x="0" y="550544"/>
                </a:lnTo>
                <a:lnTo>
                  <a:pt x="0" y="110108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1433102" y="4315460"/>
            <a:ext cx="1139613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80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endParaRPr sz="186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2393" y="5129954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07861" y="0"/>
                </a:moveTo>
                <a:lnTo>
                  <a:pt x="0" y="0"/>
                </a:lnTo>
                <a:lnTo>
                  <a:pt x="0" y="603440"/>
                </a:lnTo>
                <a:lnTo>
                  <a:pt x="6007861" y="603440"/>
                </a:lnTo>
                <a:lnTo>
                  <a:pt x="6037462" y="595535"/>
                </a:lnTo>
                <a:lnTo>
                  <a:pt x="6061598" y="573979"/>
                </a:lnTo>
                <a:lnTo>
                  <a:pt x="6077852" y="542007"/>
                </a:lnTo>
                <a:lnTo>
                  <a:pt x="6083808" y="502856"/>
                </a:lnTo>
                <a:lnTo>
                  <a:pt x="6083808" y="100533"/>
                </a:lnTo>
                <a:lnTo>
                  <a:pt x="6077852" y="61389"/>
                </a:lnTo>
                <a:lnTo>
                  <a:pt x="6061598" y="29435"/>
                </a:lnTo>
                <a:lnTo>
                  <a:pt x="6037462" y="7896"/>
                </a:lnTo>
                <a:lnTo>
                  <a:pt x="6007861" y="0"/>
                </a:lnTo>
                <a:close/>
              </a:path>
            </a:pathLst>
          </a:custGeom>
          <a:solidFill>
            <a:srgbClr val="E0E4CA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882393" y="5129954"/>
            <a:ext cx="8111913" cy="805180"/>
          </a:xfrm>
          <a:custGeom>
            <a:avLst/>
            <a:gdLst/>
            <a:ahLst/>
            <a:cxnLst/>
            <a:rect l="l" t="t" r="r" b="b"/>
            <a:pathLst>
              <a:path w="6083934" h="603885">
                <a:moveTo>
                  <a:pt x="6083808" y="100533"/>
                </a:moveTo>
                <a:lnTo>
                  <a:pt x="6083808" y="502856"/>
                </a:lnTo>
                <a:lnTo>
                  <a:pt x="6077852" y="542007"/>
                </a:lnTo>
                <a:lnTo>
                  <a:pt x="6061598" y="573979"/>
                </a:lnTo>
                <a:lnTo>
                  <a:pt x="6037462" y="595535"/>
                </a:lnTo>
                <a:lnTo>
                  <a:pt x="6007861" y="603440"/>
                </a:lnTo>
                <a:lnTo>
                  <a:pt x="0" y="603440"/>
                </a:lnTo>
                <a:lnTo>
                  <a:pt x="0" y="0"/>
                </a:lnTo>
                <a:lnTo>
                  <a:pt x="6007861" y="0"/>
                </a:lnTo>
                <a:lnTo>
                  <a:pt x="6037462" y="7896"/>
                </a:lnTo>
                <a:lnTo>
                  <a:pt x="6061598" y="29435"/>
                </a:lnTo>
                <a:lnTo>
                  <a:pt x="6077852" y="61389"/>
                </a:lnTo>
                <a:lnTo>
                  <a:pt x="6083808" y="100533"/>
                </a:lnTo>
                <a:close/>
              </a:path>
            </a:pathLst>
          </a:custGeom>
          <a:ln w="25399">
            <a:solidFill>
              <a:srgbClr val="E0E4C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3195998" y="5309074"/>
            <a:ext cx="675809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29" marR="6773" indent="-152396">
              <a:lnSpc>
                <a:spcPts val="1733"/>
              </a:lnSpc>
              <a:buChar char="•"/>
              <a:tabLst>
                <a:tab pos="169329" algn="l"/>
              </a:tabLst>
            </a:pPr>
            <a:r>
              <a:rPr sz="1600" spc="40" dirty="0">
                <a:latin typeface="Arial Narrow"/>
                <a:cs typeface="Arial Narrow"/>
              </a:rPr>
              <a:t>If</a:t>
            </a:r>
            <a:r>
              <a:rPr sz="1600" spc="-67" dirty="0">
                <a:latin typeface="Arial Narrow"/>
                <a:cs typeface="Arial Narrow"/>
              </a:rPr>
              <a:t> </a:t>
            </a:r>
            <a:r>
              <a:rPr sz="1600" spc="80" dirty="0">
                <a:latin typeface="Arial Narrow"/>
                <a:cs typeface="Arial Narrow"/>
              </a:rPr>
              <a:t>you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spc="53" dirty="0">
                <a:latin typeface="Arial Narrow"/>
                <a:cs typeface="Arial Narrow"/>
              </a:rPr>
              <a:t>can’t</a:t>
            </a:r>
            <a:r>
              <a:rPr sz="1600" spc="-87" dirty="0">
                <a:latin typeface="Arial Narrow"/>
                <a:cs typeface="Arial Narrow"/>
              </a:rPr>
              <a:t> </a:t>
            </a:r>
            <a:r>
              <a:rPr sz="1600" spc="27" dirty="0">
                <a:latin typeface="Arial Narrow"/>
                <a:cs typeface="Arial Narrow"/>
              </a:rPr>
              <a:t>measure,</a:t>
            </a:r>
            <a:r>
              <a:rPr sz="1600" spc="-73" dirty="0">
                <a:latin typeface="Arial Narrow"/>
                <a:cs typeface="Arial Narrow"/>
              </a:rPr>
              <a:t> </a:t>
            </a:r>
            <a:r>
              <a:rPr sz="1600" spc="73" dirty="0">
                <a:latin typeface="Arial Narrow"/>
                <a:cs typeface="Arial Narrow"/>
              </a:rPr>
              <a:t>you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spc="53" dirty="0">
                <a:latin typeface="Arial Narrow"/>
                <a:cs typeface="Arial Narrow"/>
              </a:rPr>
              <a:t>can’t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spc="-100" dirty="0">
                <a:latin typeface="Arial"/>
                <a:cs typeface="Arial"/>
              </a:rPr>
              <a:t>improve.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spc="-133" dirty="0">
                <a:solidFill>
                  <a:srgbClr val="007B92"/>
                </a:solidFill>
                <a:latin typeface="Arial"/>
                <a:cs typeface="Arial"/>
              </a:rPr>
              <a:t>Measure</a:t>
            </a:r>
            <a:r>
              <a:rPr sz="1600" spc="-167" dirty="0">
                <a:solidFill>
                  <a:srgbClr val="007B92"/>
                </a:solidFill>
                <a:latin typeface="Arial"/>
                <a:cs typeface="Arial"/>
              </a:rPr>
              <a:t> </a:t>
            </a:r>
            <a:r>
              <a:rPr sz="1600" spc="-67" dirty="0">
                <a:latin typeface="Arial"/>
                <a:cs typeface="Arial"/>
              </a:rPr>
              <a:t>current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27" dirty="0">
                <a:latin typeface="Arial"/>
                <a:cs typeface="Arial"/>
              </a:rPr>
              <a:t>processes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and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73" dirty="0">
                <a:latin typeface="Arial"/>
                <a:cs typeface="Arial"/>
              </a:rPr>
              <a:t>plan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53" dirty="0">
                <a:latin typeface="Arial"/>
                <a:cs typeface="Arial"/>
              </a:rPr>
              <a:t>for</a:t>
            </a:r>
            <a:r>
              <a:rPr sz="1600" spc="-152" dirty="0">
                <a:latin typeface="Arial"/>
                <a:cs typeface="Arial"/>
              </a:rPr>
              <a:t> </a:t>
            </a:r>
            <a:r>
              <a:rPr sz="1600" spc="-47" dirty="0">
                <a:latin typeface="Arial"/>
                <a:cs typeface="Arial"/>
              </a:rPr>
              <a:t>the  </a:t>
            </a:r>
            <a:r>
              <a:rPr sz="1600" spc="-80" dirty="0">
                <a:solidFill>
                  <a:srgbClr val="007B92"/>
                </a:solidFill>
                <a:latin typeface="Arial"/>
                <a:cs typeface="Arial"/>
              </a:rPr>
              <a:t>improvement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1596" y="5097441"/>
            <a:ext cx="1761067" cy="877993"/>
          </a:xfrm>
          <a:custGeom>
            <a:avLst/>
            <a:gdLst/>
            <a:ahLst/>
            <a:cxnLst/>
            <a:rect l="l" t="t" r="r" b="b"/>
            <a:pathLst>
              <a:path w="1320800" h="658495">
                <a:moveTo>
                  <a:pt x="1225727" y="0"/>
                </a:moveTo>
                <a:lnTo>
                  <a:pt x="94945" y="0"/>
                </a:lnTo>
                <a:lnTo>
                  <a:pt x="57987" y="8626"/>
                </a:lnTo>
                <a:lnTo>
                  <a:pt x="27808" y="32150"/>
                </a:lnTo>
                <a:lnTo>
                  <a:pt x="7461" y="67036"/>
                </a:lnTo>
                <a:lnTo>
                  <a:pt x="0" y="109753"/>
                </a:lnTo>
                <a:lnTo>
                  <a:pt x="0" y="548652"/>
                </a:lnTo>
                <a:lnTo>
                  <a:pt x="7461" y="591367"/>
                </a:lnTo>
                <a:lnTo>
                  <a:pt x="27808" y="626249"/>
                </a:lnTo>
                <a:lnTo>
                  <a:pt x="57987" y="649768"/>
                </a:lnTo>
                <a:lnTo>
                  <a:pt x="94945" y="658393"/>
                </a:lnTo>
                <a:lnTo>
                  <a:pt x="1225727" y="658393"/>
                </a:lnTo>
                <a:lnTo>
                  <a:pt x="1262678" y="649768"/>
                </a:lnTo>
                <a:lnTo>
                  <a:pt x="1292831" y="626249"/>
                </a:lnTo>
                <a:lnTo>
                  <a:pt x="1313149" y="591367"/>
                </a:lnTo>
                <a:lnTo>
                  <a:pt x="1320596" y="548652"/>
                </a:lnTo>
                <a:lnTo>
                  <a:pt x="1320596" y="109753"/>
                </a:lnTo>
                <a:lnTo>
                  <a:pt x="1313149" y="67036"/>
                </a:lnTo>
                <a:lnTo>
                  <a:pt x="1292831" y="32150"/>
                </a:lnTo>
                <a:lnTo>
                  <a:pt x="1262678" y="8626"/>
                </a:lnTo>
                <a:lnTo>
                  <a:pt x="1225727" y="0"/>
                </a:lnTo>
                <a:close/>
              </a:path>
            </a:pathLst>
          </a:custGeom>
          <a:solidFill>
            <a:srgbClr val="A8B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1121596" y="5097441"/>
            <a:ext cx="1761067" cy="877993"/>
          </a:xfrm>
          <a:custGeom>
            <a:avLst/>
            <a:gdLst/>
            <a:ahLst/>
            <a:cxnLst/>
            <a:rect l="l" t="t" r="r" b="b"/>
            <a:pathLst>
              <a:path w="1320800" h="658495">
                <a:moveTo>
                  <a:pt x="0" y="109753"/>
                </a:moveTo>
                <a:lnTo>
                  <a:pt x="7461" y="67036"/>
                </a:lnTo>
                <a:lnTo>
                  <a:pt x="27808" y="32150"/>
                </a:lnTo>
                <a:lnTo>
                  <a:pt x="57987" y="8626"/>
                </a:lnTo>
                <a:lnTo>
                  <a:pt x="94945" y="0"/>
                </a:lnTo>
                <a:lnTo>
                  <a:pt x="1225727" y="0"/>
                </a:lnTo>
                <a:lnTo>
                  <a:pt x="1262678" y="8626"/>
                </a:lnTo>
                <a:lnTo>
                  <a:pt x="1292831" y="32150"/>
                </a:lnTo>
                <a:lnTo>
                  <a:pt x="1313149" y="67036"/>
                </a:lnTo>
                <a:lnTo>
                  <a:pt x="1320596" y="109753"/>
                </a:lnTo>
                <a:lnTo>
                  <a:pt x="1320596" y="548652"/>
                </a:lnTo>
                <a:lnTo>
                  <a:pt x="1313149" y="591367"/>
                </a:lnTo>
                <a:lnTo>
                  <a:pt x="1292831" y="626249"/>
                </a:lnTo>
                <a:lnTo>
                  <a:pt x="1262678" y="649768"/>
                </a:lnTo>
                <a:lnTo>
                  <a:pt x="1225727" y="658393"/>
                </a:lnTo>
                <a:lnTo>
                  <a:pt x="94945" y="658393"/>
                </a:lnTo>
                <a:lnTo>
                  <a:pt x="57987" y="649768"/>
                </a:lnTo>
                <a:lnTo>
                  <a:pt x="27808" y="626249"/>
                </a:lnTo>
                <a:lnTo>
                  <a:pt x="7461" y="591367"/>
                </a:lnTo>
                <a:lnTo>
                  <a:pt x="0" y="548652"/>
                </a:lnTo>
                <a:lnTo>
                  <a:pt x="0" y="10975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1341661" y="5372065"/>
            <a:ext cx="13208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2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67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67" spc="-152" dirty="0">
                <a:solidFill>
                  <a:srgbClr val="FFFFFF"/>
                </a:solidFill>
                <a:latin typeface="Arial"/>
                <a:cs typeface="Arial"/>
              </a:rPr>
              <a:t>asu</a:t>
            </a:r>
            <a:r>
              <a:rPr sz="1867" spc="-12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67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67" spc="-107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67" spc="-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867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4729" y="1117429"/>
            <a:ext cx="9264227" cy="574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867" spc="-193" dirty="0">
                <a:latin typeface="Arial"/>
                <a:cs typeface="Arial"/>
              </a:rPr>
              <a:t>DevOps </a:t>
            </a:r>
            <a:r>
              <a:rPr sz="1867" spc="-140" dirty="0">
                <a:latin typeface="Arial"/>
                <a:cs typeface="Arial"/>
              </a:rPr>
              <a:t>emphasizes</a:t>
            </a:r>
            <a:r>
              <a:rPr sz="1867" spc="-207" dirty="0">
                <a:latin typeface="Arial"/>
                <a:cs typeface="Arial"/>
              </a:rPr>
              <a:t> </a:t>
            </a:r>
            <a:r>
              <a:rPr sz="1867" spc="-93" dirty="0">
                <a:latin typeface="Arial"/>
                <a:cs typeface="Arial"/>
              </a:rPr>
              <a:t>people</a:t>
            </a:r>
            <a:r>
              <a:rPr sz="1867" spc="-173" dirty="0">
                <a:latin typeface="Arial"/>
                <a:cs typeface="Arial"/>
              </a:rPr>
              <a:t> </a:t>
            </a:r>
            <a:r>
              <a:rPr sz="1867" spc="-133" dirty="0">
                <a:latin typeface="Arial"/>
                <a:cs typeface="Arial"/>
              </a:rPr>
              <a:t>and</a:t>
            </a:r>
            <a:r>
              <a:rPr sz="1867" spc="-167" dirty="0">
                <a:latin typeface="Arial"/>
                <a:cs typeface="Arial"/>
              </a:rPr>
              <a:t> </a:t>
            </a:r>
            <a:r>
              <a:rPr sz="1867" spc="-60" dirty="0">
                <a:latin typeface="Arial"/>
                <a:cs typeface="Arial"/>
              </a:rPr>
              <a:t>culture</a:t>
            </a:r>
            <a:r>
              <a:rPr sz="1867" spc="-220" dirty="0">
                <a:latin typeface="Arial"/>
                <a:cs typeface="Arial"/>
              </a:rPr>
              <a:t> </a:t>
            </a:r>
            <a:r>
              <a:rPr sz="1867" spc="-120" dirty="0">
                <a:latin typeface="Arial"/>
                <a:cs typeface="Arial"/>
              </a:rPr>
              <a:t>over</a:t>
            </a:r>
            <a:r>
              <a:rPr sz="1867" spc="-207" dirty="0">
                <a:latin typeface="Arial"/>
                <a:cs typeface="Arial"/>
              </a:rPr>
              <a:t> </a:t>
            </a:r>
            <a:r>
              <a:rPr sz="1867" spc="-53" dirty="0">
                <a:latin typeface="Arial"/>
                <a:cs typeface="Arial"/>
              </a:rPr>
              <a:t>tools</a:t>
            </a:r>
            <a:r>
              <a:rPr sz="1867" spc="-193" dirty="0">
                <a:latin typeface="Arial"/>
                <a:cs typeface="Arial"/>
              </a:rPr>
              <a:t> </a:t>
            </a:r>
            <a:r>
              <a:rPr sz="1867" spc="-133" dirty="0">
                <a:latin typeface="Arial"/>
                <a:cs typeface="Arial"/>
              </a:rPr>
              <a:t>and</a:t>
            </a:r>
            <a:r>
              <a:rPr sz="1867" spc="-152" dirty="0">
                <a:latin typeface="Arial"/>
                <a:cs typeface="Arial"/>
              </a:rPr>
              <a:t> processes,</a:t>
            </a:r>
            <a:r>
              <a:rPr sz="1867" spc="-220" dirty="0">
                <a:latin typeface="Arial"/>
                <a:cs typeface="Arial"/>
              </a:rPr>
              <a:t> </a:t>
            </a:r>
            <a:r>
              <a:rPr sz="1867" spc="-133" dirty="0">
                <a:latin typeface="Arial"/>
                <a:cs typeface="Arial"/>
              </a:rPr>
              <a:t>and</a:t>
            </a:r>
            <a:r>
              <a:rPr sz="1867" spc="-152" dirty="0">
                <a:latin typeface="Arial"/>
                <a:cs typeface="Arial"/>
              </a:rPr>
              <a:t> seeks</a:t>
            </a:r>
            <a:r>
              <a:rPr sz="1867" spc="-207" dirty="0">
                <a:latin typeface="Arial"/>
                <a:cs typeface="Arial"/>
              </a:rPr>
              <a:t> </a:t>
            </a:r>
            <a:r>
              <a:rPr sz="1867" spc="-13" dirty="0">
                <a:latin typeface="Arial"/>
                <a:cs typeface="Arial"/>
              </a:rPr>
              <a:t>to</a:t>
            </a:r>
            <a:r>
              <a:rPr sz="1867" spc="-173" dirty="0">
                <a:latin typeface="Arial"/>
                <a:cs typeface="Arial"/>
              </a:rPr>
              <a:t> </a:t>
            </a:r>
            <a:r>
              <a:rPr sz="1867" spc="-107" dirty="0">
                <a:latin typeface="Arial"/>
                <a:cs typeface="Arial"/>
              </a:rPr>
              <a:t>improve</a:t>
            </a:r>
            <a:r>
              <a:rPr sz="1867" spc="-207" dirty="0">
                <a:latin typeface="Arial"/>
                <a:cs typeface="Arial"/>
              </a:rPr>
              <a:t> </a:t>
            </a:r>
            <a:r>
              <a:rPr sz="1867" spc="-73" dirty="0">
                <a:latin typeface="Arial"/>
                <a:cs typeface="Arial"/>
              </a:rPr>
              <a:t>collaboration  </a:t>
            </a:r>
            <a:r>
              <a:rPr sz="1867" spc="-100" dirty="0">
                <a:latin typeface="Arial"/>
                <a:cs typeface="Arial"/>
              </a:rPr>
              <a:t>between </a:t>
            </a:r>
            <a:r>
              <a:rPr sz="1867" spc="-120" dirty="0">
                <a:solidFill>
                  <a:srgbClr val="006FC0"/>
                </a:solidFill>
                <a:latin typeface="Arial"/>
                <a:cs typeface="Arial"/>
              </a:rPr>
              <a:t>Operations </a:t>
            </a:r>
            <a:r>
              <a:rPr sz="1867" spc="-133">
                <a:latin typeface="Arial"/>
                <a:cs typeface="Arial"/>
              </a:rPr>
              <a:t>and </a:t>
            </a:r>
            <a:r>
              <a:rPr sz="1867" spc="-107" smtClean="0">
                <a:solidFill>
                  <a:srgbClr val="006FC0"/>
                </a:solidFill>
                <a:latin typeface="Arial"/>
                <a:cs typeface="Arial"/>
              </a:rPr>
              <a:t>Development</a:t>
            </a:r>
            <a:r>
              <a:rPr lang="en-US" sz="1867" spc="-107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67" spc="-393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67" spc="-127" dirty="0">
                <a:latin typeface="Arial"/>
                <a:cs typeface="Arial"/>
              </a:rPr>
              <a:t>teams.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90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19329" y="268577"/>
            <a:ext cx="1207312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State </a:t>
            </a:r>
            <a:r>
              <a:rPr spc="-10" dirty="0"/>
              <a:t>of </a:t>
            </a:r>
            <a:r>
              <a:rPr spc="-5" dirty="0"/>
              <a:t>DevOps Report</a:t>
            </a:r>
            <a:r>
              <a:rPr spc="5" dirty="0"/>
              <a:t> </a:t>
            </a:r>
            <a:r>
              <a:rPr spc="-5" dirty="0"/>
              <a:t>(2012)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95502"/>
              </p:ext>
            </p:extLst>
          </p:nvPr>
        </p:nvGraphicFramePr>
        <p:xfrm>
          <a:off x="859536" y="1268372"/>
          <a:ext cx="8915399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65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Deploy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Frequency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Deploy Lead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Time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65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Amazon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marL="11233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7,500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per</a:t>
                      </a:r>
                      <a:r>
                        <a:rPr sz="18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day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minutes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Google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5,500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per</a:t>
                      </a:r>
                      <a:r>
                        <a:rPr sz="18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day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minutes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Netflix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marL="1377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500 per</a:t>
                      </a:r>
                      <a:r>
                        <a:rPr sz="1800" spc="-7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day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minutes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Facebook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marL="1631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1 per</a:t>
                      </a:r>
                      <a:r>
                        <a:rPr sz="1800" spc="-8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day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hours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Twitter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marL="1551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3 per</a:t>
                      </a:r>
                      <a:r>
                        <a:rPr sz="1800" spc="-8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20" dirty="0">
                          <a:latin typeface="Century Gothic"/>
                          <a:cs typeface="Century Gothic"/>
                        </a:rPr>
                        <a:t>week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hours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3952" y="3950204"/>
            <a:ext cx="527558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entury Gothic"/>
                <a:cs typeface="Century Gothic"/>
              </a:rPr>
              <a:t>Agility</a:t>
            </a:r>
            <a:r>
              <a:rPr sz="1800" spc="-9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Metrics</a:t>
            </a:r>
          </a:p>
          <a:p>
            <a:pPr marL="756285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30x more </a:t>
            </a:r>
            <a:r>
              <a:rPr sz="1800" spc="-10" dirty="0">
                <a:latin typeface="Century Gothic"/>
                <a:cs typeface="Century Gothic"/>
              </a:rPr>
              <a:t>frequent </a:t>
            </a:r>
            <a:r>
              <a:rPr sz="1800" spc="-5" dirty="0">
                <a:latin typeface="Century Gothic"/>
                <a:cs typeface="Century Gothic"/>
              </a:rPr>
              <a:t>code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deployments</a:t>
            </a:r>
            <a:endParaRPr sz="1800" dirty="0">
              <a:latin typeface="Century Gothic"/>
              <a:cs typeface="Century Gothic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8000x </a:t>
            </a:r>
            <a:r>
              <a:rPr sz="1800" spc="-10" dirty="0">
                <a:latin typeface="Century Gothic"/>
                <a:cs typeface="Century Gothic"/>
              </a:rPr>
              <a:t>faster </a:t>
            </a:r>
            <a:r>
              <a:rPr sz="1800" spc="-5" dirty="0">
                <a:latin typeface="Century Gothic"/>
                <a:cs typeface="Century Gothic"/>
              </a:rPr>
              <a:t>code deployment lead</a:t>
            </a:r>
            <a:r>
              <a:rPr sz="1800" spc="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time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entury Gothic"/>
                <a:cs typeface="Century Gothic"/>
              </a:rPr>
              <a:t>Reliability</a:t>
            </a:r>
            <a:r>
              <a:rPr sz="1800" spc="-1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Metrics</a:t>
            </a:r>
          </a:p>
          <a:p>
            <a:pPr marL="756285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2x </a:t>
            </a:r>
            <a:r>
              <a:rPr sz="1800" spc="-10" dirty="0">
                <a:latin typeface="Century Gothic"/>
                <a:cs typeface="Century Gothic"/>
              </a:rPr>
              <a:t>the change success</a:t>
            </a:r>
            <a:r>
              <a:rPr sz="1800" spc="8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rate</a:t>
            </a:r>
            <a:endParaRPr sz="1800" dirty="0">
              <a:latin typeface="Century Gothic"/>
              <a:cs typeface="Century Gothic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12x </a:t>
            </a:r>
            <a:r>
              <a:rPr sz="1800" spc="-10" dirty="0">
                <a:latin typeface="Century Gothic"/>
                <a:cs typeface="Century Gothic"/>
              </a:rPr>
              <a:t>faster </a:t>
            </a:r>
            <a:r>
              <a:rPr sz="1800" spc="-5" dirty="0">
                <a:latin typeface="Century Gothic"/>
                <a:cs typeface="Century Gothic"/>
              </a:rPr>
              <a:t>Mean </a:t>
            </a:r>
            <a:r>
              <a:rPr sz="1800" dirty="0">
                <a:latin typeface="Century Gothic"/>
                <a:cs typeface="Century Gothic"/>
              </a:rPr>
              <a:t>Time </a:t>
            </a:r>
            <a:r>
              <a:rPr sz="1800" spc="-10" dirty="0">
                <a:latin typeface="Century Gothic"/>
                <a:cs typeface="Century Gothic"/>
              </a:rPr>
              <a:t>To </a:t>
            </a:r>
            <a:r>
              <a:rPr sz="1800" spc="-5" dirty="0">
                <a:latin typeface="Century Gothic"/>
                <a:cs typeface="Century Gothic"/>
              </a:rPr>
              <a:t>Recover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5" dirty="0">
                <a:latin typeface="Century Gothic"/>
                <a:cs typeface="Century Gothic"/>
              </a:rPr>
              <a:t>(MTTR)</a:t>
            </a:r>
            <a:endParaRPr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461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21792" y="301209"/>
            <a:ext cx="1197559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DevOps</a:t>
            </a:r>
            <a:r>
              <a:rPr spc="-4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2211323"/>
            <a:ext cx="2786380" cy="1671955"/>
          </a:xfrm>
          <a:custGeom>
            <a:avLst/>
            <a:gdLst/>
            <a:ahLst/>
            <a:cxnLst/>
            <a:rect l="l" t="t" r="r" b="b"/>
            <a:pathLst>
              <a:path w="2786379" h="1671954">
                <a:moveTo>
                  <a:pt x="0" y="0"/>
                </a:moveTo>
                <a:lnTo>
                  <a:pt x="2785872" y="0"/>
                </a:lnTo>
                <a:lnTo>
                  <a:pt x="2785872" y="1671827"/>
                </a:lnTo>
                <a:lnTo>
                  <a:pt x="0" y="1671827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4516" y="1514729"/>
            <a:ext cx="2786380" cy="1671955"/>
          </a:xfrm>
          <a:prstGeom prst="rect">
            <a:avLst/>
          </a:prstGeom>
          <a:solidFill>
            <a:srgbClr val="31B4E6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Automation</a:t>
            </a:r>
            <a:endParaRPr sz="3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4040" y="2211323"/>
            <a:ext cx="2786380" cy="1671955"/>
          </a:xfrm>
          <a:custGeom>
            <a:avLst/>
            <a:gdLst/>
            <a:ahLst/>
            <a:cxnLst/>
            <a:rect l="l" t="t" r="r" b="b"/>
            <a:pathLst>
              <a:path w="2786379" h="1671954">
                <a:moveTo>
                  <a:pt x="0" y="0"/>
                </a:moveTo>
                <a:lnTo>
                  <a:pt x="2785871" y="0"/>
                </a:lnTo>
                <a:lnTo>
                  <a:pt x="2785871" y="1671827"/>
                </a:lnTo>
                <a:lnTo>
                  <a:pt x="0" y="1671827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9280" y="1531492"/>
            <a:ext cx="2786380" cy="1671955"/>
          </a:xfrm>
          <a:prstGeom prst="rect">
            <a:avLst/>
          </a:prstGeom>
          <a:solidFill>
            <a:srgbClr val="229ED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Quality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8804" y="2211323"/>
            <a:ext cx="2786380" cy="1671955"/>
          </a:xfrm>
          <a:custGeom>
            <a:avLst/>
            <a:gdLst/>
            <a:ahLst/>
            <a:cxnLst/>
            <a:rect l="l" t="t" r="r" b="b"/>
            <a:pathLst>
              <a:path w="2786379" h="1671954">
                <a:moveTo>
                  <a:pt x="0" y="0"/>
                </a:moveTo>
                <a:lnTo>
                  <a:pt x="2785872" y="0"/>
                </a:lnTo>
                <a:lnTo>
                  <a:pt x="2785872" y="1671827"/>
                </a:lnTo>
                <a:lnTo>
                  <a:pt x="0" y="1671827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2474" y="1543684"/>
            <a:ext cx="2786380" cy="1671955"/>
          </a:xfrm>
          <a:prstGeom prst="rect">
            <a:avLst/>
          </a:prstGeom>
          <a:solidFill>
            <a:srgbClr val="2483C3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Collaboration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4162044"/>
            <a:ext cx="2787650" cy="1671955"/>
          </a:xfrm>
          <a:custGeom>
            <a:avLst/>
            <a:gdLst/>
            <a:ahLst/>
            <a:cxnLst/>
            <a:rect l="l" t="t" r="r" b="b"/>
            <a:pathLst>
              <a:path w="2787650" h="1671954">
                <a:moveTo>
                  <a:pt x="0" y="0"/>
                </a:moveTo>
                <a:lnTo>
                  <a:pt x="2787396" y="0"/>
                </a:lnTo>
                <a:lnTo>
                  <a:pt x="2787396" y="1671827"/>
                </a:lnTo>
                <a:lnTo>
                  <a:pt x="0" y="1671827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4992" y="3583712"/>
            <a:ext cx="2787650" cy="1671955"/>
          </a:xfrm>
          <a:prstGeom prst="rect">
            <a:avLst/>
          </a:prstGeom>
          <a:solidFill>
            <a:srgbClr val="266DA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Governance</a:t>
            </a:r>
            <a:endParaRPr sz="3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3172" y="3714939"/>
            <a:ext cx="2786380" cy="1671955"/>
          </a:xfrm>
          <a:custGeom>
            <a:avLst/>
            <a:gdLst/>
            <a:ahLst/>
            <a:cxnLst/>
            <a:rect l="l" t="t" r="r" b="b"/>
            <a:pathLst>
              <a:path w="2786379" h="1671954">
                <a:moveTo>
                  <a:pt x="0" y="0"/>
                </a:moveTo>
                <a:lnTo>
                  <a:pt x="2785872" y="0"/>
                </a:lnTo>
                <a:lnTo>
                  <a:pt x="2785872" y="1671827"/>
                </a:lnTo>
                <a:lnTo>
                  <a:pt x="0" y="1671827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44488" y="3625632"/>
            <a:ext cx="2786380" cy="1671955"/>
          </a:xfrm>
          <a:prstGeom prst="rect">
            <a:avLst/>
          </a:prstGeom>
          <a:solidFill>
            <a:srgbClr val="26599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Monitoring</a:t>
            </a:r>
            <a:endParaRPr sz="3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689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60832" y="134465"/>
            <a:ext cx="1191463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Prerequisites for DevOps Success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84" y="1263140"/>
            <a:ext cx="7183184" cy="444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On board Executive Sponsors /</a:t>
            </a:r>
            <a:r>
              <a:rPr sz="1700" spc="-1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Stakeholders</a:t>
            </a:r>
            <a:endParaRPr sz="17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Create 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organization’s ‘value’</a:t>
            </a:r>
            <a:r>
              <a:rPr sz="1700" spc="-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stream</a:t>
            </a:r>
            <a:endParaRPr sz="17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Restructure 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Development and Operations</a:t>
            </a:r>
            <a:r>
              <a:rPr sz="1700" spc="-10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team</a:t>
            </a:r>
            <a:endParaRPr sz="17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Change performance incentives for Dev and Ops</a:t>
            </a:r>
            <a:r>
              <a:rPr sz="1700" spc="-1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teams</a:t>
            </a:r>
            <a:endParaRPr sz="17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Standardize processes 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which can be</a:t>
            </a:r>
            <a:r>
              <a:rPr sz="1700" spc="-1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repeated</a:t>
            </a:r>
            <a:endParaRPr sz="17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3E3E3E"/>
                </a:solidFill>
                <a:latin typeface="Century Gothic"/>
                <a:cs typeface="Century Gothic"/>
              </a:rPr>
              <a:t>Leverage</a:t>
            </a:r>
            <a:r>
              <a:rPr sz="1700" spc="-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automation</a:t>
            </a:r>
            <a:endParaRPr sz="17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5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5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Infrastructure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as</a:t>
            </a:r>
            <a:r>
              <a:rPr sz="1500" spc="7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code</a:t>
            </a:r>
            <a:endParaRPr sz="15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15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5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Continuous Integration / Delivery /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Deployment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/</a:t>
            </a:r>
            <a:r>
              <a:rPr sz="1500" spc="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Monitoring</a:t>
            </a:r>
            <a:endParaRPr sz="15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sz="1700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Capture key</a:t>
            </a:r>
            <a:r>
              <a:rPr sz="17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entury Gothic"/>
                <a:cs typeface="Century Gothic"/>
              </a:rPr>
              <a:t>metrics</a:t>
            </a:r>
            <a:endParaRPr sz="17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5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5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Change</a:t>
            </a:r>
            <a:r>
              <a:rPr sz="1500" spc="1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Frequency</a:t>
            </a:r>
            <a:endParaRPr sz="15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15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5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Change Lead</a:t>
            </a:r>
            <a:r>
              <a:rPr sz="1500" spc="1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Time</a:t>
            </a:r>
            <a:endParaRPr sz="15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15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5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Change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Failure</a:t>
            </a:r>
            <a:r>
              <a:rPr sz="1500" spc="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3E3E3E"/>
                </a:solidFill>
                <a:latin typeface="Century Gothic"/>
                <a:cs typeface="Century Gothic"/>
              </a:rPr>
              <a:t>Rate</a:t>
            </a:r>
            <a:endParaRPr sz="15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15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5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entury Gothic"/>
                <a:cs typeface="Century Gothic"/>
              </a:rPr>
              <a:t>MTTR</a:t>
            </a:r>
            <a:endParaRPr sz="15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64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80288" y="134465"/>
            <a:ext cx="1213408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Alignment with </a:t>
            </a:r>
            <a:r>
              <a:rPr dirty="0"/>
              <a:t>the </a:t>
            </a:r>
            <a:r>
              <a:rPr spc="-5" dirty="0"/>
              <a:t>business</a:t>
            </a:r>
            <a:r>
              <a:rPr spc="50" dirty="0"/>
              <a:t> </a:t>
            </a:r>
            <a:r>
              <a:rPr dirty="0"/>
              <a:t>needs</a:t>
            </a:r>
          </a:p>
        </p:txBody>
      </p:sp>
      <p:sp>
        <p:nvSpPr>
          <p:cNvPr id="3" name="object 3"/>
          <p:cNvSpPr/>
          <p:nvPr/>
        </p:nvSpPr>
        <p:spPr>
          <a:xfrm>
            <a:off x="1641702" y="1216152"/>
            <a:ext cx="7224395" cy="5361940"/>
          </a:xfrm>
          <a:custGeom>
            <a:avLst/>
            <a:gdLst/>
            <a:ahLst/>
            <a:cxnLst/>
            <a:rect l="l" t="t" r="r" b="b"/>
            <a:pathLst>
              <a:path w="7224395" h="5361940">
                <a:moveTo>
                  <a:pt x="6508394" y="1061897"/>
                </a:moveTo>
                <a:lnTo>
                  <a:pt x="715391" y="1061897"/>
                </a:lnTo>
                <a:lnTo>
                  <a:pt x="1112393" y="2386076"/>
                </a:lnTo>
                <a:lnTo>
                  <a:pt x="0" y="3447973"/>
                </a:lnTo>
                <a:lnTo>
                  <a:pt x="1607451" y="4037279"/>
                </a:lnTo>
                <a:lnTo>
                  <a:pt x="2004466" y="5361457"/>
                </a:lnTo>
                <a:lnTo>
                  <a:pt x="3611892" y="4772139"/>
                </a:lnTo>
                <a:lnTo>
                  <a:pt x="5396008" y="4772139"/>
                </a:lnTo>
                <a:lnTo>
                  <a:pt x="5616333" y="4037279"/>
                </a:lnTo>
                <a:lnTo>
                  <a:pt x="7223785" y="3447973"/>
                </a:lnTo>
                <a:lnTo>
                  <a:pt x="6111405" y="2386076"/>
                </a:lnTo>
                <a:lnTo>
                  <a:pt x="6508394" y="1061897"/>
                </a:lnTo>
                <a:close/>
              </a:path>
              <a:path w="7224395" h="5361940">
                <a:moveTo>
                  <a:pt x="5396008" y="4772139"/>
                </a:moveTo>
                <a:lnTo>
                  <a:pt x="3611892" y="4772139"/>
                </a:lnTo>
                <a:lnTo>
                  <a:pt x="5219319" y="5361457"/>
                </a:lnTo>
                <a:lnTo>
                  <a:pt x="5396008" y="4772139"/>
                </a:lnTo>
                <a:close/>
              </a:path>
              <a:path w="7224395" h="5361940">
                <a:moveTo>
                  <a:pt x="3611892" y="0"/>
                </a:moveTo>
                <a:lnTo>
                  <a:pt x="2499525" y="1061897"/>
                </a:lnTo>
                <a:lnTo>
                  <a:pt x="4724273" y="1061897"/>
                </a:lnTo>
                <a:lnTo>
                  <a:pt x="361189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1702" y="1216152"/>
            <a:ext cx="7224395" cy="5361940"/>
          </a:xfrm>
          <a:custGeom>
            <a:avLst/>
            <a:gdLst/>
            <a:ahLst/>
            <a:cxnLst/>
            <a:rect l="l" t="t" r="r" b="b"/>
            <a:pathLst>
              <a:path w="7224395" h="5361940">
                <a:moveTo>
                  <a:pt x="0" y="3447973"/>
                </a:moveTo>
                <a:lnTo>
                  <a:pt x="1112393" y="2386076"/>
                </a:lnTo>
                <a:lnTo>
                  <a:pt x="715391" y="1061897"/>
                </a:lnTo>
                <a:lnTo>
                  <a:pt x="2499525" y="1061897"/>
                </a:lnTo>
                <a:lnTo>
                  <a:pt x="3611892" y="0"/>
                </a:lnTo>
                <a:lnTo>
                  <a:pt x="4724273" y="1061897"/>
                </a:lnTo>
                <a:lnTo>
                  <a:pt x="6508394" y="1061897"/>
                </a:lnTo>
                <a:lnTo>
                  <a:pt x="6111405" y="2386076"/>
                </a:lnTo>
                <a:lnTo>
                  <a:pt x="7223785" y="3447973"/>
                </a:lnTo>
                <a:lnTo>
                  <a:pt x="5616333" y="4037279"/>
                </a:lnTo>
                <a:lnTo>
                  <a:pt x="5219319" y="5361457"/>
                </a:lnTo>
                <a:lnTo>
                  <a:pt x="3611892" y="4772139"/>
                </a:lnTo>
                <a:lnTo>
                  <a:pt x="2004466" y="5361457"/>
                </a:lnTo>
                <a:lnTo>
                  <a:pt x="1607451" y="4037279"/>
                </a:lnTo>
                <a:lnTo>
                  <a:pt x="0" y="3447973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3721" y="3222637"/>
            <a:ext cx="3843654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</a:pP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Don’t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Automate What 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You Don’t</a:t>
            </a:r>
            <a:r>
              <a:rPr sz="28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Understand!</a:t>
            </a:r>
            <a:endParaRPr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658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6448" y="134465"/>
            <a:ext cx="1189024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DevOps Adoption</a:t>
            </a:r>
            <a:r>
              <a:rPr spc="-3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/>
          <p:nvPr/>
        </p:nvSpPr>
        <p:spPr>
          <a:xfrm>
            <a:off x="975360" y="1355866"/>
            <a:ext cx="11094918" cy="3778250"/>
          </a:xfrm>
          <a:custGeom>
            <a:avLst/>
            <a:gdLst/>
            <a:ahLst/>
            <a:cxnLst/>
            <a:rect l="l" t="t" r="r" b="b"/>
            <a:pathLst>
              <a:path w="7579359" h="3778250">
                <a:moveTo>
                  <a:pt x="5689854" y="0"/>
                </a:moveTo>
                <a:lnTo>
                  <a:pt x="5689854" y="944499"/>
                </a:lnTo>
                <a:lnTo>
                  <a:pt x="0" y="944499"/>
                </a:lnTo>
                <a:lnTo>
                  <a:pt x="0" y="2833497"/>
                </a:lnTo>
                <a:lnTo>
                  <a:pt x="5689854" y="2833497"/>
                </a:lnTo>
                <a:lnTo>
                  <a:pt x="5689854" y="3777996"/>
                </a:lnTo>
                <a:lnTo>
                  <a:pt x="7578852" y="1888998"/>
                </a:lnTo>
                <a:lnTo>
                  <a:pt x="5689854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416" y="2493259"/>
            <a:ext cx="2147570" cy="1510665"/>
          </a:xfrm>
          <a:custGeom>
            <a:avLst/>
            <a:gdLst/>
            <a:ahLst/>
            <a:cxnLst/>
            <a:rect l="l" t="t" r="r" b="b"/>
            <a:pathLst>
              <a:path w="2147570" h="1510664">
                <a:moveTo>
                  <a:pt x="1895602" y="0"/>
                </a:moveTo>
                <a:lnTo>
                  <a:pt x="251714" y="0"/>
                </a:lnTo>
                <a:lnTo>
                  <a:pt x="206469" y="4055"/>
                </a:lnTo>
                <a:lnTo>
                  <a:pt x="163884" y="15748"/>
                </a:lnTo>
                <a:lnTo>
                  <a:pt x="124670" y="34367"/>
                </a:lnTo>
                <a:lnTo>
                  <a:pt x="89539" y="59201"/>
                </a:lnTo>
                <a:lnTo>
                  <a:pt x="59201" y="89539"/>
                </a:lnTo>
                <a:lnTo>
                  <a:pt x="34367" y="124670"/>
                </a:lnTo>
                <a:lnTo>
                  <a:pt x="15748" y="163884"/>
                </a:lnTo>
                <a:lnTo>
                  <a:pt x="4055" y="206469"/>
                </a:lnTo>
                <a:lnTo>
                  <a:pt x="0" y="251713"/>
                </a:lnTo>
                <a:lnTo>
                  <a:pt x="0" y="1258557"/>
                </a:lnTo>
                <a:lnTo>
                  <a:pt x="4055" y="1303806"/>
                </a:lnTo>
                <a:lnTo>
                  <a:pt x="15748" y="1346393"/>
                </a:lnTo>
                <a:lnTo>
                  <a:pt x="34367" y="1385609"/>
                </a:lnTo>
                <a:lnTo>
                  <a:pt x="59201" y="1420742"/>
                </a:lnTo>
                <a:lnTo>
                  <a:pt x="89539" y="1451081"/>
                </a:lnTo>
                <a:lnTo>
                  <a:pt x="124670" y="1475916"/>
                </a:lnTo>
                <a:lnTo>
                  <a:pt x="163884" y="1494535"/>
                </a:lnTo>
                <a:lnTo>
                  <a:pt x="206469" y="1506228"/>
                </a:lnTo>
                <a:lnTo>
                  <a:pt x="251714" y="1510283"/>
                </a:lnTo>
                <a:lnTo>
                  <a:pt x="1895602" y="1510283"/>
                </a:lnTo>
                <a:lnTo>
                  <a:pt x="1940846" y="1506228"/>
                </a:lnTo>
                <a:lnTo>
                  <a:pt x="1983431" y="1494535"/>
                </a:lnTo>
                <a:lnTo>
                  <a:pt x="2022645" y="1475916"/>
                </a:lnTo>
                <a:lnTo>
                  <a:pt x="2057776" y="1451081"/>
                </a:lnTo>
                <a:lnTo>
                  <a:pt x="2088114" y="1420742"/>
                </a:lnTo>
                <a:lnTo>
                  <a:pt x="2112948" y="1385609"/>
                </a:lnTo>
                <a:lnTo>
                  <a:pt x="2131567" y="1346393"/>
                </a:lnTo>
                <a:lnTo>
                  <a:pt x="2143260" y="1303806"/>
                </a:lnTo>
                <a:lnTo>
                  <a:pt x="2147316" y="1258557"/>
                </a:lnTo>
                <a:lnTo>
                  <a:pt x="2147316" y="251713"/>
                </a:lnTo>
                <a:lnTo>
                  <a:pt x="2143260" y="206469"/>
                </a:lnTo>
                <a:lnTo>
                  <a:pt x="2131567" y="163884"/>
                </a:lnTo>
                <a:lnTo>
                  <a:pt x="2112948" y="124670"/>
                </a:lnTo>
                <a:lnTo>
                  <a:pt x="2088114" y="89539"/>
                </a:lnTo>
                <a:lnTo>
                  <a:pt x="2057776" y="59201"/>
                </a:lnTo>
                <a:lnTo>
                  <a:pt x="2022645" y="34367"/>
                </a:lnTo>
                <a:lnTo>
                  <a:pt x="1983431" y="15748"/>
                </a:lnTo>
                <a:lnTo>
                  <a:pt x="1940846" y="4055"/>
                </a:lnTo>
                <a:lnTo>
                  <a:pt x="1895602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798" y="2493259"/>
            <a:ext cx="2147570" cy="1510665"/>
          </a:xfrm>
          <a:custGeom>
            <a:avLst/>
            <a:gdLst/>
            <a:ahLst/>
            <a:cxnLst/>
            <a:rect l="l" t="t" r="r" b="b"/>
            <a:pathLst>
              <a:path w="2147570" h="1510664">
                <a:moveTo>
                  <a:pt x="0" y="251713"/>
                </a:moveTo>
                <a:lnTo>
                  <a:pt x="4055" y="206469"/>
                </a:lnTo>
                <a:lnTo>
                  <a:pt x="15748" y="163884"/>
                </a:lnTo>
                <a:lnTo>
                  <a:pt x="34367" y="124670"/>
                </a:lnTo>
                <a:lnTo>
                  <a:pt x="59201" y="89539"/>
                </a:lnTo>
                <a:lnTo>
                  <a:pt x="89539" y="59201"/>
                </a:lnTo>
                <a:lnTo>
                  <a:pt x="124670" y="34367"/>
                </a:lnTo>
                <a:lnTo>
                  <a:pt x="163884" y="15748"/>
                </a:lnTo>
                <a:lnTo>
                  <a:pt x="206469" y="4055"/>
                </a:lnTo>
                <a:lnTo>
                  <a:pt x="251714" y="0"/>
                </a:lnTo>
                <a:lnTo>
                  <a:pt x="1895602" y="0"/>
                </a:lnTo>
                <a:lnTo>
                  <a:pt x="1940846" y="4055"/>
                </a:lnTo>
                <a:lnTo>
                  <a:pt x="1983431" y="15748"/>
                </a:lnTo>
                <a:lnTo>
                  <a:pt x="2022645" y="34367"/>
                </a:lnTo>
                <a:lnTo>
                  <a:pt x="2057776" y="59201"/>
                </a:lnTo>
                <a:lnTo>
                  <a:pt x="2088114" y="89539"/>
                </a:lnTo>
                <a:lnTo>
                  <a:pt x="2112948" y="124670"/>
                </a:lnTo>
                <a:lnTo>
                  <a:pt x="2131567" y="163884"/>
                </a:lnTo>
                <a:lnTo>
                  <a:pt x="2143260" y="206469"/>
                </a:lnTo>
                <a:lnTo>
                  <a:pt x="2147316" y="251713"/>
                </a:lnTo>
                <a:lnTo>
                  <a:pt x="2147316" y="1258557"/>
                </a:lnTo>
                <a:lnTo>
                  <a:pt x="2143260" y="1303806"/>
                </a:lnTo>
                <a:lnTo>
                  <a:pt x="2131567" y="1346393"/>
                </a:lnTo>
                <a:lnTo>
                  <a:pt x="2112948" y="1385609"/>
                </a:lnTo>
                <a:lnTo>
                  <a:pt x="2088114" y="1420742"/>
                </a:lnTo>
                <a:lnTo>
                  <a:pt x="2057776" y="1451081"/>
                </a:lnTo>
                <a:lnTo>
                  <a:pt x="2022645" y="1475916"/>
                </a:lnTo>
                <a:lnTo>
                  <a:pt x="1983431" y="1494535"/>
                </a:lnTo>
                <a:lnTo>
                  <a:pt x="1940846" y="1506228"/>
                </a:lnTo>
                <a:lnTo>
                  <a:pt x="1895602" y="1510283"/>
                </a:lnTo>
                <a:lnTo>
                  <a:pt x="251714" y="1510283"/>
                </a:lnTo>
                <a:lnTo>
                  <a:pt x="206469" y="1506228"/>
                </a:lnTo>
                <a:lnTo>
                  <a:pt x="163884" y="1494535"/>
                </a:lnTo>
                <a:lnTo>
                  <a:pt x="124670" y="1475916"/>
                </a:lnTo>
                <a:lnTo>
                  <a:pt x="89539" y="1451081"/>
                </a:lnTo>
                <a:lnTo>
                  <a:pt x="59201" y="1420742"/>
                </a:lnTo>
                <a:lnTo>
                  <a:pt x="34367" y="1385609"/>
                </a:lnTo>
                <a:lnTo>
                  <a:pt x="15748" y="1346393"/>
                </a:lnTo>
                <a:lnTo>
                  <a:pt x="4055" y="1303806"/>
                </a:lnTo>
                <a:lnTo>
                  <a:pt x="0" y="1258557"/>
                </a:lnTo>
                <a:lnTo>
                  <a:pt x="0" y="251713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7960" y="2794376"/>
            <a:ext cx="1325245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2320"/>
              </a:lnSpc>
            </a:pP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mu</a:t>
            </a:r>
            <a:r>
              <a:rPr sz="2100" spc="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100" spc="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DevOps 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Strategy</a:t>
            </a:r>
            <a:endParaRPr sz="21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7804" y="2499350"/>
            <a:ext cx="2146300" cy="1510665"/>
          </a:xfrm>
          <a:custGeom>
            <a:avLst/>
            <a:gdLst/>
            <a:ahLst/>
            <a:cxnLst/>
            <a:rect l="l" t="t" r="r" b="b"/>
            <a:pathLst>
              <a:path w="2146300" h="1510664">
                <a:moveTo>
                  <a:pt x="1894077" y="0"/>
                </a:moveTo>
                <a:lnTo>
                  <a:pt x="251714" y="0"/>
                </a:lnTo>
                <a:lnTo>
                  <a:pt x="206469" y="4055"/>
                </a:lnTo>
                <a:lnTo>
                  <a:pt x="163884" y="15748"/>
                </a:lnTo>
                <a:lnTo>
                  <a:pt x="124670" y="34367"/>
                </a:lnTo>
                <a:lnTo>
                  <a:pt x="89539" y="59201"/>
                </a:lnTo>
                <a:lnTo>
                  <a:pt x="59201" y="89539"/>
                </a:lnTo>
                <a:lnTo>
                  <a:pt x="34367" y="124670"/>
                </a:lnTo>
                <a:lnTo>
                  <a:pt x="15748" y="163884"/>
                </a:lnTo>
                <a:lnTo>
                  <a:pt x="4055" y="206469"/>
                </a:lnTo>
                <a:lnTo>
                  <a:pt x="0" y="251713"/>
                </a:lnTo>
                <a:lnTo>
                  <a:pt x="0" y="1258557"/>
                </a:lnTo>
                <a:lnTo>
                  <a:pt x="4055" y="1303806"/>
                </a:lnTo>
                <a:lnTo>
                  <a:pt x="15748" y="1346393"/>
                </a:lnTo>
                <a:lnTo>
                  <a:pt x="34367" y="1385609"/>
                </a:lnTo>
                <a:lnTo>
                  <a:pt x="59201" y="1420742"/>
                </a:lnTo>
                <a:lnTo>
                  <a:pt x="89539" y="1451081"/>
                </a:lnTo>
                <a:lnTo>
                  <a:pt x="124670" y="1475916"/>
                </a:lnTo>
                <a:lnTo>
                  <a:pt x="163884" y="1494535"/>
                </a:lnTo>
                <a:lnTo>
                  <a:pt x="206469" y="1506228"/>
                </a:lnTo>
                <a:lnTo>
                  <a:pt x="251714" y="1510283"/>
                </a:lnTo>
                <a:lnTo>
                  <a:pt x="1894077" y="1510283"/>
                </a:lnTo>
                <a:lnTo>
                  <a:pt x="1939322" y="1506228"/>
                </a:lnTo>
                <a:lnTo>
                  <a:pt x="1981907" y="1494535"/>
                </a:lnTo>
                <a:lnTo>
                  <a:pt x="2021121" y="1475916"/>
                </a:lnTo>
                <a:lnTo>
                  <a:pt x="2056252" y="1451081"/>
                </a:lnTo>
                <a:lnTo>
                  <a:pt x="2086590" y="1420742"/>
                </a:lnTo>
                <a:lnTo>
                  <a:pt x="2111424" y="1385609"/>
                </a:lnTo>
                <a:lnTo>
                  <a:pt x="2130043" y="1346393"/>
                </a:lnTo>
                <a:lnTo>
                  <a:pt x="2141736" y="1303806"/>
                </a:lnTo>
                <a:lnTo>
                  <a:pt x="2145792" y="1258557"/>
                </a:lnTo>
                <a:lnTo>
                  <a:pt x="2145792" y="251713"/>
                </a:lnTo>
                <a:lnTo>
                  <a:pt x="2141736" y="206469"/>
                </a:lnTo>
                <a:lnTo>
                  <a:pt x="2130043" y="163884"/>
                </a:lnTo>
                <a:lnTo>
                  <a:pt x="2111424" y="124670"/>
                </a:lnTo>
                <a:lnTo>
                  <a:pt x="2086590" y="89539"/>
                </a:lnTo>
                <a:lnTo>
                  <a:pt x="2056252" y="59201"/>
                </a:lnTo>
                <a:lnTo>
                  <a:pt x="2021121" y="34367"/>
                </a:lnTo>
                <a:lnTo>
                  <a:pt x="1981907" y="15748"/>
                </a:lnTo>
                <a:lnTo>
                  <a:pt x="1939322" y="4055"/>
                </a:lnTo>
                <a:lnTo>
                  <a:pt x="1894077" y="0"/>
                </a:lnTo>
                <a:close/>
              </a:path>
            </a:pathLst>
          </a:custGeom>
          <a:solidFill>
            <a:srgbClr val="CFE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9767" y="2502398"/>
            <a:ext cx="2146300" cy="1510665"/>
          </a:xfrm>
          <a:custGeom>
            <a:avLst/>
            <a:gdLst/>
            <a:ahLst/>
            <a:cxnLst/>
            <a:rect l="l" t="t" r="r" b="b"/>
            <a:pathLst>
              <a:path w="2146300" h="1510664">
                <a:moveTo>
                  <a:pt x="0" y="251713"/>
                </a:moveTo>
                <a:lnTo>
                  <a:pt x="4055" y="206469"/>
                </a:lnTo>
                <a:lnTo>
                  <a:pt x="15748" y="163884"/>
                </a:lnTo>
                <a:lnTo>
                  <a:pt x="34367" y="124670"/>
                </a:lnTo>
                <a:lnTo>
                  <a:pt x="59201" y="89539"/>
                </a:lnTo>
                <a:lnTo>
                  <a:pt x="89539" y="59201"/>
                </a:lnTo>
                <a:lnTo>
                  <a:pt x="124670" y="34367"/>
                </a:lnTo>
                <a:lnTo>
                  <a:pt x="163884" y="15748"/>
                </a:lnTo>
                <a:lnTo>
                  <a:pt x="206469" y="4055"/>
                </a:lnTo>
                <a:lnTo>
                  <a:pt x="251714" y="0"/>
                </a:lnTo>
                <a:lnTo>
                  <a:pt x="1894077" y="0"/>
                </a:lnTo>
                <a:lnTo>
                  <a:pt x="1939322" y="4055"/>
                </a:lnTo>
                <a:lnTo>
                  <a:pt x="1981907" y="15748"/>
                </a:lnTo>
                <a:lnTo>
                  <a:pt x="2021121" y="34367"/>
                </a:lnTo>
                <a:lnTo>
                  <a:pt x="2056252" y="59201"/>
                </a:lnTo>
                <a:lnTo>
                  <a:pt x="2086590" y="89539"/>
                </a:lnTo>
                <a:lnTo>
                  <a:pt x="2111424" y="124670"/>
                </a:lnTo>
                <a:lnTo>
                  <a:pt x="2130043" y="163884"/>
                </a:lnTo>
                <a:lnTo>
                  <a:pt x="2141736" y="206469"/>
                </a:lnTo>
                <a:lnTo>
                  <a:pt x="2145792" y="251713"/>
                </a:lnTo>
                <a:lnTo>
                  <a:pt x="2145792" y="1258557"/>
                </a:lnTo>
                <a:lnTo>
                  <a:pt x="2141736" y="1303806"/>
                </a:lnTo>
                <a:lnTo>
                  <a:pt x="2130043" y="1346393"/>
                </a:lnTo>
                <a:lnTo>
                  <a:pt x="2111424" y="1385609"/>
                </a:lnTo>
                <a:lnTo>
                  <a:pt x="2086590" y="1420742"/>
                </a:lnTo>
                <a:lnTo>
                  <a:pt x="2056252" y="1451081"/>
                </a:lnTo>
                <a:lnTo>
                  <a:pt x="2021121" y="1475916"/>
                </a:lnTo>
                <a:lnTo>
                  <a:pt x="1981907" y="1494535"/>
                </a:lnTo>
                <a:lnTo>
                  <a:pt x="1939322" y="1506228"/>
                </a:lnTo>
                <a:lnTo>
                  <a:pt x="1894077" y="1510283"/>
                </a:lnTo>
                <a:lnTo>
                  <a:pt x="251714" y="1510283"/>
                </a:lnTo>
                <a:lnTo>
                  <a:pt x="206469" y="1506228"/>
                </a:lnTo>
                <a:lnTo>
                  <a:pt x="163884" y="1494535"/>
                </a:lnTo>
                <a:lnTo>
                  <a:pt x="124670" y="1475916"/>
                </a:lnTo>
                <a:lnTo>
                  <a:pt x="89539" y="1451081"/>
                </a:lnTo>
                <a:lnTo>
                  <a:pt x="59201" y="1420742"/>
                </a:lnTo>
                <a:lnTo>
                  <a:pt x="34367" y="1385609"/>
                </a:lnTo>
                <a:lnTo>
                  <a:pt x="15748" y="1346393"/>
                </a:lnTo>
                <a:lnTo>
                  <a:pt x="4055" y="1303806"/>
                </a:lnTo>
                <a:lnTo>
                  <a:pt x="0" y="1258557"/>
                </a:lnTo>
                <a:lnTo>
                  <a:pt x="0" y="251713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92555" y="2658358"/>
            <a:ext cx="1736725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ts val="2320"/>
              </a:lnSpc>
            </a:pPr>
            <a:r>
              <a:rPr sz="2100" spc="-5" dirty="0">
                <a:latin typeface="Century Gothic"/>
                <a:cs typeface="Century Gothic"/>
              </a:rPr>
              <a:t>Assess  </a:t>
            </a:r>
            <a:r>
              <a:rPr sz="2100" dirty="0">
                <a:latin typeface="Century Gothic"/>
                <a:cs typeface="Century Gothic"/>
              </a:rPr>
              <a:t>maturity of  </a:t>
            </a:r>
            <a:r>
              <a:rPr sz="2100" spc="-5" dirty="0">
                <a:latin typeface="Century Gothic"/>
                <a:cs typeface="Century Gothic"/>
              </a:rPr>
              <a:t>Dev </a:t>
            </a:r>
            <a:r>
              <a:rPr sz="2100" dirty="0">
                <a:latin typeface="Century Gothic"/>
                <a:cs typeface="Century Gothic"/>
              </a:rPr>
              <a:t>and</a:t>
            </a:r>
            <a:r>
              <a:rPr sz="2100" spc="-90" dirty="0">
                <a:latin typeface="Century Gothic"/>
                <a:cs typeface="Century Gothic"/>
              </a:rPr>
              <a:t> </a:t>
            </a:r>
            <a:r>
              <a:rPr sz="2100" spc="-5" dirty="0">
                <a:latin typeface="Century Gothic"/>
                <a:cs typeface="Century Gothic"/>
              </a:rPr>
              <a:t>Ops  teams</a:t>
            </a:r>
            <a:endParaRPr sz="21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7212" y="2493259"/>
            <a:ext cx="2146300" cy="1510665"/>
          </a:xfrm>
          <a:custGeom>
            <a:avLst/>
            <a:gdLst/>
            <a:ahLst/>
            <a:cxnLst/>
            <a:rect l="l" t="t" r="r" b="b"/>
            <a:pathLst>
              <a:path w="2146300" h="1510664">
                <a:moveTo>
                  <a:pt x="1894077" y="0"/>
                </a:moveTo>
                <a:lnTo>
                  <a:pt x="251714" y="0"/>
                </a:lnTo>
                <a:lnTo>
                  <a:pt x="206469" y="4055"/>
                </a:lnTo>
                <a:lnTo>
                  <a:pt x="163884" y="15748"/>
                </a:lnTo>
                <a:lnTo>
                  <a:pt x="124670" y="34367"/>
                </a:lnTo>
                <a:lnTo>
                  <a:pt x="89539" y="59201"/>
                </a:lnTo>
                <a:lnTo>
                  <a:pt x="59201" y="89539"/>
                </a:lnTo>
                <a:lnTo>
                  <a:pt x="34367" y="124670"/>
                </a:lnTo>
                <a:lnTo>
                  <a:pt x="15748" y="163884"/>
                </a:lnTo>
                <a:lnTo>
                  <a:pt x="4055" y="206469"/>
                </a:lnTo>
                <a:lnTo>
                  <a:pt x="0" y="251713"/>
                </a:lnTo>
                <a:lnTo>
                  <a:pt x="0" y="1258557"/>
                </a:lnTo>
                <a:lnTo>
                  <a:pt x="4055" y="1303806"/>
                </a:lnTo>
                <a:lnTo>
                  <a:pt x="15748" y="1346393"/>
                </a:lnTo>
                <a:lnTo>
                  <a:pt x="34367" y="1385609"/>
                </a:lnTo>
                <a:lnTo>
                  <a:pt x="59201" y="1420742"/>
                </a:lnTo>
                <a:lnTo>
                  <a:pt x="89539" y="1451081"/>
                </a:lnTo>
                <a:lnTo>
                  <a:pt x="124670" y="1475916"/>
                </a:lnTo>
                <a:lnTo>
                  <a:pt x="163884" y="1494535"/>
                </a:lnTo>
                <a:lnTo>
                  <a:pt x="206469" y="1506228"/>
                </a:lnTo>
                <a:lnTo>
                  <a:pt x="251714" y="1510283"/>
                </a:lnTo>
                <a:lnTo>
                  <a:pt x="1894077" y="1510283"/>
                </a:lnTo>
                <a:lnTo>
                  <a:pt x="1939322" y="1506228"/>
                </a:lnTo>
                <a:lnTo>
                  <a:pt x="1981907" y="1494535"/>
                </a:lnTo>
                <a:lnTo>
                  <a:pt x="2021121" y="1475916"/>
                </a:lnTo>
                <a:lnTo>
                  <a:pt x="2056252" y="1451081"/>
                </a:lnTo>
                <a:lnTo>
                  <a:pt x="2086590" y="1420742"/>
                </a:lnTo>
                <a:lnTo>
                  <a:pt x="2111424" y="1385609"/>
                </a:lnTo>
                <a:lnTo>
                  <a:pt x="2130043" y="1346393"/>
                </a:lnTo>
                <a:lnTo>
                  <a:pt x="2141736" y="1303806"/>
                </a:lnTo>
                <a:lnTo>
                  <a:pt x="2145792" y="1258557"/>
                </a:lnTo>
                <a:lnTo>
                  <a:pt x="2145792" y="251713"/>
                </a:lnTo>
                <a:lnTo>
                  <a:pt x="2141736" y="206469"/>
                </a:lnTo>
                <a:lnTo>
                  <a:pt x="2130043" y="163884"/>
                </a:lnTo>
                <a:lnTo>
                  <a:pt x="2111424" y="124670"/>
                </a:lnTo>
                <a:lnTo>
                  <a:pt x="2086590" y="89539"/>
                </a:lnTo>
                <a:lnTo>
                  <a:pt x="2056252" y="59201"/>
                </a:lnTo>
                <a:lnTo>
                  <a:pt x="2021121" y="34367"/>
                </a:lnTo>
                <a:lnTo>
                  <a:pt x="1981907" y="15748"/>
                </a:lnTo>
                <a:lnTo>
                  <a:pt x="1939322" y="4055"/>
                </a:lnTo>
                <a:lnTo>
                  <a:pt x="1894077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2594" y="2482273"/>
            <a:ext cx="2146300" cy="1510665"/>
          </a:xfrm>
          <a:custGeom>
            <a:avLst/>
            <a:gdLst/>
            <a:ahLst/>
            <a:cxnLst/>
            <a:rect l="l" t="t" r="r" b="b"/>
            <a:pathLst>
              <a:path w="2146300" h="1510664">
                <a:moveTo>
                  <a:pt x="0" y="251713"/>
                </a:moveTo>
                <a:lnTo>
                  <a:pt x="4055" y="206469"/>
                </a:lnTo>
                <a:lnTo>
                  <a:pt x="15748" y="163884"/>
                </a:lnTo>
                <a:lnTo>
                  <a:pt x="34367" y="124670"/>
                </a:lnTo>
                <a:lnTo>
                  <a:pt x="59201" y="89539"/>
                </a:lnTo>
                <a:lnTo>
                  <a:pt x="89539" y="59201"/>
                </a:lnTo>
                <a:lnTo>
                  <a:pt x="124670" y="34367"/>
                </a:lnTo>
                <a:lnTo>
                  <a:pt x="163884" y="15748"/>
                </a:lnTo>
                <a:lnTo>
                  <a:pt x="206469" y="4055"/>
                </a:lnTo>
                <a:lnTo>
                  <a:pt x="251714" y="0"/>
                </a:lnTo>
                <a:lnTo>
                  <a:pt x="1894077" y="0"/>
                </a:lnTo>
                <a:lnTo>
                  <a:pt x="1939322" y="4055"/>
                </a:lnTo>
                <a:lnTo>
                  <a:pt x="1981907" y="15748"/>
                </a:lnTo>
                <a:lnTo>
                  <a:pt x="2021121" y="34367"/>
                </a:lnTo>
                <a:lnTo>
                  <a:pt x="2056252" y="59201"/>
                </a:lnTo>
                <a:lnTo>
                  <a:pt x="2086590" y="89539"/>
                </a:lnTo>
                <a:lnTo>
                  <a:pt x="2111424" y="124670"/>
                </a:lnTo>
                <a:lnTo>
                  <a:pt x="2130043" y="163884"/>
                </a:lnTo>
                <a:lnTo>
                  <a:pt x="2141736" y="206469"/>
                </a:lnTo>
                <a:lnTo>
                  <a:pt x="2145792" y="251713"/>
                </a:lnTo>
                <a:lnTo>
                  <a:pt x="2145792" y="1258557"/>
                </a:lnTo>
                <a:lnTo>
                  <a:pt x="2141736" y="1303806"/>
                </a:lnTo>
                <a:lnTo>
                  <a:pt x="2130043" y="1346393"/>
                </a:lnTo>
                <a:lnTo>
                  <a:pt x="2111424" y="1385609"/>
                </a:lnTo>
                <a:lnTo>
                  <a:pt x="2086590" y="1420742"/>
                </a:lnTo>
                <a:lnTo>
                  <a:pt x="2056252" y="1451081"/>
                </a:lnTo>
                <a:lnTo>
                  <a:pt x="2021121" y="1475916"/>
                </a:lnTo>
                <a:lnTo>
                  <a:pt x="1981907" y="1494535"/>
                </a:lnTo>
                <a:lnTo>
                  <a:pt x="1939322" y="1506228"/>
                </a:lnTo>
                <a:lnTo>
                  <a:pt x="1894077" y="1510283"/>
                </a:lnTo>
                <a:lnTo>
                  <a:pt x="251714" y="1510283"/>
                </a:lnTo>
                <a:lnTo>
                  <a:pt x="206469" y="1506228"/>
                </a:lnTo>
                <a:lnTo>
                  <a:pt x="163884" y="1494535"/>
                </a:lnTo>
                <a:lnTo>
                  <a:pt x="124670" y="1475916"/>
                </a:lnTo>
                <a:lnTo>
                  <a:pt x="89539" y="1451081"/>
                </a:lnTo>
                <a:lnTo>
                  <a:pt x="59201" y="1420742"/>
                </a:lnTo>
                <a:lnTo>
                  <a:pt x="34367" y="1385609"/>
                </a:lnTo>
                <a:lnTo>
                  <a:pt x="15748" y="1346393"/>
                </a:lnTo>
                <a:lnTo>
                  <a:pt x="4055" y="1303806"/>
                </a:lnTo>
                <a:lnTo>
                  <a:pt x="0" y="1258557"/>
                </a:lnTo>
                <a:lnTo>
                  <a:pt x="0" y="251713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3134" y="2794376"/>
            <a:ext cx="135445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marR="5080" indent="-141605">
              <a:lnSpc>
                <a:spcPts val="2320"/>
              </a:lnSpc>
            </a:pP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Adopt</a:t>
            </a:r>
            <a:r>
              <a:rPr sz="21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the  strategy</a:t>
            </a:r>
            <a:endParaRPr sz="21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68279" y="2520617"/>
            <a:ext cx="2147570" cy="1510665"/>
          </a:xfrm>
          <a:custGeom>
            <a:avLst/>
            <a:gdLst/>
            <a:ahLst/>
            <a:cxnLst/>
            <a:rect l="l" t="t" r="r" b="b"/>
            <a:pathLst>
              <a:path w="2147570" h="1510664">
                <a:moveTo>
                  <a:pt x="1895602" y="0"/>
                </a:moveTo>
                <a:lnTo>
                  <a:pt x="251714" y="0"/>
                </a:lnTo>
                <a:lnTo>
                  <a:pt x="206469" y="4055"/>
                </a:lnTo>
                <a:lnTo>
                  <a:pt x="163884" y="15748"/>
                </a:lnTo>
                <a:lnTo>
                  <a:pt x="124670" y="34367"/>
                </a:lnTo>
                <a:lnTo>
                  <a:pt x="89539" y="59201"/>
                </a:lnTo>
                <a:lnTo>
                  <a:pt x="59201" y="89539"/>
                </a:lnTo>
                <a:lnTo>
                  <a:pt x="34367" y="124670"/>
                </a:lnTo>
                <a:lnTo>
                  <a:pt x="15748" y="163884"/>
                </a:lnTo>
                <a:lnTo>
                  <a:pt x="4055" y="206469"/>
                </a:lnTo>
                <a:lnTo>
                  <a:pt x="0" y="251713"/>
                </a:lnTo>
                <a:lnTo>
                  <a:pt x="0" y="1258557"/>
                </a:lnTo>
                <a:lnTo>
                  <a:pt x="4055" y="1303806"/>
                </a:lnTo>
                <a:lnTo>
                  <a:pt x="15748" y="1346393"/>
                </a:lnTo>
                <a:lnTo>
                  <a:pt x="34367" y="1385609"/>
                </a:lnTo>
                <a:lnTo>
                  <a:pt x="59201" y="1420742"/>
                </a:lnTo>
                <a:lnTo>
                  <a:pt x="89539" y="1451081"/>
                </a:lnTo>
                <a:lnTo>
                  <a:pt x="124670" y="1475916"/>
                </a:lnTo>
                <a:lnTo>
                  <a:pt x="163884" y="1494535"/>
                </a:lnTo>
                <a:lnTo>
                  <a:pt x="206469" y="1506228"/>
                </a:lnTo>
                <a:lnTo>
                  <a:pt x="251714" y="1510283"/>
                </a:lnTo>
                <a:lnTo>
                  <a:pt x="1895602" y="1510283"/>
                </a:lnTo>
                <a:lnTo>
                  <a:pt x="1940846" y="1506228"/>
                </a:lnTo>
                <a:lnTo>
                  <a:pt x="1983431" y="1494535"/>
                </a:lnTo>
                <a:lnTo>
                  <a:pt x="2022645" y="1475916"/>
                </a:lnTo>
                <a:lnTo>
                  <a:pt x="2057776" y="1451081"/>
                </a:lnTo>
                <a:lnTo>
                  <a:pt x="2088114" y="1420742"/>
                </a:lnTo>
                <a:lnTo>
                  <a:pt x="2112948" y="1385609"/>
                </a:lnTo>
                <a:lnTo>
                  <a:pt x="2131567" y="1346393"/>
                </a:lnTo>
                <a:lnTo>
                  <a:pt x="2143260" y="1303806"/>
                </a:lnTo>
                <a:lnTo>
                  <a:pt x="2147316" y="1258557"/>
                </a:lnTo>
                <a:lnTo>
                  <a:pt x="2147316" y="251713"/>
                </a:lnTo>
                <a:lnTo>
                  <a:pt x="2143260" y="206469"/>
                </a:lnTo>
                <a:lnTo>
                  <a:pt x="2131567" y="163884"/>
                </a:lnTo>
                <a:lnTo>
                  <a:pt x="2112948" y="124670"/>
                </a:lnTo>
                <a:lnTo>
                  <a:pt x="2088114" y="89539"/>
                </a:lnTo>
                <a:lnTo>
                  <a:pt x="2057776" y="59201"/>
                </a:lnTo>
                <a:lnTo>
                  <a:pt x="2022645" y="34367"/>
                </a:lnTo>
                <a:lnTo>
                  <a:pt x="1983431" y="15748"/>
                </a:lnTo>
                <a:lnTo>
                  <a:pt x="1940846" y="4055"/>
                </a:lnTo>
                <a:lnTo>
                  <a:pt x="1895602" y="0"/>
                </a:lnTo>
                <a:close/>
              </a:path>
            </a:pathLst>
          </a:custGeom>
          <a:solidFill>
            <a:srgbClr val="4983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090" y="2502398"/>
            <a:ext cx="2147570" cy="1510665"/>
          </a:xfrm>
          <a:custGeom>
            <a:avLst/>
            <a:gdLst/>
            <a:ahLst/>
            <a:cxnLst/>
            <a:rect l="l" t="t" r="r" b="b"/>
            <a:pathLst>
              <a:path w="2147570" h="1510664">
                <a:moveTo>
                  <a:pt x="0" y="251713"/>
                </a:moveTo>
                <a:lnTo>
                  <a:pt x="4055" y="206469"/>
                </a:lnTo>
                <a:lnTo>
                  <a:pt x="15748" y="163884"/>
                </a:lnTo>
                <a:lnTo>
                  <a:pt x="34367" y="124670"/>
                </a:lnTo>
                <a:lnTo>
                  <a:pt x="59201" y="89539"/>
                </a:lnTo>
                <a:lnTo>
                  <a:pt x="89539" y="59201"/>
                </a:lnTo>
                <a:lnTo>
                  <a:pt x="124670" y="34367"/>
                </a:lnTo>
                <a:lnTo>
                  <a:pt x="163884" y="15748"/>
                </a:lnTo>
                <a:lnTo>
                  <a:pt x="206469" y="4055"/>
                </a:lnTo>
                <a:lnTo>
                  <a:pt x="251714" y="0"/>
                </a:lnTo>
                <a:lnTo>
                  <a:pt x="1895602" y="0"/>
                </a:lnTo>
                <a:lnTo>
                  <a:pt x="1940846" y="4055"/>
                </a:lnTo>
                <a:lnTo>
                  <a:pt x="1983431" y="15748"/>
                </a:lnTo>
                <a:lnTo>
                  <a:pt x="2022645" y="34367"/>
                </a:lnTo>
                <a:lnTo>
                  <a:pt x="2057776" y="59201"/>
                </a:lnTo>
                <a:lnTo>
                  <a:pt x="2088114" y="89539"/>
                </a:lnTo>
                <a:lnTo>
                  <a:pt x="2112948" y="124670"/>
                </a:lnTo>
                <a:lnTo>
                  <a:pt x="2131567" y="163884"/>
                </a:lnTo>
                <a:lnTo>
                  <a:pt x="2143260" y="206469"/>
                </a:lnTo>
                <a:lnTo>
                  <a:pt x="2147316" y="251713"/>
                </a:lnTo>
                <a:lnTo>
                  <a:pt x="2147316" y="1258557"/>
                </a:lnTo>
                <a:lnTo>
                  <a:pt x="2143260" y="1303806"/>
                </a:lnTo>
                <a:lnTo>
                  <a:pt x="2131567" y="1346393"/>
                </a:lnTo>
                <a:lnTo>
                  <a:pt x="2112948" y="1385609"/>
                </a:lnTo>
                <a:lnTo>
                  <a:pt x="2088114" y="1420742"/>
                </a:lnTo>
                <a:lnTo>
                  <a:pt x="2057776" y="1451081"/>
                </a:lnTo>
                <a:lnTo>
                  <a:pt x="2022645" y="1475916"/>
                </a:lnTo>
                <a:lnTo>
                  <a:pt x="1983431" y="1494535"/>
                </a:lnTo>
                <a:lnTo>
                  <a:pt x="1940846" y="1506228"/>
                </a:lnTo>
                <a:lnTo>
                  <a:pt x="1895602" y="1510283"/>
                </a:lnTo>
                <a:lnTo>
                  <a:pt x="251714" y="1510283"/>
                </a:lnTo>
                <a:lnTo>
                  <a:pt x="206469" y="1506228"/>
                </a:lnTo>
                <a:lnTo>
                  <a:pt x="163884" y="1494535"/>
                </a:lnTo>
                <a:lnTo>
                  <a:pt x="124670" y="1475916"/>
                </a:lnTo>
                <a:lnTo>
                  <a:pt x="89539" y="1451081"/>
                </a:lnTo>
                <a:lnTo>
                  <a:pt x="59201" y="1420742"/>
                </a:lnTo>
                <a:lnTo>
                  <a:pt x="34367" y="1385609"/>
                </a:lnTo>
                <a:lnTo>
                  <a:pt x="15748" y="1346393"/>
                </a:lnTo>
                <a:lnTo>
                  <a:pt x="4055" y="1303806"/>
                </a:lnTo>
                <a:lnTo>
                  <a:pt x="0" y="1258557"/>
                </a:lnTo>
                <a:lnTo>
                  <a:pt x="0" y="251713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21060" y="2828407"/>
            <a:ext cx="1747520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320"/>
              </a:lnSpc>
            </a:pP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Measure</a:t>
            </a:r>
            <a:r>
              <a:rPr sz="21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continuously  improve</a:t>
            </a:r>
            <a:endParaRPr sz="2100" dirty="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952" y="6255169"/>
            <a:ext cx="267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©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Copyright </a:t>
            </a: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2015-16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Dyaneshwaran Periyasamy</a:t>
            </a:r>
            <a:endParaRPr sz="9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8601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46176" y="134465"/>
            <a:ext cx="1199997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DevOps</a:t>
            </a:r>
            <a:r>
              <a:rPr spc="-50" dirty="0"/>
              <a:t> </a:t>
            </a:r>
            <a:r>
              <a:rPr spc="-5" dirty="0"/>
              <a:t>Patterns</a:t>
            </a:r>
          </a:p>
        </p:txBody>
      </p:sp>
      <p:sp>
        <p:nvSpPr>
          <p:cNvPr id="3" name="object 3"/>
          <p:cNvSpPr/>
          <p:nvPr/>
        </p:nvSpPr>
        <p:spPr>
          <a:xfrm>
            <a:off x="3717035" y="3884104"/>
            <a:ext cx="734695" cy="695960"/>
          </a:xfrm>
          <a:custGeom>
            <a:avLst/>
            <a:gdLst/>
            <a:ahLst/>
            <a:cxnLst/>
            <a:rect l="l" t="t" r="r" b="b"/>
            <a:pathLst>
              <a:path w="734695" h="695960">
                <a:moveTo>
                  <a:pt x="0" y="0"/>
                </a:moveTo>
                <a:lnTo>
                  <a:pt x="0" y="183641"/>
                </a:lnTo>
                <a:lnTo>
                  <a:pt x="2624" y="220412"/>
                </a:lnTo>
                <a:lnTo>
                  <a:pt x="23050" y="291615"/>
                </a:lnTo>
                <a:lnTo>
                  <a:pt x="40474" y="325760"/>
                </a:lnTo>
                <a:lnTo>
                  <a:pt x="62455" y="358742"/>
                </a:lnTo>
                <a:lnTo>
                  <a:pt x="88802" y="390417"/>
                </a:lnTo>
                <a:lnTo>
                  <a:pt x="119328" y="420642"/>
                </a:lnTo>
                <a:lnTo>
                  <a:pt x="153843" y="449272"/>
                </a:lnTo>
                <a:lnTo>
                  <a:pt x="192158" y="476163"/>
                </a:lnTo>
                <a:lnTo>
                  <a:pt x="234086" y="501171"/>
                </a:lnTo>
                <a:lnTo>
                  <a:pt x="279436" y="524153"/>
                </a:lnTo>
                <a:lnTo>
                  <a:pt x="328021" y="544965"/>
                </a:lnTo>
                <a:lnTo>
                  <a:pt x="379651" y="563463"/>
                </a:lnTo>
                <a:lnTo>
                  <a:pt x="434138" y="579502"/>
                </a:lnTo>
                <a:lnTo>
                  <a:pt x="491292" y="592939"/>
                </a:lnTo>
                <a:lnTo>
                  <a:pt x="550926" y="603630"/>
                </a:lnTo>
                <a:lnTo>
                  <a:pt x="550926" y="695451"/>
                </a:lnTo>
                <a:lnTo>
                  <a:pt x="734568" y="525589"/>
                </a:lnTo>
                <a:lnTo>
                  <a:pt x="636338" y="419988"/>
                </a:lnTo>
                <a:lnTo>
                  <a:pt x="550926" y="419988"/>
                </a:lnTo>
                <a:lnTo>
                  <a:pt x="491292" y="409297"/>
                </a:lnTo>
                <a:lnTo>
                  <a:pt x="434138" y="395860"/>
                </a:lnTo>
                <a:lnTo>
                  <a:pt x="379651" y="379821"/>
                </a:lnTo>
                <a:lnTo>
                  <a:pt x="328021" y="361323"/>
                </a:lnTo>
                <a:lnTo>
                  <a:pt x="279436" y="340511"/>
                </a:lnTo>
                <a:lnTo>
                  <a:pt x="234086" y="317529"/>
                </a:lnTo>
                <a:lnTo>
                  <a:pt x="192158" y="292521"/>
                </a:lnTo>
                <a:lnTo>
                  <a:pt x="153843" y="265630"/>
                </a:lnTo>
                <a:lnTo>
                  <a:pt x="119328" y="237000"/>
                </a:lnTo>
                <a:lnTo>
                  <a:pt x="88802" y="206775"/>
                </a:lnTo>
                <a:lnTo>
                  <a:pt x="62455" y="175100"/>
                </a:lnTo>
                <a:lnTo>
                  <a:pt x="40474" y="142118"/>
                </a:lnTo>
                <a:lnTo>
                  <a:pt x="23050" y="107973"/>
                </a:lnTo>
                <a:lnTo>
                  <a:pt x="2624" y="36770"/>
                </a:lnTo>
                <a:lnTo>
                  <a:pt x="0" y="0"/>
                </a:lnTo>
                <a:close/>
              </a:path>
              <a:path w="734695" h="695960">
                <a:moveTo>
                  <a:pt x="550926" y="328167"/>
                </a:moveTo>
                <a:lnTo>
                  <a:pt x="550926" y="419988"/>
                </a:lnTo>
                <a:lnTo>
                  <a:pt x="636338" y="419988"/>
                </a:lnTo>
                <a:lnTo>
                  <a:pt x="550926" y="328167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7182" y="3450335"/>
            <a:ext cx="734695" cy="525780"/>
          </a:xfrm>
          <a:custGeom>
            <a:avLst/>
            <a:gdLst/>
            <a:ahLst/>
            <a:cxnLst/>
            <a:rect l="l" t="t" r="r" b="b"/>
            <a:pathLst>
              <a:path w="734695" h="525779">
                <a:moveTo>
                  <a:pt x="734421" y="0"/>
                </a:moveTo>
                <a:lnTo>
                  <a:pt x="695256" y="616"/>
                </a:lnTo>
                <a:lnTo>
                  <a:pt x="656228" y="2462"/>
                </a:lnTo>
                <a:lnTo>
                  <a:pt x="617422" y="5534"/>
                </a:lnTo>
                <a:lnTo>
                  <a:pt x="578922" y="9829"/>
                </a:lnTo>
                <a:lnTo>
                  <a:pt x="520557" y="18765"/>
                </a:lnTo>
                <a:lnTo>
                  <a:pt x="464507" y="30272"/>
                </a:lnTo>
                <a:lnTo>
                  <a:pt x="410917" y="44216"/>
                </a:lnTo>
                <a:lnTo>
                  <a:pt x="359932" y="60464"/>
                </a:lnTo>
                <a:lnTo>
                  <a:pt x="311696" y="78885"/>
                </a:lnTo>
                <a:lnTo>
                  <a:pt x="266354" y="99345"/>
                </a:lnTo>
                <a:lnTo>
                  <a:pt x="224051" y="121712"/>
                </a:lnTo>
                <a:lnTo>
                  <a:pt x="184932" y="145852"/>
                </a:lnTo>
                <a:lnTo>
                  <a:pt x="149141" y="171634"/>
                </a:lnTo>
                <a:lnTo>
                  <a:pt x="116823" y="198924"/>
                </a:lnTo>
                <a:lnTo>
                  <a:pt x="88122" y="227590"/>
                </a:lnTo>
                <a:lnTo>
                  <a:pt x="63185" y="257499"/>
                </a:lnTo>
                <a:lnTo>
                  <a:pt x="25176" y="320515"/>
                </a:lnTo>
                <a:lnTo>
                  <a:pt x="3954" y="386910"/>
                </a:lnTo>
                <a:lnTo>
                  <a:pt x="0" y="421042"/>
                </a:lnTo>
                <a:lnTo>
                  <a:pt x="676" y="455622"/>
                </a:lnTo>
                <a:lnTo>
                  <a:pt x="6129" y="490515"/>
                </a:lnTo>
                <a:lnTo>
                  <a:pt x="16502" y="525589"/>
                </a:lnTo>
                <a:lnTo>
                  <a:pt x="30760" y="492874"/>
                </a:lnTo>
                <a:lnTo>
                  <a:pt x="49015" y="461305"/>
                </a:lnTo>
                <a:lnTo>
                  <a:pt x="96779" y="401956"/>
                </a:lnTo>
                <a:lnTo>
                  <a:pt x="125919" y="374352"/>
                </a:lnTo>
                <a:lnTo>
                  <a:pt x="158320" y="348245"/>
                </a:lnTo>
                <a:lnTo>
                  <a:pt x="193797" y="323722"/>
                </a:lnTo>
                <a:lnTo>
                  <a:pt x="232167" y="300872"/>
                </a:lnTo>
                <a:lnTo>
                  <a:pt x="273244" y="279782"/>
                </a:lnTo>
                <a:lnTo>
                  <a:pt x="316845" y="260540"/>
                </a:lnTo>
                <a:lnTo>
                  <a:pt x="362786" y="243233"/>
                </a:lnTo>
                <a:lnTo>
                  <a:pt x="410882" y="227949"/>
                </a:lnTo>
                <a:lnTo>
                  <a:pt x="460951" y="214776"/>
                </a:lnTo>
                <a:lnTo>
                  <a:pt x="512806" y="203801"/>
                </a:lnTo>
                <a:lnTo>
                  <a:pt x="566265" y="195113"/>
                </a:lnTo>
                <a:lnTo>
                  <a:pt x="621143" y="188798"/>
                </a:lnTo>
                <a:lnTo>
                  <a:pt x="677256" y="184945"/>
                </a:lnTo>
                <a:lnTo>
                  <a:pt x="734421" y="183641"/>
                </a:lnTo>
                <a:lnTo>
                  <a:pt x="734421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7035" y="3450335"/>
            <a:ext cx="734695" cy="1129665"/>
          </a:xfrm>
          <a:custGeom>
            <a:avLst/>
            <a:gdLst/>
            <a:ahLst/>
            <a:cxnLst/>
            <a:rect l="l" t="t" r="r" b="b"/>
            <a:pathLst>
              <a:path w="734695" h="1129664">
                <a:moveTo>
                  <a:pt x="0" y="433768"/>
                </a:moveTo>
                <a:lnTo>
                  <a:pt x="10370" y="506577"/>
                </a:lnTo>
                <a:lnTo>
                  <a:pt x="40474" y="575887"/>
                </a:lnTo>
                <a:lnTo>
                  <a:pt x="62455" y="608869"/>
                </a:lnTo>
                <a:lnTo>
                  <a:pt x="88802" y="640544"/>
                </a:lnTo>
                <a:lnTo>
                  <a:pt x="119328" y="670768"/>
                </a:lnTo>
                <a:lnTo>
                  <a:pt x="153843" y="699398"/>
                </a:lnTo>
                <a:lnTo>
                  <a:pt x="192158" y="726289"/>
                </a:lnTo>
                <a:lnTo>
                  <a:pt x="234086" y="751298"/>
                </a:lnTo>
                <a:lnTo>
                  <a:pt x="279436" y="774280"/>
                </a:lnTo>
                <a:lnTo>
                  <a:pt x="328021" y="795092"/>
                </a:lnTo>
                <a:lnTo>
                  <a:pt x="379651" y="813589"/>
                </a:lnTo>
                <a:lnTo>
                  <a:pt x="434138" y="829629"/>
                </a:lnTo>
                <a:lnTo>
                  <a:pt x="491292" y="843066"/>
                </a:lnTo>
                <a:lnTo>
                  <a:pt x="550926" y="853757"/>
                </a:lnTo>
                <a:lnTo>
                  <a:pt x="550926" y="761936"/>
                </a:lnTo>
                <a:lnTo>
                  <a:pt x="734568" y="959357"/>
                </a:lnTo>
                <a:lnTo>
                  <a:pt x="550926" y="1129220"/>
                </a:lnTo>
                <a:lnTo>
                  <a:pt x="550926" y="1037399"/>
                </a:lnTo>
                <a:lnTo>
                  <a:pt x="491292" y="1026708"/>
                </a:lnTo>
                <a:lnTo>
                  <a:pt x="434138" y="1013271"/>
                </a:lnTo>
                <a:lnTo>
                  <a:pt x="379651" y="997231"/>
                </a:lnTo>
                <a:lnTo>
                  <a:pt x="328021" y="978734"/>
                </a:lnTo>
                <a:lnTo>
                  <a:pt x="279436" y="957922"/>
                </a:lnTo>
                <a:lnTo>
                  <a:pt x="234086" y="934940"/>
                </a:lnTo>
                <a:lnTo>
                  <a:pt x="192158" y="909931"/>
                </a:lnTo>
                <a:lnTo>
                  <a:pt x="153843" y="883040"/>
                </a:lnTo>
                <a:lnTo>
                  <a:pt x="119328" y="854410"/>
                </a:lnTo>
                <a:lnTo>
                  <a:pt x="88802" y="824186"/>
                </a:lnTo>
                <a:lnTo>
                  <a:pt x="62455" y="792511"/>
                </a:lnTo>
                <a:lnTo>
                  <a:pt x="40474" y="759529"/>
                </a:lnTo>
                <a:lnTo>
                  <a:pt x="23050" y="725384"/>
                </a:lnTo>
                <a:lnTo>
                  <a:pt x="2624" y="654180"/>
                </a:lnTo>
                <a:lnTo>
                  <a:pt x="0" y="617410"/>
                </a:lnTo>
                <a:lnTo>
                  <a:pt x="0" y="433768"/>
                </a:lnTo>
                <a:lnTo>
                  <a:pt x="9614" y="363409"/>
                </a:lnTo>
                <a:lnTo>
                  <a:pt x="37448" y="296665"/>
                </a:lnTo>
                <a:lnTo>
                  <a:pt x="81991" y="234428"/>
                </a:lnTo>
                <a:lnTo>
                  <a:pt x="110055" y="205279"/>
                </a:lnTo>
                <a:lnTo>
                  <a:pt x="141729" y="177592"/>
                </a:lnTo>
                <a:lnTo>
                  <a:pt x="176824" y="151478"/>
                </a:lnTo>
                <a:lnTo>
                  <a:pt x="215150" y="127049"/>
                </a:lnTo>
                <a:lnTo>
                  <a:pt x="256519" y="104417"/>
                </a:lnTo>
                <a:lnTo>
                  <a:pt x="300742" y="83693"/>
                </a:lnTo>
                <a:lnTo>
                  <a:pt x="347629" y="64989"/>
                </a:lnTo>
                <a:lnTo>
                  <a:pt x="396992" y="48417"/>
                </a:lnTo>
                <a:lnTo>
                  <a:pt x="448641" y="34088"/>
                </a:lnTo>
                <a:lnTo>
                  <a:pt x="502388" y="22114"/>
                </a:lnTo>
                <a:lnTo>
                  <a:pt x="558043" y="12606"/>
                </a:lnTo>
                <a:lnTo>
                  <a:pt x="615417" y="5677"/>
                </a:lnTo>
                <a:lnTo>
                  <a:pt x="674322" y="1437"/>
                </a:lnTo>
                <a:lnTo>
                  <a:pt x="734568" y="0"/>
                </a:lnTo>
                <a:lnTo>
                  <a:pt x="734568" y="183642"/>
                </a:lnTo>
                <a:lnTo>
                  <a:pt x="677403" y="184945"/>
                </a:lnTo>
                <a:lnTo>
                  <a:pt x="621290" y="188798"/>
                </a:lnTo>
                <a:lnTo>
                  <a:pt x="566412" y="195113"/>
                </a:lnTo>
                <a:lnTo>
                  <a:pt x="512953" y="203801"/>
                </a:lnTo>
                <a:lnTo>
                  <a:pt x="461097" y="214776"/>
                </a:lnTo>
                <a:lnTo>
                  <a:pt x="411029" y="227949"/>
                </a:lnTo>
                <a:lnTo>
                  <a:pt x="362933" y="243233"/>
                </a:lnTo>
                <a:lnTo>
                  <a:pt x="316992" y="260540"/>
                </a:lnTo>
                <a:lnTo>
                  <a:pt x="273391" y="279782"/>
                </a:lnTo>
                <a:lnTo>
                  <a:pt x="232314" y="300872"/>
                </a:lnTo>
                <a:lnTo>
                  <a:pt x="193944" y="323722"/>
                </a:lnTo>
                <a:lnTo>
                  <a:pt x="158467" y="348245"/>
                </a:lnTo>
                <a:lnTo>
                  <a:pt x="126066" y="374352"/>
                </a:lnTo>
                <a:lnTo>
                  <a:pt x="96926" y="401956"/>
                </a:lnTo>
                <a:lnTo>
                  <a:pt x="71230" y="430970"/>
                </a:lnTo>
                <a:lnTo>
                  <a:pt x="30907" y="492874"/>
                </a:lnTo>
                <a:lnTo>
                  <a:pt x="16649" y="525589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1603" y="3401631"/>
            <a:ext cx="734695" cy="695960"/>
          </a:xfrm>
          <a:custGeom>
            <a:avLst/>
            <a:gdLst/>
            <a:ahLst/>
            <a:cxnLst/>
            <a:rect l="l" t="t" r="r" b="b"/>
            <a:pathLst>
              <a:path w="734695" h="695960">
                <a:moveTo>
                  <a:pt x="615899" y="275463"/>
                </a:moveTo>
                <a:lnTo>
                  <a:pt x="183642" y="275463"/>
                </a:lnTo>
                <a:lnTo>
                  <a:pt x="243275" y="286154"/>
                </a:lnTo>
                <a:lnTo>
                  <a:pt x="300429" y="299591"/>
                </a:lnTo>
                <a:lnTo>
                  <a:pt x="354916" y="315630"/>
                </a:lnTo>
                <a:lnTo>
                  <a:pt x="406546" y="334128"/>
                </a:lnTo>
                <a:lnTo>
                  <a:pt x="455131" y="354940"/>
                </a:lnTo>
                <a:lnTo>
                  <a:pt x="500481" y="377922"/>
                </a:lnTo>
                <a:lnTo>
                  <a:pt x="542409" y="402930"/>
                </a:lnTo>
                <a:lnTo>
                  <a:pt x="580724" y="429821"/>
                </a:lnTo>
                <a:lnTo>
                  <a:pt x="615239" y="458451"/>
                </a:lnTo>
                <a:lnTo>
                  <a:pt x="645765" y="488676"/>
                </a:lnTo>
                <a:lnTo>
                  <a:pt x="672112" y="520351"/>
                </a:lnTo>
                <a:lnTo>
                  <a:pt x="694093" y="553333"/>
                </a:lnTo>
                <a:lnTo>
                  <a:pt x="711517" y="587478"/>
                </a:lnTo>
                <a:lnTo>
                  <a:pt x="731943" y="658681"/>
                </a:lnTo>
                <a:lnTo>
                  <a:pt x="734568" y="695452"/>
                </a:lnTo>
                <a:lnTo>
                  <a:pt x="734568" y="511810"/>
                </a:lnTo>
                <a:lnTo>
                  <a:pt x="724197" y="439000"/>
                </a:lnTo>
                <a:lnTo>
                  <a:pt x="694093" y="369691"/>
                </a:lnTo>
                <a:lnTo>
                  <a:pt x="672112" y="336709"/>
                </a:lnTo>
                <a:lnTo>
                  <a:pt x="645765" y="305034"/>
                </a:lnTo>
                <a:lnTo>
                  <a:pt x="615899" y="275463"/>
                </a:lnTo>
                <a:close/>
              </a:path>
              <a:path w="734695" h="695960">
                <a:moveTo>
                  <a:pt x="183642" y="0"/>
                </a:moveTo>
                <a:lnTo>
                  <a:pt x="0" y="169862"/>
                </a:lnTo>
                <a:lnTo>
                  <a:pt x="183642" y="367284"/>
                </a:lnTo>
                <a:lnTo>
                  <a:pt x="183642" y="275463"/>
                </a:lnTo>
                <a:lnTo>
                  <a:pt x="615899" y="275463"/>
                </a:lnTo>
                <a:lnTo>
                  <a:pt x="580724" y="246179"/>
                </a:lnTo>
                <a:lnTo>
                  <a:pt x="542409" y="219288"/>
                </a:lnTo>
                <a:lnTo>
                  <a:pt x="500481" y="194280"/>
                </a:lnTo>
                <a:lnTo>
                  <a:pt x="455131" y="171298"/>
                </a:lnTo>
                <a:lnTo>
                  <a:pt x="406546" y="150486"/>
                </a:lnTo>
                <a:lnTo>
                  <a:pt x="354916" y="131988"/>
                </a:lnTo>
                <a:lnTo>
                  <a:pt x="300429" y="115949"/>
                </a:lnTo>
                <a:lnTo>
                  <a:pt x="243275" y="102512"/>
                </a:lnTo>
                <a:lnTo>
                  <a:pt x="183642" y="91821"/>
                </a:lnTo>
                <a:lnTo>
                  <a:pt x="18364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1603" y="4005262"/>
            <a:ext cx="734695" cy="525780"/>
          </a:xfrm>
          <a:custGeom>
            <a:avLst/>
            <a:gdLst/>
            <a:ahLst/>
            <a:cxnLst/>
            <a:rect l="l" t="t" r="r" b="b"/>
            <a:pathLst>
              <a:path w="734695" h="525779">
                <a:moveTo>
                  <a:pt x="717918" y="0"/>
                </a:moveTo>
                <a:lnTo>
                  <a:pt x="685405" y="64284"/>
                </a:lnTo>
                <a:lnTo>
                  <a:pt x="637641" y="123632"/>
                </a:lnTo>
                <a:lnTo>
                  <a:pt x="608501" y="151237"/>
                </a:lnTo>
                <a:lnTo>
                  <a:pt x="576100" y="177344"/>
                </a:lnTo>
                <a:lnTo>
                  <a:pt x="540623" y="201866"/>
                </a:lnTo>
                <a:lnTo>
                  <a:pt x="502253" y="224716"/>
                </a:lnTo>
                <a:lnTo>
                  <a:pt x="461176" y="245806"/>
                </a:lnTo>
                <a:lnTo>
                  <a:pt x="417575" y="265049"/>
                </a:lnTo>
                <a:lnTo>
                  <a:pt x="371634" y="282356"/>
                </a:lnTo>
                <a:lnTo>
                  <a:pt x="323538" y="297640"/>
                </a:lnTo>
                <a:lnTo>
                  <a:pt x="273470" y="310813"/>
                </a:lnTo>
                <a:lnTo>
                  <a:pt x="221614" y="321787"/>
                </a:lnTo>
                <a:lnTo>
                  <a:pt x="168155" y="330476"/>
                </a:lnTo>
                <a:lnTo>
                  <a:pt x="113277" y="336790"/>
                </a:lnTo>
                <a:lnTo>
                  <a:pt x="57164" y="340643"/>
                </a:lnTo>
                <a:lnTo>
                  <a:pt x="0" y="341947"/>
                </a:lnTo>
                <a:lnTo>
                  <a:pt x="0" y="525589"/>
                </a:lnTo>
                <a:lnTo>
                  <a:pt x="39164" y="524973"/>
                </a:lnTo>
                <a:lnTo>
                  <a:pt x="78192" y="523127"/>
                </a:lnTo>
                <a:lnTo>
                  <a:pt x="116998" y="520054"/>
                </a:lnTo>
                <a:lnTo>
                  <a:pt x="155498" y="515759"/>
                </a:lnTo>
                <a:lnTo>
                  <a:pt x="213863" y="506823"/>
                </a:lnTo>
                <a:lnTo>
                  <a:pt x="269913" y="495317"/>
                </a:lnTo>
                <a:lnTo>
                  <a:pt x="323503" y="481373"/>
                </a:lnTo>
                <a:lnTo>
                  <a:pt x="374488" y="465124"/>
                </a:lnTo>
                <a:lnTo>
                  <a:pt x="422724" y="446704"/>
                </a:lnTo>
                <a:lnTo>
                  <a:pt x="468066" y="426243"/>
                </a:lnTo>
                <a:lnTo>
                  <a:pt x="510369" y="403877"/>
                </a:lnTo>
                <a:lnTo>
                  <a:pt x="549488" y="379736"/>
                </a:lnTo>
                <a:lnTo>
                  <a:pt x="585279" y="353954"/>
                </a:lnTo>
                <a:lnTo>
                  <a:pt x="617597" y="326664"/>
                </a:lnTo>
                <a:lnTo>
                  <a:pt x="646298" y="297998"/>
                </a:lnTo>
                <a:lnTo>
                  <a:pt x="671235" y="268089"/>
                </a:lnTo>
                <a:lnTo>
                  <a:pt x="709244" y="205074"/>
                </a:lnTo>
                <a:lnTo>
                  <a:pt x="730467" y="138679"/>
                </a:lnTo>
                <a:lnTo>
                  <a:pt x="734421" y="104546"/>
                </a:lnTo>
                <a:lnTo>
                  <a:pt x="733744" y="69967"/>
                </a:lnTo>
                <a:lnTo>
                  <a:pt x="728291" y="35074"/>
                </a:lnTo>
                <a:lnTo>
                  <a:pt x="717918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1603" y="3401631"/>
            <a:ext cx="734695" cy="1129665"/>
          </a:xfrm>
          <a:custGeom>
            <a:avLst/>
            <a:gdLst/>
            <a:ahLst/>
            <a:cxnLst/>
            <a:rect l="l" t="t" r="r" b="b"/>
            <a:pathLst>
              <a:path w="734695" h="1129664">
                <a:moveTo>
                  <a:pt x="734568" y="695452"/>
                </a:moveTo>
                <a:lnTo>
                  <a:pt x="724197" y="622642"/>
                </a:lnTo>
                <a:lnTo>
                  <a:pt x="694093" y="553333"/>
                </a:lnTo>
                <a:lnTo>
                  <a:pt x="672112" y="520351"/>
                </a:lnTo>
                <a:lnTo>
                  <a:pt x="645765" y="488676"/>
                </a:lnTo>
                <a:lnTo>
                  <a:pt x="615239" y="458451"/>
                </a:lnTo>
                <a:lnTo>
                  <a:pt x="580724" y="429821"/>
                </a:lnTo>
                <a:lnTo>
                  <a:pt x="542409" y="402930"/>
                </a:lnTo>
                <a:lnTo>
                  <a:pt x="500481" y="377922"/>
                </a:lnTo>
                <a:lnTo>
                  <a:pt x="455131" y="354940"/>
                </a:lnTo>
                <a:lnTo>
                  <a:pt x="406546" y="334128"/>
                </a:lnTo>
                <a:lnTo>
                  <a:pt x="354916" y="315630"/>
                </a:lnTo>
                <a:lnTo>
                  <a:pt x="300429" y="299591"/>
                </a:lnTo>
                <a:lnTo>
                  <a:pt x="243275" y="286154"/>
                </a:lnTo>
                <a:lnTo>
                  <a:pt x="183642" y="275463"/>
                </a:lnTo>
                <a:lnTo>
                  <a:pt x="183642" y="367284"/>
                </a:lnTo>
                <a:lnTo>
                  <a:pt x="0" y="169862"/>
                </a:lnTo>
                <a:lnTo>
                  <a:pt x="183642" y="0"/>
                </a:lnTo>
                <a:lnTo>
                  <a:pt x="183642" y="91821"/>
                </a:lnTo>
                <a:lnTo>
                  <a:pt x="243275" y="102512"/>
                </a:lnTo>
                <a:lnTo>
                  <a:pt x="300429" y="115949"/>
                </a:lnTo>
                <a:lnTo>
                  <a:pt x="354916" y="131988"/>
                </a:lnTo>
                <a:lnTo>
                  <a:pt x="406546" y="150486"/>
                </a:lnTo>
                <a:lnTo>
                  <a:pt x="455131" y="171298"/>
                </a:lnTo>
                <a:lnTo>
                  <a:pt x="500481" y="194280"/>
                </a:lnTo>
                <a:lnTo>
                  <a:pt x="542409" y="219288"/>
                </a:lnTo>
                <a:lnTo>
                  <a:pt x="580724" y="246179"/>
                </a:lnTo>
                <a:lnTo>
                  <a:pt x="615239" y="274809"/>
                </a:lnTo>
                <a:lnTo>
                  <a:pt x="645765" y="305034"/>
                </a:lnTo>
                <a:lnTo>
                  <a:pt x="672112" y="336709"/>
                </a:lnTo>
                <a:lnTo>
                  <a:pt x="694093" y="369691"/>
                </a:lnTo>
                <a:lnTo>
                  <a:pt x="711517" y="403836"/>
                </a:lnTo>
                <a:lnTo>
                  <a:pt x="731943" y="475039"/>
                </a:lnTo>
                <a:lnTo>
                  <a:pt x="734568" y="511810"/>
                </a:lnTo>
                <a:lnTo>
                  <a:pt x="734568" y="695452"/>
                </a:lnTo>
                <a:lnTo>
                  <a:pt x="724953" y="765810"/>
                </a:lnTo>
                <a:lnTo>
                  <a:pt x="697119" y="832555"/>
                </a:lnTo>
                <a:lnTo>
                  <a:pt x="652576" y="894792"/>
                </a:lnTo>
                <a:lnTo>
                  <a:pt x="624512" y="923941"/>
                </a:lnTo>
                <a:lnTo>
                  <a:pt x="592838" y="951628"/>
                </a:lnTo>
                <a:lnTo>
                  <a:pt x="557743" y="977742"/>
                </a:lnTo>
                <a:lnTo>
                  <a:pt x="519417" y="1002171"/>
                </a:lnTo>
                <a:lnTo>
                  <a:pt x="478048" y="1024803"/>
                </a:lnTo>
                <a:lnTo>
                  <a:pt x="433825" y="1045527"/>
                </a:lnTo>
                <a:lnTo>
                  <a:pt x="386938" y="1064231"/>
                </a:lnTo>
                <a:lnTo>
                  <a:pt x="337575" y="1080803"/>
                </a:lnTo>
                <a:lnTo>
                  <a:pt x="285926" y="1095132"/>
                </a:lnTo>
                <a:lnTo>
                  <a:pt x="232179" y="1107106"/>
                </a:lnTo>
                <a:lnTo>
                  <a:pt x="176524" y="1116613"/>
                </a:lnTo>
                <a:lnTo>
                  <a:pt x="119150" y="1123543"/>
                </a:lnTo>
                <a:lnTo>
                  <a:pt x="60245" y="1127782"/>
                </a:lnTo>
                <a:lnTo>
                  <a:pt x="0" y="1129220"/>
                </a:lnTo>
                <a:lnTo>
                  <a:pt x="0" y="945578"/>
                </a:lnTo>
                <a:lnTo>
                  <a:pt x="57164" y="944274"/>
                </a:lnTo>
                <a:lnTo>
                  <a:pt x="113277" y="940421"/>
                </a:lnTo>
                <a:lnTo>
                  <a:pt x="168155" y="934107"/>
                </a:lnTo>
                <a:lnTo>
                  <a:pt x="221614" y="925418"/>
                </a:lnTo>
                <a:lnTo>
                  <a:pt x="273470" y="914444"/>
                </a:lnTo>
                <a:lnTo>
                  <a:pt x="323538" y="901271"/>
                </a:lnTo>
                <a:lnTo>
                  <a:pt x="371634" y="885987"/>
                </a:lnTo>
                <a:lnTo>
                  <a:pt x="417575" y="868680"/>
                </a:lnTo>
                <a:lnTo>
                  <a:pt x="461176" y="849437"/>
                </a:lnTo>
                <a:lnTo>
                  <a:pt x="502253" y="828347"/>
                </a:lnTo>
                <a:lnTo>
                  <a:pt x="540623" y="805497"/>
                </a:lnTo>
                <a:lnTo>
                  <a:pt x="576100" y="780975"/>
                </a:lnTo>
                <a:lnTo>
                  <a:pt x="608501" y="754868"/>
                </a:lnTo>
                <a:lnTo>
                  <a:pt x="637641" y="727263"/>
                </a:lnTo>
                <a:lnTo>
                  <a:pt x="663337" y="698250"/>
                </a:lnTo>
                <a:lnTo>
                  <a:pt x="703660" y="636346"/>
                </a:lnTo>
                <a:lnTo>
                  <a:pt x="717918" y="603631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9669" y="3816578"/>
            <a:ext cx="46482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entury Gothic"/>
                <a:cs typeface="Century Gothic"/>
              </a:rPr>
              <a:t>DEV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1435" y="3882580"/>
            <a:ext cx="734695" cy="695960"/>
          </a:xfrm>
          <a:custGeom>
            <a:avLst/>
            <a:gdLst/>
            <a:ahLst/>
            <a:cxnLst/>
            <a:rect l="l" t="t" r="r" b="b"/>
            <a:pathLst>
              <a:path w="734695" h="695960">
                <a:moveTo>
                  <a:pt x="0" y="0"/>
                </a:moveTo>
                <a:lnTo>
                  <a:pt x="0" y="183641"/>
                </a:lnTo>
                <a:lnTo>
                  <a:pt x="2624" y="220412"/>
                </a:lnTo>
                <a:lnTo>
                  <a:pt x="23050" y="291615"/>
                </a:lnTo>
                <a:lnTo>
                  <a:pt x="40474" y="325760"/>
                </a:lnTo>
                <a:lnTo>
                  <a:pt x="62455" y="358742"/>
                </a:lnTo>
                <a:lnTo>
                  <a:pt x="88802" y="390417"/>
                </a:lnTo>
                <a:lnTo>
                  <a:pt x="119328" y="420642"/>
                </a:lnTo>
                <a:lnTo>
                  <a:pt x="153843" y="449272"/>
                </a:lnTo>
                <a:lnTo>
                  <a:pt x="192158" y="476163"/>
                </a:lnTo>
                <a:lnTo>
                  <a:pt x="234086" y="501171"/>
                </a:lnTo>
                <a:lnTo>
                  <a:pt x="279436" y="524153"/>
                </a:lnTo>
                <a:lnTo>
                  <a:pt x="328021" y="544965"/>
                </a:lnTo>
                <a:lnTo>
                  <a:pt x="379651" y="563463"/>
                </a:lnTo>
                <a:lnTo>
                  <a:pt x="434138" y="579502"/>
                </a:lnTo>
                <a:lnTo>
                  <a:pt x="491292" y="592939"/>
                </a:lnTo>
                <a:lnTo>
                  <a:pt x="550926" y="603630"/>
                </a:lnTo>
                <a:lnTo>
                  <a:pt x="550926" y="695451"/>
                </a:lnTo>
                <a:lnTo>
                  <a:pt x="734568" y="525589"/>
                </a:lnTo>
                <a:lnTo>
                  <a:pt x="636338" y="419988"/>
                </a:lnTo>
                <a:lnTo>
                  <a:pt x="550926" y="419988"/>
                </a:lnTo>
                <a:lnTo>
                  <a:pt x="491292" y="409297"/>
                </a:lnTo>
                <a:lnTo>
                  <a:pt x="434138" y="395860"/>
                </a:lnTo>
                <a:lnTo>
                  <a:pt x="379651" y="379821"/>
                </a:lnTo>
                <a:lnTo>
                  <a:pt x="328021" y="361323"/>
                </a:lnTo>
                <a:lnTo>
                  <a:pt x="279436" y="340511"/>
                </a:lnTo>
                <a:lnTo>
                  <a:pt x="234086" y="317529"/>
                </a:lnTo>
                <a:lnTo>
                  <a:pt x="192158" y="292521"/>
                </a:lnTo>
                <a:lnTo>
                  <a:pt x="153843" y="265630"/>
                </a:lnTo>
                <a:lnTo>
                  <a:pt x="119328" y="237000"/>
                </a:lnTo>
                <a:lnTo>
                  <a:pt x="88802" y="206775"/>
                </a:lnTo>
                <a:lnTo>
                  <a:pt x="62455" y="175100"/>
                </a:lnTo>
                <a:lnTo>
                  <a:pt x="40474" y="142118"/>
                </a:lnTo>
                <a:lnTo>
                  <a:pt x="23050" y="107973"/>
                </a:lnTo>
                <a:lnTo>
                  <a:pt x="2624" y="36770"/>
                </a:lnTo>
                <a:lnTo>
                  <a:pt x="0" y="0"/>
                </a:lnTo>
                <a:close/>
              </a:path>
              <a:path w="734695" h="695960">
                <a:moveTo>
                  <a:pt x="550926" y="328167"/>
                </a:moveTo>
                <a:lnTo>
                  <a:pt x="550926" y="419988"/>
                </a:lnTo>
                <a:lnTo>
                  <a:pt x="636338" y="419988"/>
                </a:lnTo>
                <a:lnTo>
                  <a:pt x="550926" y="328167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1583" y="3448811"/>
            <a:ext cx="734695" cy="525780"/>
          </a:xfrm>
          <a:custGeom>
            <a:avLst/>
            <a:gdLst/>
            <a:ahLst/>
            <a:cxnLst/>
            <a:rect l="l" t="t" r="r" b="b"/>
            <a:pathLst>
              <a:path w="734695" h="525779">
                <a:moveTo>
                  <a:pt x="734421" y="0"/>
                </a:moveTo>
                <a:lnTo>
                  <a:pt x="695256" y="616"/>
                </a:lnTo>
                <a:lnTo>
                  <a:pt x="656228" y="2462"/>
                </a:lnTo>
                <a:lnTo>
                  <a:pt x="617422" y="5534"/>
                </a:lnTo>
                <a:lnTo>
                  <a:pt x="578922" y="9829"/>
                </a:lnTo>
                <a:lnTo>
                  <a:pt x="520557" y="18765"/>
                </a:lnTo>
                <a:lnTo>
                  <a:pt x="464507" y="30272"/>
                </a:lnTo>
                <a:lnTo>
                  <a:pt x="410917" y="44216"/>
                </a:lnTo>
                <a:lnTo>
                  <a:pt x="359932" y="60464"/>
                </a:lnTo>
                <a:lnTo>
                  <a:pt x="311696" y="78885"/>
                </a:lnTo>
                <a:lnTo>
                  <a:pt x="266354" y="99345"/>
                </a:lnTo>
                <a:lnTo>
                  <a:pt x="224051" y="121712"/>
                </a:lnTo>
                <a:lnTo>
                  <a:pt x="184932" y="145852"/>
                </a:lnTo>
                <a:lnTo>
                  <a:pt x="149141" y="171634"/>
                </a:lnTo>
                <a:lnTo>
                  <a:pt x="116823" y="198924"/>
                </a:lnTo>
                <a:lnTo>
                  <a:pt x="88122" y="227590"/>
                </a:lnTo>
                <a:lnTo>
                  <a:pt x="63185" y="257499"/>
                </a:lnTo>
                <a:lnTo>
                  <a:pt x="25176" y="320515"/>
                </a:lnTo>
                <a:lnTo>
                  <a:pt x="3954" y="386910"/>
                </a:lnTo>
                <a:lnTo>
                  <a:pt x="0" y="421042"/>
                </a:lnTo>
                <a:lnTo>
                  <a:pt x="676" y="455622"/>
                </a:lnTo>
                <a:lnTo>
                  <a:pt x="6129" y="490515"/>
                </a:lnTo>
                <a:lnTo>
                  <a:pt x="16502" y="525589"/>
                </a:lnTo>
                <a:lnTo>
                  <a:pt x="30760" y="492874"/>
                </a:lnTo>
                <a:lnTo>
                  <a:pt x="49015" y="461305"/>
                </a:lnTo>
                <a:lnTo>
                  <a:pt x="96779" y="401956"/>
                </a:lnTo>
                <a:lnTo>
                  <a:pt x="125919" y="374352"/>
                </a:lnTo>
                <a:lnTo>
                  <a:pt x="158320" y="348245"/>
                </a:lnTo>
                <a:lnTo>
                  <a:pt x="193797" y="323722"/>
                </a:lnTo>
                <a:lnTo>
                  <a:pt x="232167" y="300872"/>
                </a:lnTo>
                <a:lnTo>
                  <a:pt x="273244" y="279782"/>
                </a:lnTo>
                <a:lnTo>
                  <a:pt x="316845" y="260540"/>
                </a:lnTo>
                <a:lnTo>
                  <a:pt x="362786" y="243233"/>
                </a:lnTo>
                <a:lnTo>
                  <a:pt x="410882" y="227949"/>
                </a:lnTo>
                <a:lnTo>
                  <a:pt x="460951" y="214776"/>
                </a:lnTo>
                <a:lnTo>
                  <a:pt x="512806" y="203801"/>
                </a:lnTo>
                <a:lnTo>
                  <a:pt x="566265" y="195113"/>
                </a:lnTo>
                <a:lnTo>
                  <a:pt x="621143" y="188798"/>
                </a:lnTo>
                <a:lnTo>
                  <a:pt x="677256" y="184945"/>
                </a:lnTo>
                <a:lnTo>
                  <a:pt x="734421" y="183642"/>
                </a:lnTo>
                <a:lnTo>
                  <a:pt x="734421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1435" y="3448811"/>
            <a:ext cx="734695" cy="1129665"/>
          </a:xfrm>
          <a:custGeom>
            <a:avLst/>
            <a:gdLst/>
            <a:ahLst/>
            <a:cxnLst/>
            <a:rect l="l" t="t" r="r" b="b"/>
            <a:pathLst>
              <a:path w="734695" h="1129664">
                <a:moveTo>
                  <a:pt x="0" y="433768"/>
                </a:moveTo>
                <a:lnTo>
                  <a:pt x="10370" y="506577"/>
                </a:lnTo>
                <a:lnTo>
                  <a:pt x="40474" y="575887"/>
                </a:lnTo>
                <a:lnTo>
                  <a:pt x="62455" y="608869"/>
                </a:lnTo>
                <a:lnTo>
                  <a:pt x="88802" y="640544"/>
                </a:lnTo>
                <a:lnTo>
                  <a:pt x="119328" y="670768"/>
                </a:lnTo>
                <a:lnTo>
                  <a:pt x="153843" y="699398"/>
                </a:lnTo>
                <a:lnTo>
                  <a:pt x="192158" y="726289"/>
                </a:lnTo>
                <a:lnTo>
                  <a:pt x="234086" y="751298"/>
                </a:lnTo>
                <a:lnTo>
                  <a:pt x="279436" y="774280"/>
                </a:lnTo>
                <a:lnTo>
                  <a:pt x="328021" y="795092"/>
                </a:lnTo>
                <a:lnTo>
                  <a:pt x="379651" y="813589"/>
                </a:lnTo>
                <a:lnTo>
                  <a:pt x="434138" y="829629"/>
                </a:lnTo>
                <a:lnTo>
                  <a:pt x="491292" y="843066"/>
                </a:lnTo>
                <a:lnTo>
                  <a:pt x="550926" y="853757"/>
                </a:lnTo>
                <a:lnTo>
                  <a:pt x="550926" y="761936"/>
                </a:lnTo>
                <a:lnTo>
                  <a:pt x="734568" y="959357"/>
                </a:lnTo>
                <a:lnTo>
                  <a:pt x="550926" y="1129220"/>
                </a:lnTo>
                <a:lnTo>
                  <a:pt x="550926" y="1037399"/>
                </a:lnTo>
                <a:lnTo>
                  <a:pt x="491292" y="1026708"/>
                </a:lnTo>
                <a:lnTo>
                  <a:pt x="434138" y="1013271"/>
                </a:lnTo>
                <a:lnTo>
                  <a:pt x="379651" y="997231"/>
                </a:lnTo>
                <a:lnTo>
                  <a:pt x="328021" y="978734"/>
                </a:lnTo>
                <a:lnTo>
                  <a:pt x="279436" y="957922"/>
                </a:lnTo>
                <a:lnTo>
                  <a:pt x="234086" y="934940"/>
                </a:lnTo>
                <a:lnTo>
                  <a:pt x="192158" y="909931"/>
                </a:lnTo>
                <a:lnTo>
                  <a:pt x="153843" y="883040"/>
                </a:lnTo>
                <a:lnTo>
                  <a:pt x="119328" y="854410"/>
                </a:lnTo>
                <a:lnTo>
                  <a:pt x="88802" y="824186"/>
                </a:lnTo>
                <a:lnTo>
                  <a:pt x="62455" y="792511"/>
                </a:lnTo>
                <a:lnTo>
                  <a:pt x="40474" y="759529"/>
                </a:lnTo>
                <a:lnTo>
                  <a:pt x="23050" y="725384"/>
                </a:lnTo>
                <a:lnTo>
                  <a:pt x="2624" y="654180"/>
                </a:lnTo>
                <a:lnTo>
                  <a:pt x="0" y="617410"/>
                </a:lnTo>
                <a:lnTo>
                  <a:pt x="0" y="433768"/>
                </a:lnTo>
                <a:lnTo>
                  <a:pt x="9614" y="363409"/>
                </a:lnTo>
                <a:lnTo>
                  <a:pt x="37448" y="296665"/>
                </a:lnTo>
                <a:lnTo>
                  <a:pt x="81991" y="234428"/>
                </a:lnTo>
                <a:lnTo>
                  <a:pt x="110055" y="205279"/>
                </a:lnTo>
                <a:lnTo>
                  <a:pt x="141729" y="177592"/>
                </a:lnTo>
                <a:lnTo>
                  <a:pt x="176824" y="151478"/>
                </a:lnTo>
                <a:lnTo>
                  <a:pt x="215150" y="127049"/>
                </a:lnTo>
                <a:lnTo>
                  <a:pt x="256519" y="104417"/>
                </a:lnTo>
                <a:lnTo>
                  <a:pt x="300742" y="83693"/>
                </a:lnTo>
                <a:lnTo>
                  <a:pt x="347629" y="64989"/>
                </a:lnTo>
                <a:lnTo>
                  <a:pt x="396992" y="48417"/>
                </a:lnTo>
                <a:lnTo>
                  <a:pt x="448641" y="34088"/>
                </a:lnTo>
                <a:lnTo>
                  <a:pt x="502388" y="22114"/>
                </a:lnTo>
                <a:lnTo>
                  <a:pt x="558043" y="12606"/>
                </a:lnTo>
                <a:lnTo>
                  <a:pt x="615417" y="5677"/>
                </a:lnTo>
                <a:lnTo>
                  <a:pt x="674322" y="1437"/>
                </a:lnTo>
                <a:lnTo>
                  <a:pt x="734568" y="0"/>
                </a:lnTo>
                <a:lnTo>
                  <a:pt x="734568" y="183642"/>
                </a:lnTo>
                <a:lnTo>
                  <a:pt x="677403" y="184945"/>
                </a:lnTo>
                <a:lnTo>
                  <a:pt x="621290" y="188798"/>
                </a:lnTo>
                <a:lnTo>
                  <a:pt x="566412" y="195113"/>
                </a:lnTo>
                <a:lnTo>
                  <a:pt x="512953" y="203801"/>
                </a:lnTo>
                <a:lnTo>
                  <a:pt x="461097" y="214776"/>
                </a:lnTo>
                <a:lnTo>
                  <a:pt x="411029" y="227949"/>
                </a:lnTo>
                <a:lnTo>
                  <a:pt x="362933" y="243233"/>
                </a:lnTo>
                <a:lnTo>
                  <a:pt x="316992" y="260540"/>
                </a:lnTo>
                <a:lnTo>
                  <a:pt x="273391" y="279782"/>
                </a:lnTo>
                <a:lnTo>
                  <a:pt x="232314" y="300872"/>
                </a:lnTo>
                <a:lnTo>
                  <a:pt x="193944" y="323722"/>
                </a:lnTo>
                <a:lnTo>
                  <a:pt x="158467" y="348245"/>
                </a:lnTo>
                <a:lnTo>
                  <a:pt x="126066" y="374352"/>
                </a:lnTo>
                <a:lnTo>
                  <a:pt x="96926" y="401956"/>
                </a:lnTo>
                <a:lnTo>
                  <a:pt x="71230" y="430970"/>
                </a:lnTo>
                <a:lnTo>
                  <a:pt x="30907" y="492874"/>
                </a:lnTo>
                <a:lnTo>
                  <a:pt x="16649" y="525589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76004" y="3400107"/>
            <a:ext cx="734695" cy="695960"/>
          </a:xfrm>
          <a:custGeom>
            <a:avLst/>
            <a:gdLst/>
            <a:ahLst/>
            <a:cxnLst/>
            <a:rect l="l" t="t" r="r" b="b"/>
            <a:pathLst>
              <a:path w="734695" h="695960">
                <a:moveTo>
                  <a:pt x="615899" y="275462"/>
                </a:moveTo>
                <a:lnTo>
                  <a:pt x="183642" y="275462"/>
                </a:lnTo>
                <a:lnTo>
                  <a:pt x="243275" y="286154"/>
                </a:lnTo>
                <a:lnTo>
                  <a:pt x="300429" y="299591"/>
                </a:lnTo>
                <a:lnTo>
                  <a:pt x="354916" y="315630"/>
                </a:lnTo>
                <a:lnTo>
                  <a:pt x="406546" y="334128"/>
                </a:lnTo>
                <a:lnTo>
                  <a:pt x="455131" y="354940"/>
                </a:lnTo>
                <a:lnTo>
                  <a:pt x="500481" y="377922"/>
                </a:lnTo>
                <a:lnTo>
                  <a:pt x="542409" y="402930"/>
                </a:lnTo>
                <a:lnTo>
                  <a:pt x="580724" y="429821"/>
                </a:lnTo>
                <a:lnTo>
                  <a:pt x="615239" y="458451"/>
                </a:lnTo>
                <a:lnTo>
                  <a:pt x="645765" y="488676"/>
                </a:lnTo>
                <a:lnTo>
                  <a:pt x="672112" y="520351"/>
                </a:lnTo>
                <a:lnTo>
                  <a:pt x="694093" y="553333"/>
                </a:lnTo>
                <a:lnTo>
                  <a:pt x="711517" y="587478"/>
                </a:lnTo>
                <a:lnTo>
                  <a:pt x="731943" y="658681"/>
                </a:lnTo>
                <a:lnTo>
                  <a:pt x="734568" y="695451"/>
                </a:lnTo>
                <a:lnTo>
                  <a:pt x="734568" y="511809"/>
                </a:lnTo>
                <a:lnTo>
                  <a:pt x="724197" y="439000"/>
                </a:lnTo>
                <a:lnTo>
                  <a:pt x="694093" y="369691"/>
                </a:lnTo>
                <a:lnTo>
                  <a:pt x="672112" y="336709"/>
                </a:lnTo>
                <a:lnTo>
                  <a:pt x="645765" y="305034"/>
                </a:lnTo>
                <a:lnTo>
                  <a:pt x="615899" y="275462"/>
                </a:lnTo>
                <a:close/>
              </a:path>
              <a:path w="734695" h="695960">
                <a:moveTo>
                  <a:pt x="183642" y="0"/>
                </a:moveTo>
                <a:lnTo>
                  <a:pt x="0" y="169862"/>
                </a:lnTo>
                <a:lnTo>
                  <a:pt x="183642" y="367283"/>
                </a:lnTo>
                <a:lnTo>
                  <a:pt x="183642" y="275462"/>
                </a:lnTo>
                <a:lnTo>
                  <a:pt x="615899" y="275462"/>
                </a:lnTo>
                <a:lnTo>
                  <a:pt x="580724" y="246179"/>
                </a:lnTo>
                <a:lnTo>
                  <a:pt x="542409" y="219288"/>
                </a:lnTo>
                <a:lnTo>
                  <a:pt x="500481" y="194280"/>
                </a:lnTo>
                <a:lnTo>
                  <a:pt x="455131" y="171298"/>
                </a:lnTo>
                <a:lnTo>
                  <a:pt x="406546" y="150486"/>
                </a:lnTo>
                <a:lnTo>
                  <a:pt x="354916" y="131988"/>
                </a:lnTo>
                <a:lnTo>
                  <a:pt x="300429" y="115949"/>
                </a:lnTo>
                <a:lnTo>
                  <a:pt x="243275" y="102512"/>
                </a:lnTo>
                <a:lnTo>
                  <a:pt x="183642" y="91820"/>
                </a:lnTo>
                <a:lnTo>
                  <a:pt x="18364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6004" y="4003738"/>
            <a:ext cx="734695" cy="525780"/>
          </a:xfrm>
          <a:custGeom>
            <a:avLst/>
            <a:gdLst/>
            <a:ahLst/>
            <a:cxnLst/>
            <a:rect l="l" t="t" r="r" b="b"/>
            <a:pathLst>
              <a:path w="734695" h="525779">
                <a:moveTo>
                  <a:pt x="717918" y="0"/>
                </a:moveTo>
                <a:lnTo>
                  <a:pt x="685405" y="64284"/>
                </a:lnTo>
                <a:lnTo>
                  <a:pt x="637641" y="123632"/>
                </a:lnTo>
                <a:lnTo>
                  <a:pt x="608501" y="151237"/>
                </a:lnTo>
                <a:lnTo>
                  <a:pt x="576100" y="177344"/>
                </a:lnTo>
                <a:lnTo>
                  <a:pt x="540623" y="201866"/>
                </a:lnTo>
                <a:lnTo>
                  <a:pt x="502253" y="224716"/>
                </a:lnTo>
                <a:lnTo>
                  <a:pt x="461176" y="245806"/>
                </a:lnTo>
                <a:lnTo>
                  <a:pt x="417575" y="265049"/>
                </a:lnTo>
                <a:lnTo>
                  <a:pt x="371634" y="282356"/>
                </a:lnTo>
                <a:lnTo>
                  <a:pt x="323538" y="297640"/>
                </a:lnTo>
                <a:lnTo>
                  <a:pt x="273470" y="310813"/>
                </a:lnTo>
                <a:lnTo>
                  <a:pt x="221614" y="321787"/>
                </a:lnTo>
                <a:lnTo>
                  <a:pt x="168155" y="330476"/>
                </a:lnTo>
                <a:lnTo>
                  <a:pt x="113277" y="336790"/>
                </a:lnTo>
                <a:lnTo>
                  <a:pt x="57164" y="340643"/>
                </a:lnTo>
                <a:lnTo>
                  <a:pt x="0" y="341947"/>
                </a:lnTo>
                <a:lnTo>
                  <a:pt x="0" y="525589"/>
                </a:lnTo>
                <a:lnTo>
                  <a:pt x="39164" y="524973"/>
                </a:lnTo>
                <a:lnTo>
                  <a:pt x="78192" y="523127"/>
                </a:lnTo>
                <a:lnTo>
                  <a:pt x="116998" y="520054"/>
                </a:lnTo>
                <a:lnTo>
                  <a:pt x="155498" y="515759"/>
                </a:lnTo>
                <a:lnTo>
                  <a:pt x="213863" y="506823"/>
                </a:lnTo>
                <a:lnTo>
                  <a:pt x="269913" y="495317"/>
                </a:lnTo>
                <a:lnTo>
                  <a:pt x="323503" y="481373"/>
                </a:lnTo>
                <a:lnTo>
                  <a:pt x="374488" y="465124"/>
                </a:lnTo>
                <a:lnTo>
                  <a:pt x="422724" y="446704"/>
                </a:lnTo>
                <a:lnTo>
                  <a:pt x="468066" y="426243"/>
                </a:lnTo>
                <a:lnTo>
                  <a:pt x="510369" y="403877"/>
                </a:lnTo>
                <a:lnTo>
                  <a:pt x="549488" y="379736"/>
                </a:lnTo>
                <a:lnTo>
                  <a:pt x="585279" y="353954"/>
                </a:lnTo>
                <a:lnTo>
                  <a:pt x="617597" y="326664"/>
                </a:lnTo>
                <a:lnTo>
                  <a:pt x="646298" y="297998"/>
                </a:lnTo>
                <a:lnTo>
                  <a:pt x="671235" y="268089"/>
                </a:lnTo>
                <a:lnTo>
                  <a:pt x="709244" y="205074"/>
                </a:lnTo>
                <a:lnTo>
                  <a:pt x="730467" y="138679"/>
                </a:lnTo>
                <a:lnTo>
                  <a:pt x="734421" y="104546"/>
                </a:lnTo>
                <a:lnTo>
                  <a:pt x="733744" y="69967"/>
                </a:lnTo>
                <a:lnTo>
                  <a:pt x="728291" y="35074"/>
                </a:lnTo>
                <a:lnTo>
                  <a:pt x="717918" y="0"/>
                </a:lnTo>
                <a:close/>
              </a:path>
            </a:pathLst>
          </a:custGeom>
          <a:solidFill>
            <a:srgbClr val="1F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76004" y="3400107"/>
            <a:ext cx="734695" cy="1129665"/>
          </a:xfrm>
          <a:custGeom>
            <a:avLst/>
            <a:gdLst/>
            <a:ahLst/>
            <a:cxnLst/>
            <a:rect l="l" t="t" r="r" b="b"/>
            <a:pathLst>
              <a:path w="734695" h="1129664">
                <a:moveTo>
                  <a:pt x="734568" y="695451"/>
                </a:moveTo>
                <a:lnTo>
                  <a:pt x="724197" y="622642"/>
                </a:lnTo>
                <a:lnTo>
                  <a:pt x="694093" y="553333"/>
                </a:lnTo>
                <a:lnTo>
                  <a:pt x="672112" y="520351"/>
                </a:lnTo>
                <a:lnTo>
                  <a:pt x="645765" y="488676"/>
                </a:lnTo>
                <a:lnTo>
                  <a:pt x="615239" y="458451"/>
                </a:lnTo>
                <a:lnTo>
                  <a:pt x="580724" y="429821"/>
                </a:lnTo>
                <a:lnTo>
                  <a:pt x="542409" y="402930"/>
                </a:lnTo>
                <a:lnTo>
                  <a:pt x="500481" y="377922"/>
                </a:lnTo>
                <a:lnTo>
                  <a:pt x="455131" y="354940"/>
                </a:lnTo>
                <a:lnTo>
                  <a:pt x="406546" y="334128"/>
                </a:lnTo>
                <a:lnTo>
                  <a:pt x="354916" y="315630"/>
                </a:lnTo>
                <a:lnTo>
                  <a:pt x="300429" y="299591"/>
                </a:lnTo>
                <a:lnTo>
                  <a:pt x="243275" y="286154"/>
                </a:lnTo>
                <a:lnTo>
                  <a:pt x="183642" y="275462"/>
                </a:lnTo>
                <a:lnTo>
                  <a:pt x="183642" y="367283"/>
                </a:lnTo>
                <a:lnTo>
                  <a:pt x="0" y="169862"/>
                </a:lnTo>
                <a:lnTo>
                  <a:pt x="183642" y="0"/>
                </a:lnTo>
                <a:lnTo>
                  <a:pt x="183642" y="91820"/>
                </a:lnTo>
                <a:lnTo>
                  <a:pt x="243275" y="102512"/>
                </a:lnTo>
                <a:lnTo>
                  <a:pt x="300429" y="115949"/>
                </a:lnTo>
                <a:lnTo>
                  <a:pt x="354916" y="131988"/>
                </a:lnTo>
                <a:lnTo>
                  <a:pt x="406546" y="150486"/>
                </a:lnTo>
                <a:lnTo>
                  <a:pt x="455131" y="171298"/>
                </a:lnTo>
                <a:lnTo>
                  <a:pt x="500481" y="194280"/>
                </a:lnTo>
                <a:lnTo>
                  <a:pt x="542409" y="219288"/>
                </a:lnTo>
                <a:lnTo>
                  <a:pt x="580724" y="246179"/>
                </a:lnTo>
                <a:lnTo>
                  <a:pt x="615239" y="274809"/>
                </a:lnTo>
                <a:lnTo>
                  <a:pt x="645765" y="305034"/>
                </a:lnTo>
                <a:lnTo>
                  <a:pt x="672112" y="336709"/>
                </a:lnTo>
                <a:lnTo>
                  <a:pt x="694093" y="369691"/>
                </a:lnTo>
                <a:lnTo>
                  <a:pt x="711517" y="403836"/>
                </a:lnTo>
                <a:lnTo>
                  <a:pt x="731943" y="475039"/>
                </a:lnTo>
                <a:lnTo>
                  <a:pt x="734568" y="511809"/>
                </a:lnTo>
                <a:lnTo>
                  <a:pt x="734568" y="695451"/>
                </a:lnTo>
                <a:lnTo>
                  <a:pt x="724953" y="765810"/>
                </a:lnTo>
                <a:lnTo>
                  <a:pt x="697119" y="832555"/>
                </a:lnTo>
                <a:lnTo>
                  <a:pt x="652576" y="894792"/>
                </a:lnTo>
                <a:lnTo>
                  <a:pt x="624512" y="923941"/>
                </a:lnTo>
                <a:lnTo>
                  <a:pt x="592838" y="951628"/>
                </a:lnTo>
                <a:lnTo>
                  <a:pt x="557743" y="977742"/>
                </a:lnTo>
                <a:lnTo>
                  <a:pt x="519417" y="1002171"/>
                </a:lnTo>
                <a:lnTo>
                  <a:pt x="478048" y="1024803"/>
                </a:lnTo>
                <a:lnTo>
                  <a:pt x="433825" y="1045527"/>
                </a:lnTo>
                <a:lnTo>
                  <a:pt x="386938" y="1064231"/>
                </a:lnTo>
                <a:lnTo>
                  <a:pt x="337575" y="1080803"/>
                </a:lnTo>
                <a:lnTo>
                  <a:pt x="285926" y="1095132"/>
                </a:lnTo>
                <a:lnTo>
                  <a:pt x="232179" y="1107106"/>
                </a:lnTo>
                <a:lnTo>
                  <a:pt x="176524" y="1116613"/>
                </a:lnTo>
                <a:lnTo>
                  <a:pt x="119150" y="1123543"/>
                </a:lnTo>
                <a:lnTo>
                  <a:pt x="60245" y="1127782"/>
                </a:lnTo>
                <a:lnTo>
                  <a:pt x="0" y="1129220"/>
                </a:lnTo>
                <a:lnTo>
                  <a:pt x="0" y="945578"/>
                </a:lnTo>
                <a:lnTo>
                  <a:pt x="57164" y="944274"/>
                </a:lnTo>
                <a:lnTo>
                  <a:pt x="113277" y="940421"/>
                </a:lnTo>
                <a:lnTo>
                  <a:pt x="168155" y="934107"/>
                </a:lnTo>
                <a:lnTo>
                  <a:pt x="221614" y="925418"/>
                </a:lnTo>
                <a:lnTo>
                  <a:pt x="273470" y="914444"/>
                </a:lnTo>
                <a:lnTo>
                  <a:pt x="323538" y="901271"/>
                </a:lnTo>
                <a:lnTo>
                  <a:pt x="371634" y="885987"/>
                </a:lnTo>
                <a:lnTo>
                  <a:pt x="417575" y="868680"/>
                </a:lnTo>
                <a:lnTo>
                  <a:pt x="461176" y="849437"/>
                </a:lnTo>
                <a:lnTo>
                  <a:pt x="502253" y="828347"/>
                </a:lnTo>
                <a:lnTo>
                  <a:pt x="540623" y="805497"/>
                </a:lnTo>
                <a:lnTo>
                  <a:pt x="576100" y="780975"/>
                </a:lnTo>
                <a:lnTo>
                  <a:pt x="608501" y="754868"/>
                </a:lnTo>
                <a:lnTo>
                  <a:pt x="637641" y="727263"/>
                </a:lnTo>
                <a:lnTo>
                  <a:pt x="663337" y="698250"/>
                </a:lnTo>
                <a:lnTo>
                  <a:pt x="703660" y="636346"/>
                </a:lnTo>
                <a:lnTo>
                  <a:pt x="717918" y="603630"/>
                </a:lnTo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34068" y="3814102"/>
            <a:ext cx="46482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entury Gothic"/>
                <a:cs typeface="Century Gothic"/>
              </a:rPr>
              <a:t>OPS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81700" y="3665220"/>
            <a:ext cx="1732914" cy="166370"/>
          </a:xfrm>
          <a:custGeom>
            <a:avLst/>
            <a:gdLst/>
            <a:ahLst/>
            <a:cxnLst/>
            <a:rect l="l" t="t" r="r" b="b"/>
            <a:pathLst>
              <a:path w="1732915" h="166370">
                <a:moveTo>
                  <a:pt x="83058" y="0"/>
                </a:moveTo>
                <a:lnTo>
                  <a:pt x="0" y="83057"/>
                </a:lnTo>
                <a:lnTo>
                  <a:pt x="83058" y="166115"/>
                </a:lnTo>
                <a:lnTo>
                  <a:pt x="83058" y="124586"/>
                </a:lnTo>
                <a:lnTo>
                  <a:pt x="1691259" y="124586"/>
                </a:lnTo>
                <a:lnTo>
                  <a:pt x="1732788" y="83057"/>
                </a:lnTo>
                <a:lnTo>
                  <a:pt x="1691259" y="41528"/>
                </a:lnTo>
                <a:lnTo>
                  <a:pt x="83058" y="41528"/>
                </a:lnTo>
                <a:lnTo>
                  <a:pt x="83058" y="0"/>
                </a:lnTo>
                <a:close/>
              </a:path>
              <a:path w="1732915" h="166370">
                <a:moveTo>
                  <a:pt x="1691259" y="124586"/>
                </a:moveTo>
                <a:lnTo>
                  <a:pt x="1649730" y="124586"/>
                </a:lnTo>
                <a:lnTo>
                  <a:pt x="1649730" y="166115"/>
                </a:lnTo>
                <a:lnTo>
                  <a:pt x="1691259" y="124586"/>
                </a:lnTo>
                <a:close/>
              </a:path>
              <a:path w="1732915" h="166370">
                <a:moveTo>
                  <a:pt x="1649730" y="0"/>
                </a:moveTo>
                <a:lnTo>
                  <a:pt x="1649730" y="41528"/>
                </a:lnTo>
                <a:lnTo>
                  <a:pt x="1691259" y="41528"/>
                </a:lnTo>
                <a:lnTo>
                  <a:pt x="164973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1700" y="3665220"/>
            <a:ext cx="1732914" cy="166370"/>
          </a:xfrm>
          <a:custGeom>
            <a:avLst/>
            <a:gdLst/>
            <a:ahLst/>
            <a:cxnLst/>
            <a:rect l="l" t="t" r="r" b="b"/>
            <a:pathLst>
              <a:path w="1732915" h="166370">
                <a:moveTo>
                  <a:pt x="0" y="83057"/>
                </a:moveTo>
                <a:lnTo>
                  <a:pt x="83058" y="0"/>
                </a:lnTo>
                <a:lnTo>
                  <a:pt x="83058" y="41528"/>
                </a:lnTo>
                <a:lnTo>
                  <a:pt x="1649730" y="41528"/>
                </a:lnTo>
                <a:lnTo>
                  <a:pt x="1649730" y="0"/>
                </a:lnTo>
                <a:lnTo>
                  <a:pt x="1732788" y="83057"/>
                </a:lnTo>
                <a:lnTo>
                  <a:pt x="1649730" y="166115"/>
                </a:lnTo>
                <a:lnTo>
                  <a:pt x="1649730" y="124586"/>
                </a:lnTo>
                <a:lnTo>
                  <a:pt x="83058" y="124586"/>
                </a:lnTo>
                <a:lnTo>
                  <a:pt x="83058" y="166115"/>
                </a:lnTo>
                <a:lnTo>
                  <a:pt x="0" y="83057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56985" y="3491103"/>
            <a:ext cx="219583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Extend delivery to</a:t>
            </a:r>
            <a:r>
              <a:rPr sz="1200" b="1" spc="-5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production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1700" y="4299203"/>
            <a:ext cx="1732914" cy="166370"/>
          </a:xfrm>
          <a:custGeom>
            <a:avLst/>
            <a:gdLst/>
            <a:ahLst/>
            <a:cxnLst/>
            <a:rect l="l" t="t" r="r" b="b"/>
            <a:pathLst>
              <a:path w="1732915" h="166370">
                <a:moveTo>
                  <a:pt x="83058" y="0"/>
                </a:moveTo>
                <a:lnTo>
                  <a:pt x="0" y="83058"/>
                </a:lnTo>
                <a:lnTo>
                  <a:pt x="83058" y="166116"/>
                </a:lnTo>
                <a:lnTo>
                  <a:pt x="83058" y="124587"/>
                </a:lnTo>
                <a:lnTo>
                  <a:pt x="1691259" y="124587"/>
                </a:lnTo>
                <a:lnTo>
                  <a:pt x="1732788" y="83058"/>
                </a:lnTo>
                <a:lnTo>
                  <a:pt x="1691259" y="41529"/>
                </a:lnTo>
                <a:lnTo>
                  <a:pt x="83058" y="41529"/>
                </a:lnTo>
                <a:lnTo>
                  <a:pt x="83058" y="0"/>
                </a:lnTo>
                <a:close/>
              </a:path>
              <a:path w="1732915" h="166370">
                <a:moveTo>
                  <a:pt x="1691259" y="124587"/>
                </a:moveTo>
                <a:lnTo>
                  <a:pt x="1649730" y="124587"/>
                </a:lnTo>
                <a:lnTo>
                  <a:pt x="1649730" y="166116"/>
                </a:lnTo>
                <a:lnTo>
                  <a:pt x="1691259" y="124587"/>
                </a:lnTo>
                <a:close/>
              </a:path>
              <a:path w="1732915" h="166370">
                <a:moveTo>
                  <a:pt x="1649730" y="0"/>
                </a:moveTo>
                <a:lnTo>
                  <a:pt x="1649730" y="41529"/>
                </a:lnTo>
                <a:lnTo>
                  <a:pt x="1691259" y="41529"/>
                </a:lnTo>
                <a:lnTo>
                  <a:pt x="164973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1700" y="4299203"/>
            <a:ext cx="1732914" cy="166370"/>
          </a:xfrm>
          <a:custGeom>
            <a:avLst/>
            <a:gdLst/>
            <a:ahLst/>
            <a:cxnLst/>
            <a:rect l="l" t="t" r="r" b="b"/>
            <a:pathLst>
              <a:path w="1732915" h="166370">
                <a:moveTo>
                  <a:pt x="0" y="83058"/>
                </a:moveTo>
                <a:lnTo>
                  <a:pt x="83058" y="0"/>
                </a:lnTo>
                <a:lnTo>
                  <a:pt x="83058" y="41529"/>
                </a:lnTo>
                <a:lnTo>
                  <a:pt x="1649730" y="41529"/>
                </a:lnTo>
                <a:lnTo>
                  <a:pt x="1649730" y="0"/>
                </a:lnTo>
                <a:lnTo>
                  <a:pt x="1732788" y="83058"/>
                </a:lnTo>
                <a:lnTo>
                  <a:pt x="1649730" y="166116"/>
                </a:lnTo>
                <a:lnTo>
                  <a:pt x="1649730" y="124587"/>
                </a:lnTo>
                <a:lnTo>
                  <a:pt x="83058" y="124587"/>
                </a:lnTo>
                <a:lnTo>
                  <a:pt x="83058" y="166116"/>
                </a:lnTo>
                <a:lnTo>
                  <a:pt x="0" y="83058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1718" y="4496523"/>
            <a:ext cx="293497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Extend </a:t>
            </a:r>
            <a:r>
              <a:rPr sz="1200" b="1" spc="-5" dirty="0">
                <a:latin typeface="Century Gothic"/>
                <a:cs typeface="Century Gothic"/>
              </a:rPr>
              <a:t>operations feedback </a:t>
            </a:r>
            <a:r>
              <a:rPr sz="1200" b="1" dirty="0">
                <a:latin typeface="Century Gothic"/>
                <a:cs typeface="Century Gothic"/>
              </a:rPr>
              <a:t>to</a:t>
            </a:r>
            <a:r>
              <a:rPr sz="1200" b="1" spc="-5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delivery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5411" y="2758439"/>
            <a:ext cx="2807335" cy="178435"/>
          </a:xfrm>
          <a:custGeom>
            <a:avLst/>
            <a:gdLst/>
            <a:ahLst/>
            <a:cxnLst/>
            <a:rect l="l" t="t" r="r" b="b"/>
            <a:pathLst>
              <a:path w="2807334" h="178435">
                <a:moveTo>
                  <a:pt x="89154" y="0"/>
                </a:moveTo>
                <a:lnTo>
                  <a:pt x="0" y="89153"/>
                </a:lnTo>
                <a:lnTo>
                  <a:pt x="89154" y="178307"/>
                </a:lnTo>
                <a:lnTo>
                  <a:pt x="89154" y="133730"/>
                </a:lnTo>
                <a:lnTo>
                  <a:pt x="2762631" y="133730"/>
                </a:lnTo>
                <a:lnTo>
                  <a:pt x="2807208" y="89153"/>
                </a:lnTo>
                <a:lnTo>
                  <a:pt x="2762631" y="44576"/>
                </a:lnTo>
                <a:lnTo>
                  <a:pt x="89154" y="44576"/>
                </a:lnTo>
                <a:lnTo>
                  <a:pt x="89154" y="0"/>
                </a:lnTo>
                <a:close/>
              </a:path>
              <a:path w="2807334" h="178435">
                <a:moveTo>
                  <a:pt x="2762631" y="133730"/>
                </a:moveTo>
                <a:lnTo>
                  <a:pt x="2718054" y="133730"/>
                </a:lnTo>
                <a:lnTo>
                  <a:pt x="2718054" y="178307"/>
                </a:lnTo>
                <a:lnTo>
                  <a:pt x="2762631" y="133730"/>
                </a:lnTo>
                <a:close/>
              </a:path>
              <a:path w="2807334" h="178435">
                <a:moveTo>
                  <a:pt x="2718054" y="0"/>
                </a:moveTo>
                <a:lnTo>
                  <a:pt x="2718054" y="44576"/>
                </a:lnTo>
                <a:lnTo>
                  <a:pt x="2762631" y="44576"/>
                </a:lnTo>
                <a:lnTo>
                  <a:pt x="2718054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25411" y="2758439"/>
            <a:ext cx="2807335" cy="178435"/>
          </a:xfrm>
          <a:custGeom>
            <a:avLst/>
            <a:gdLst/>
            <a:ahLst/>
            <a:cxnLst/>
            <a:rect l="l" t="t" r="r" b="b"/>
            <a:pathLst>
              <a:path w="2807334" h="178435">
                <a:moveTo>
                  <a:pt x="0" y="89153"/>
                </a:moveTo>
                <a:lnTo>
                  <a:pt x="89154" y="0"/>
                </a:lnTo>
                <a:lnTo>
                  <a:pt x="89154" y="44576"/>
                </a:lnTo>
                <a:lnTo>
                  <a:pt x="2718054" y="44576"/>
                </a:lnTo>
                <a:lnTo>
                  <a:pt x="2718054" y="0"/>
                </a:lnTo>
                <a:lnTo>
                  <a:pt x="2807208" y="89153"/>
                </a:lnTo>
                <a:lnTo>
                  <a:pt x="2718054" y="178307"/>
                </a:lnTo>
                <a:lnTo>
                  <a:pt x="2718054" y="133730"/>
                </a:lnTo>
                <a:lnTo>
                  <a:pt x="89154" y="133730"/>
                </a:lnTo>
                <a:lnTo>
                  <a:pt x="89154" y="178307"/>
                </a:lnTo>
                <a:lnTo>
                  <a:pt x="0" y="89153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66166" y="2547365"/>
            <a:ext cx="312674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Embed </a:t>
            </a:r>
            <a:r>
              <a:rPr sz="1200" b="1" dirty="0">
                <a:latin typeface="Century Gothic"/>
                <a:cs typeface="Century Gothic"/>
              </a:rPr>
              <a:t>project </a:t>
            </a:r>
            <a:r>
              <a:rPr sz="1200" b="1" spc="-5" dirty="0">
                <a:latin typeface="Century Gothic"/>
                <a:cs typeface="Century Gothic"/>
              </a:rPr>
              <a:t>knowledge </a:t>
            </a:r>
            <a:r>
              <a:rPr sz="1200" b="1" dirty="0">
                <a:latin typeface="Century Gothic"/>
                <a:cs typeface="Century Gothic"/>
              </a:rPr>
              <a:t>into</a:t>
            </a:r>
            <a:r>
              <a:rPr sz="1200" b="1" spc="-2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operations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5864" y="5123688"/>
            <a:ext cx="2807335" cy="180340"/>
          </a:xfrm>
          <a:custGeom>
            <a:avLst/>
            <a:gdLst/>
            <a:ahLst/>
            <a:cxnLst/>
            <a:rect l="l" t="t" r="r" b="b"/>
            <a:pathLst>
              <a:path w="2807334" h="180339">
                <a:moveTo>
                  <a:pt x="89916" y="0"/>
                </a:moveTo>
                <a:lnTo>
                  <a:pt x="0" y="89916"/>
                </a:lnTo>
                <a:lnTo>
                  <a:pt x="89916" y="179832"/>
                </a:lnTo>
                <a:lnTo>
                  <a:pt x="89916" y="134874"/>
                </a:lnTo>
                <a:lnTo>
                  <a:pt x="2762250" y="134874"/>
                </a:lnTo>
                <a:lnTo>
                  <a:pt x="2807208" y="89916"/>
                </a:lnTo>
                <a:lnTo>
                  <a:pt x="2762250" y="44958"/>
                </a:lnTo>
                <a:lnTo>
                  <a:pt x="89916" y="44958"/>
                </a:lnTo>
                <a:lnTo>
                  <a:pt x="89916" y="0"/>
                </a:lnTo>
                <a:close/>
              </a:path>
              <a:path w="2807334" h="180339">
                <a:moveTo>
                  <a:pt x="2762250" y="134874"/>
                </a:moveTo>
                <a:lnTo>
                  <a:pt x="2717292" y="134874"/>
                </a:lnTo>
                <a:lnTo>
                  <a:pt x="2717292" y="179832"/>
                </a:lnTo>
                <a:lnTo>
                  <a:pt x="2762250" y="134874"/>
                </a:lnTo>
                <a:close/>
              </a:path>
              <a:path w="2807334" h="180339">
                <a:moveTo>
                  <a:pt x="2717292" y="0"/>
                </a:moveTo>
                <a:lnTo>
                  <a:pt x="2717292" y="44958"/>
                </a:lnTo>
                <a:lnTo>
                  <a:pt x="2762250" y="44958"/>
                </a:lnTo>
                <a:lnTo>
                  <a:pt x="271729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5864" y="5123688"/>
            <a:ext cx="2807335" cy="180340"/>
          </a:xfrm>
          <a:custGeom>
            <a:avLst/>
            <a:gdLst/>
            <a:ahLst/>
            <a:cxnLst/>
            <a:rect l="l" t="t" r="r" b="b"/>
            <a:pathLst>
              <a:path w="2807334" h="180339">
                <a:moveTo>
                  <a:pt x="0" y="89916"/>
                </a:moveTo>
                <a:lnTo>
                  <a:pt x="89916" y="0"/>
                </a:lnTo>
                <a:lnTo>
                  <a:pt x="89916" y="44958"/>
                </a:lnTo>
                <a:lnTo>
                  <a:pt x="2717292" y="44958"/>
                </a:lnTo>
                <a:lnTo>
                  <a:pt x="2717292" y="0"/>
                </a:lnTo>
                <a:lnTo>
                  <a:pt x="2807208" y="89916"/>
                </a:lnTo>
                <a:lnTo>
                  <a:pt x="2717292" y="179832"/>
                </a:lnTo>
                <a:lnTo>
                  <a:pt x="2717292" y="134874"/>
                </a:lnTo>
                <a:lnTo>
                  <a:pt x="89916" y="134874"/>
                </a:lnTo>
                <a:lnTo>
                  <a:pt x="89916" y="179832"/>
                </a:lnTo>
                <a:lnTo>
                  <a:pt x="0" y="89916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36301" y="5362117"/>
            <a:ext cx="312674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Embed operations knowledge </a:t>
            </a:r>
            <a:r>
              <a:rPr sz="1200" b="1" dirty="0">
                <a:latin typeface="Century Gothic"/>
                <a:cs typeface="Century Gothic"/>
              </a:rPr>
              <a:t>into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project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7952" y="6255169"/>
            <a:ext cx="267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©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Copyright </a:t>
            </a: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2015-16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Dyaneshwaran Periyasamy</a:t>
            </a:r>
            <a:endParaRPr sz="9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994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55904" y="134465"/>
            <a:ext cx="121097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Service Quality</a:t>
            </a:r>
            <a:r>
              <a:rPr spc="5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952" y="6255169"/>
            <a:ext cx="267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©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Copyright </a:t>
            </a: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2015-16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Dyaneshwaran Periyasamy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755904" y="1207008"/>
            <a:ext cx="12850368" cy="4049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0" indent="0">
              <a:lnSpc>
                <a:spcPct val="100000"/>
              </a:lnSpc>
              <a:buNone/>
            </a:pPr>
            <a:r>
              <a:rPr spc="-5" dirty="0"/>
              <a:t>Throughput</a:t>
            </a:r>
            <a:r>
              <a:rPr spc="-55" dirty="0"/>
              <a:t> </a:t>
            </a:r>
            <a:r>
              <a:rPr spc="-5" dirty="0"/>
              <a:t>Measures</a:t>
            </a:r>
          </a:p>
          <a:p>
            <a:pPr marL="2057400" indent="-4572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  <a:tabLst>
                <a:tab pos="2171065" algn="l"/>
              </a:tabLst>
            </a:pPr>
            <a:r>
              <a:rPr spc="-5" dirty="0" smtClean="0"/>
              <a:t>Deployment </a:t>
            </a:r>
            <a:r>
              <a:rPr spc="-5" dirty="0"/>
              <a:t>frequency. </a:t>
            </a:r>
            <a:r>
              <a:rPr sz="1800" spc="-10" dirty="0">
                <a:latin typeface="Century Gothic"/>
                <a:cs typeface="Century Gothic"/>
              </a:rPr>
              <a:t>How frequently the organization deploys code</a:t>
            </a:r>
            <a:r>
              <a:rPr sz="1800" spc="-10" dirty="0" smtClean="0">
                <a:latin typeface="Century Gothic"/>
                <a:cs typeface="Century Gothic"/>
              </a:rPr>
              <a:t>.</a:t>
            </a:r>
            <a:endParaRPr lang="en-US" sz="1800" spc="-10" dirty="0" smtClean="0">
              <a:latin typeface="Century Gothic"/>
              <a:cs typeface="Century Gothic"/>
            </a:endParaRPr>
          </a:p>
          <a:p>
            <a:pPr marL="2057400" indent="-4572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  <a:tabLst>
                <a:tab pos="2171065" algn="l"/>
              </a:tabLst>
            </a:pPr>
            <a:r>
              <a:rPr spc="-5" dirty="0" smtClean="0"/>
              <a:t>Deployment </a:t>
            </a:r>
            <a:r>
              <a:rPr spc="-5" dirty="0"/>
              <a:t>lead </a:t>
            </a:r>
            <a:r>
              <a:rPr dirty="0"/>
              <a:t>time. </a:t>
            </a:r>
            <a:r>
              <a:rPr sz="1800" spc="-10" dirty="0">
                <a:latin typeface="Century Gothic"/>
                <a:cs typeface="Century Gothic"/>
              </a:rPr>
              <a:t>Time required for changes to go from “code  committed” to code successfully running in production.</a:t>
            </a:r>
          </a:p>
          <a:p>
            <a:pPr marL="1816100"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600200" indent="0">
              <a:lnSpc>
                <a:spcPct val="100000"/>
              </a:lnSpc>
              <a:buNone/>
            </a:pPr>
            <a:r>
              <a:rPr dirty="0"/>
              <a:t>Stability</a:t>
            </a:r>
            <a:r>
              <a:rPr spc="-50" dirty="0"/>
              <a:t> </a:t>
            </a:r>
            <a:r>
              <a:rPr spc="-5" dirty="0" smtClean="0"/>
              <a:t>Measures</a:t>
            </a:r>
            <a:endParaRPr lang="en-US" spc="-5" dirty="0" smtClean="0"/>
          </a:p>
          <a:p>
            <a:pPr marL="2057400" indent="-4572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  <a:tabLst>
                <a:tab pos="2171065" algn="l"/>
              </a:tabLst>
            </a:pPr>
            <a:r>
              <a:rPr spc="-5" dirty="0" smtClean="0"/>
              <a:t>Mean </a:t>
            </a:r>
            <a:r>
              <a:rPr dirty="0"/>
              <a:t>time </a:t>
            </a:r>
            <a:r>
              <a:rPr spc="-5" dirty="0"/>
              <a:t>to recover </a:t>
            </a:r>
            <a:r>
              <a:rPr dirty="0"/>
              <a:t>(MTTR). </a:t>
            </a:r>
            <a:r>
              <a:rPr sz="1800" spc="-10" dirty="0">
                <a:latin typeface="Century Gothic"/>
                <a:cs typeface="Century Gothic"/>
              </a:rPr>
              <a:t>Time required to restore service when a  service incident occurs (e.g., unplanned outage, service impairment, etc.).</a:t>
            </a:r>
          </a:p>
          <a:p>
            <a:pPr marL="2057400" indent="-4572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  <a:tabLst>
                <a:tab pos="2171065" algn="l"/>
              </a:tabLst>
            </a:pPr>
            <a:r>
              <a:rPr spc="-5" dirty="0" smtClean="0"/>
              <a:t>Success </a:t>
            </a:r>
            <a:r>
              <a:rPr spc="-5" dirty="0"/>
              <a:t>Rate</a:t>
            </a:r>
            <a:r>
              <a:rPr b="0" spc="-5" dirty="0">
                <a:latin typeface="Century Gothic"/>
                <a:cs typeface="Century Gothic"/>
              </a:rPr>
              <a:t>. </a:t>
            </a:r>
            <a:r>
              <a:rPr sz="1800" spc="-10" dirty="0">
                <a:latin typeface="Century Gothic"/>
                <a:cs typeface="Century Gothic"/>
              </a:rPr>
              <a:t>% of successful deployments out of total deployments</a:t>
            </a:r>
          </a:p>
        </p:txBody>
      </p:sp>
    </p:spTree>
    <p:extLst>
      <p:ext uri="{BB962C8B-B14F-4D97-AF65-F5344CB8AC3E}">
        <p14:creationId xmlns:p14="http://schemas.microsoft.com/office/powerpoint/2010/main" val="349021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63" y="0"/>
                </a:moveTo>
                <a:lnTo>
                  <a:pt x="0" y="0"/>
                </a:lnTo>
                <a:lnTo>
                  <a:pt x="0" y="778763"/>
                </a:lnTo>
                <a:lnTo>
                  <a:pt x="1346263" y="778763"/>
                </a:lnTo>
                <a:lnTo>
                  <a:pt x="1355938" y="777958"/>
                </a:lnTo>
                <a:lnTo>
                  <a:pt x="1363854" y="775833"/>
                </a:lnTo>
                <a:lnTo>
                  <a:pt x="1370011" y="772827"/>
                </a:lnTo>
                <a:lnTo>
                  <a:pt x="1374406" y="769378"/>
                </a:lnTo>
                <a:lnTo>
                  <a:pt x="1374406" y="764692"/>
                </a:lnTo>
                <a:lnTo>
                  <a:pt x="1379092" y="764692"/>
                </a:lnTo>
                <a:lnTo>
                  <a:pt x="1735594" y="408152"/>
                </a:lnTo>
                <a:lnTo>
                  <a:pt x="1740873" y="399573"/>
                </a:lnTo>
                <a:lnTo>
                  <a:pt x="1742633" y="388796"/>
                </a:lnTo>
                <a:lnTo>
                  <a:pt x="1740873" y="377139"/>
                </a:lnTo>
                <a:lnTo>
                  <a:pt x="1735594" y="365925"/>
                </a:lnTo>
                <a:lnTo>
                  <a:pt x="1379092" y="14071"/>
                </a:lnTo>
                <a:lnTo>
                  <a:pt x="1379092" y="9385"/>
                </a:lnTo>
                <a:lnTo>
                  <a:pt x="1374406" y="9385"/>
                </a:lnTo>
                <a:lnTo>
                  <a:pt x="1370011" y="5936"/>
                </a:lnTo>
                <a:lnTo>
                  <a:pt x="1363854" y="2930"/>
                </a:lnTo>
                <a:lnTo>
                  <a:pt x="1355938" y="805"/>
                </a:lnTo>
                <a:lnTo>
                  <a:pt x="1346263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7952" y="3893464"/>
            <a:ext cx="6835775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178DBB"/>
                </a:solidFill>
                <a:latin typeface="Century Gothic"/>
                <a:cs typeface="Century Gothic"/>
              </a:rPr>
              <a:t>DevOps</a:t>
            </a:r>
            <a:r>
              <a:rPr sz="5400" spc="-55" dirty="0">
                <a:solidFill>
                  <a:srgbClr val="178DBB"/>
                </a:solidFill>
                <a:latin typeface="Century Gothic"/>
                <a:cs typeface="Century Gothic"/>
              </a:rPr>
              <a:t> </a:t>
            </a:r>
            <a:r>
              <a:rPr sz="5400" spc="-5" dirty="0">
                <a:solidFill>
                  <a:srgbClr val="178DBB"/>
                </a:solidFill>
                <a:latin typeface="Century Gothic"/>
                <a:cs typeface="Century Gothic"/>
              </a:rPr>
              <a:t>Automation</a:t>
            </a:r>
            <a:endParaRPr sz="54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183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07136" y="134465"/>
            <a:ext cx="1206093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224" y="1399196"/>
            <a:ext cx="4715510" cy="272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3E3E3E"/>
                </a:solidFill>
                <a:latin typeface="Century Gothic"/>
                <a:cs typeface="Century Gothic"/>
              </a:rPr>
              <a:t>Why</a:t>
            </a:r>
            <a:r>
              <a:rPr sz="1600" spc="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Automation?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Collaborative Lifecycle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Management</a:t>
            </a:r>
            <a:r>
              <a:rPr sz="1600" spc="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Century Gothic"/>
                <a:cs typeface="Century Gothic"/>
              </a:rPr>
              <a:t>(CLM)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3E3E3E"/>
                </a:solidFill>
                <a:latin typeface="Century Gothic"/>
                <a:cs typeface="Century Gothic"/>
              </a:rPr>
              <a:t>DevOps</a:t>
            </a:r>
            <a:r>
              <a:rPr sz="1600" spc="-1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Tools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Continuous Integration (CI)</a:t>
            </a:r>
            <a:r>
              <a:rPr sz="1600" spc="10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Systems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System Configuration</a:t>
            </a:r>
            <a:r>
              <a:rPr sz="1600" spc="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Automation</a:t>
            </a:r>
            <a:endParaRPr sz="1600" dirty="0">
              <a:latin typeface="Century Gothic"/>
              <a:cs typeface="Century Gothic"/>
            </a:endParaRPr>
          </a:p>
          <a:p>
            <a:pPr marL="355600" marR="63944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3E3E3E"/>
                </a:solidFill>
                <a:latin typeface="Century Gothic"/>
                <a:cs typeface="Century Gothic"/>
              </a:rPr>
              <a:t>Build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and</a:t>
            </a:r>
            <a:r>
              <a:rPr sz="16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Dependency</a:t>
            </a:r>
            <a:r>
              <a:rPr sz="1600" spc="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Management  Systems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Containerization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 Tools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3522" y="6603809"/>
            <a:ext cx="26746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©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Copyright </a:t>
            </a:r>
            <a:r>
              <a:rPr sz="900" dirty="0">
                <a:solidFill>
                  <a:srgbClr val="8A8A8A"/>
                </a:solidFill>
                <a:latin typeface="Century Gothic"/>
                <a:cs typeface="Century Gothic"/>
              </a:rPr>
              <a:t>2015-16 </a:t>
            </a:r>
            <a:r>
              <a:rPr sz="900" spc="-5" dirty="0">
                <a:solidFill>
                  <a:srgbClr val="8A8A8A"/>
                </a:solidFill>
                <a:latin typeface="Century Gothic"/>
                <a:cs typeface="Century Gothic"/>
              </a:rPr>
              <a:t>Dyaneshwaran Periyasamy</a:t>
            </a:r>
            <a:endParaRPr sz="9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19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839" y="214120"/>
            <a:ext cx="571332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pc="67" dirty="0">
                <a:latin typeface="Arial Narrow"/>
                <a:cs typeface="Arial Narrow"/>
              </a:rPr>
              <a:t>It’s</a:t>
            </a:r>
            <a:r>
              <a:rPr spc="-152" dirty="0">
                <a:latin typeface="Arial Narrow"/>
                <a:cs typeface="Arial Narrow"/>
              </a:rPr>
              <a:t> </a:t>
            </a:r>
            <a:r>
              <a:rPr spc="167" dirty="0">
                <a:latin typeface="Arial Narrow"/>
                <a:cs typeface="Arial Narrow"/>
              </a:rPr>
              <a:t>not</a:t>
            </a:r>
            <a:r>
              <a:rPr spc="-180" dirty="0">
                <a:latin typeface="Arial Narrow"/>
                <a:cs typeface="Arial Narrow"/>
              </a:rPr>
              <a:t> </a:t>
            </a:r>
            <a:r>
              <a:rPr spc="213" dirty="0">
                <a:latin typeface="Arial Narrow"/>
                <a:cs typeface="Arial Narrow"/>
              </a:rPr>
              <a:t>my</a:t>
            </a:r>
            <a:r>
              <a:rPr spc="-133" dirty="0">
                <a:latin typeface="Arial Narrow"/>
                <a:cs typeface="Arial Narrow"/>
              </a:rPr>
              <a:t> </a:t>
            </a:r>
            <a:r>
              <a:rPr spc="147" dirty="0">
                <a:latin typeface="Arial Narrow"/>
                <a:cs typeface="Arial Narrow"/>
              </a:rPr>
              <a:t>problem</a:t>
            </a:r>
            <a:r>
              <a:rPr spc="-173" dirty="0">
                <a:latin typeface="Arial Narrow"/>
                <a:cs typeface="Arial Narrow"/>
              </a:rPr>
              <a:t> </a:t>
            </a:r>
            <a:r>
              <a:rPr spc="-140" dirty="0">
                <a:latin typeface="Arial Narrow"/>
                <a:cs typeface="Arial Narrow"/>
              </a:rPr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0459" y="6415836"/>
            <a:ext cx="1126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53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1839" y="1306593"/>
            <a:ext cx="10363200" cy="512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854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50976" y="134465"/>
            <a:ext cx="1230477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Why</a:t>
            </a:r>
            <a:r>
              <a:rPr spc="-60" dirty="0"/>
              <a:t> </a:t>
            </a:r>
            <a:r>
              <a:rPr spc="-5" dirty="0"/>
              <a:t>Automation?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6527292" y="5234940"/>
            <a:ext cx="844296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86706" y="1246755"/>
            <a:ext cx="1466215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entury Gothic"/>
                <a:cs typeface="Century Gothic"/>
              </a:rPr>
              <a:t>Culture</a:t>
            </a:r>
            <a:endParaRPr sz="1600" dirty="0">
              <a:latin typeface="Century Gothic"/>
              <a:cs typeface="Century Gothic"/>
            </a:endParaRPr>
          </a:p>
          <a:p>
            <a:pPr marL="12700">
              <a:lnSpc>
                <a:spcPts val="2395"/>
              </a:lnSpc>
              <a:spcBef>
                <a:spcPts val="5"/>
              </a:spcBef>
            </a:pPr>
            <a:r>
              <a:rPr sz="2000" b="1" spc="5" dirty="0">
                <a:latin typeface="Century Gothic"/>
                <a:cs typeface="Century Gothic"/>
              </a:rPr>
              <a:t>A</a:t>
            </a:r>
            <a:r>
              <a:rPr sz="2000" b="1" spc="-5" dirty="0">
                <a:latin typeface="Century Gothic"/>
                <a:cs typeface="Century Gothic"/>
              </a:rPr>
              <a:t>ut</a:t>
            </a:r>
            <a:r>
              <a:rPr sz="2000" b="1" dirty="0">
                <a:latin typeface="Century Gothic"/>
                <a:cs typeface="Century Gothic"/>
              </a:rPr>
              <a:t>om</a:t>
            </a:r>
            <a:r>
              <a:rPr sz="2000" b="1" spc="-5" dirty="0">
                <a:latin typeface="Century Gothic"/>
                <a:cs typeface="Century Gothic"/>
              </a:rPr>
              <a:t>at</a:t>
            </a:r>
            <a:r>
              <a:rPr sz="2000" b="1" dirty="0">
                <a:latin typeface="Century Gothic"/>
                <a:cs typeface="Century Gothic"/>
              </a:rPr>
              <a:t>ion</a:t>
            </a:r>
            <a:endParaRPr sz="2000" dirty="0">
              <a:latin typeface="Century Gothic"/>
              <a:cs typeface="Century Gothic"/>
            </a:endParaRPr>
          </a:p>
          <a:p>
            <a:pPr marL="12700" marR="81280">
              <a:lnSpc>
                <a:spcPts val="1920"/>
              </a:lnSpc>
              <a:spcBef>
                <a:spcPts val="60"/>
              </a:spcBef>
            </a:pPr>
            <a:r>
              <a:rPr sz="1600" spc="-10" dirty="0">
                <a:latin typeface="Century Gothic"/>
                <a:cs typeface="Century Gothic"/>
              </a:rPr>
              <a:t>Me</a:t>
            </a:r>
            <a:r>
              <a:rPr sz="1600" spc="-5" dirty="0">
                <a:latin typeface="Century Gothic"/>
                <a:cs typeface="Century Gothic"/>
              </a:rPr>
              <a:t>asu</a:t>
            </a:r>
            <a:r>
              <a:rPr sz="1600" spc="-10" dirty="0">
                <a:latin typeface="Century Gothic"/>
                <a:cs typeface="Century Gothic"/>
              </a:rPr>
              <a:t>re</a:t>
            </a:r>
            <a:r>
              <a:rPr sz="1600" spc="-5" dirty="0">
                <a:latin typeface="Century Gothic"/>
                <a:cs typeface="Century Gothic"/>
              </a:rPr>
              <a:t>m</a:t>
            </a:r>
            <a:r>
              <a:rPr sz="1600" spc="-10" dirty="0">
                <a:latin typeface="Century Gothic"/>
                <a:cs typeface="Century Gothic"/>
              </a:rPr>
              <a:t>en</a:t>
            </a:r>
            <a:r>
              <a:rPr sz="1600" spc="-5" dirty="0">
                <a:latin typeface="Century Gothic"/>
                <a:cs typeface="Century Gothic"/>
              </a:rPr>
              <a:t>t  Sharing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3571" y="2732532"/>
            <a:ext cx="1034796" cy="911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8735" y="2816351"/>
            <a:ext cx="1021079" cy="827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3459" y="3121151"/>
            <a:ext cx="4447540" cy="216535"/>
          </a:xfrm>
          <a:custGeom>
            <a:avLst/>
            <a:gdLst/>
            <a:ahLst/>
            <a:cxnLst/>
            <a:rect l="l" t="t" r="r" b="b"/>
            <a:pathLst>
              <a:path w="4447540" h="216535">
                <a:moveTo>
                  <a:pt x="108204" y="0"/>
                </a:moveTo>
                <a:lnTo>
                  <a:pt x="0" y="108203"/>
                </a:lnTo>
                <a:lnTo>
                  <a:pt x="108204" y="216407"/>
                </a:lnTo>
                <a:lnTo>
                  <a:pt x="108204" y="162305"/>
                </a:lnTo>
                <a:lnTo>
                  <a:pt x="4392930" y="162305"/>
                </a:lnTo>
                <a:lnTo>
                  <a:pt x="4447032" y="108203"/>
                </a:lnTo>
                <a:lnTo>
                  <a:pt x="4392930" y="54101"/>
                </a:lnTo>
                <a:lnTo>
                  <a:pt x="108204" y="54101"/>
                </a:lnTo>
                <a:lnTo>
                  <a:pt x="108204" y="0"/>
                </a:lnTo>
                <a:close/>
              </a:path>
              <a:path w="4447540" h="216535">
                <a:moveTo>
                  <a:pt x="4392930" y="162305"/>
                </a:moveTo>
                <a:lnTo>
                  <a:pt x="4338828" y="162305"/>
                </a:lnTo>
                <a:lnTo>
                  <a:pt x="4338828" y="216407"/>
                </a:lnTo>
                <a:lnTo>
                  <a:pt x="4392930" y="162305"/>
                </a:lnTo>
                <a:close/>
              </a:path>
              <a:path w="4447540" h="216535">
                <a:moveTo>
                  <a:pt x="4338828" y="0"/>
                </a:moveTo>
                <a:lnTo>
                  <a:pt x="4338828" y="54101"/>
                </a:lnTo>
                <a:lnTo>
                  <a:pt x="4392930" y="54101"/>
                </a:lnTo>
                <a:lnTo>
                  <a:pt x="4338828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3459" y="3121151"/>
            <a:ext cx="4447540" cy="216535"/>
          </a:xfrm>
          <a:custGeom>
            <a:avLst/>
            <a:gdLst/>
            <a:ahLst/>
            <a:cxnLst/>
            <a:rect l="l" t="t" r="r" b="b"/>
            <a:pathLst>
              <a:path w="4447540" h="216535">
                <a:moveTo>
                  <a:pt x="0" y="108203"/>
                </a:moveTo>
                <a:lnTo>
                  <a:pt x="108204" y="0"/>
                </a:lnTo>
                <a:lnTo>
                  <a:pt x="108204" y="54101"/>
                </a:lnTo>
                <a:lnTo>
                  <a:pt x="4338828" y="54101"/>
                </a:lnTo>
                <a:lnTo>
                  <a:pt x="4338828" y="0"/>
                </a:lnTo>
                <a:lnTo>
                  <a:pt x="4447032" y="108203"/>
                </a:lnTo>
                <a:lnTo>
                  <a:pt x="4338828" y="216407"/>
                </a:lnTo>
                <a:lnTo>
                  <a:pt x="4338828" y="162305"/>
                </a:lnTo>
                <a:lnTo>
                  <a:pt x="108204" y="162305"/>
                </a:lnTo>
                <a:lnTo>
                  <a:pt x="108204" y="216407"/>
                </a:lnTo>
                <a:lnTo>
                  <a:pt x="0" y="108203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7952" y="2860637"/>
            <a:ext cx="10255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entury Gothic"/>
                <a:cs typeface="Century Gothic"/>
              </a:rPr>
              <a:t>Lead</a:t>
            </a:r>
            <a:r>
              <a:rPr sz="1600" b="1" spc="-70" dirty="0">
                <a:latin typeface="Century Gothic"/>
                <a:cs typeface="Century Gothic"/>
              </a:rPr>
              <a:t> </a:t>
            </a:r>
            <a:r>
              <a:rPr sz="1600" b="1" spc="-5" dirty="0">
                <a:latin typeface="Century Gothic"/>
                <a:cs typeface="Century Gothic"/>
              </a:rPr>
              <a:t>Time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3640835"/>
            <a:ext cx="1554480" cy="1362710"/>
          </a:xfrm>
          <a:custGeom>
            <a:avLst/>
            <a:gdLst/>
            <a:ahLst/>
            <a:cxnLst/>
            <a:rect l="l" t="t" r="r" b="b"/>
            <a:pathLst>
              <a:path w="1554479" h="1362710">
                <a:moveTo>
                  <a:pt x="1554480" y="681227"/>
                </a:moveTo>
                <a:lnTo>
                  <a:pt x="0" y="681227"/>
                </a:lnTo>
                <a:lnTo>
                  <a:pt x="777240" y="1362455"/>
                </a:lnTo>
                <a:lnTo>
                  <a:pt x="1554480" y="681227"/>
                </a:lnTo>
                <a:close/>
              </a:path>
              <a:path w="1554479" h="1362710">
                <a:moveTo>
                  <a:pt x="1165860" y="0"/>
                </a:moveTo>
                <a:lnTo>
                  <a:pt x="388620" y="0"/>
                </a:lnTo>
                <a:lnTo>
                  <a:pt x="388620" y="681227"/>
                </a:lnTo>
                <a:lnTo>
                  <a:pt x="1165860" y="681227"/>
                </a:lnTo>
                <a:lnTo>
                  <a:pt x="1165860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3640835"/>
            <a:ext cx="1554480" cy="1362710"/>
          </a:xfrm>
          <a:custGeom>
            <a:avLst/>
            <a:gdLst/>
            <a:ahLst/>
            <a:cxnLst/>
            <a:rect l="l" t="t" r="r" b="b"/>
            <a:pathLst>
              <a:path w="1554479" h="1362710">
                <a:moveTo>
                  <a:pt x="0" y="681227"/>
                </a:moveTo>
                <a:lnTo>
                  <a:pt x="388620" y="681227"/>
                </a:lnTo>
                <a:lnTo>
                  <a:pt x="388620" y="0"/>
                </a:lnTo>
                <a:lnTo>
                  <a:pt x="1165860" y="0"/>
                </a:lnTo>
                <a:lnTo>
                  <a:pt x="1165860" y="681227"/>
                </a:lnTo>
                <a:lnTo>
                  <a:pt x="1554480" y="681227"/>
                </a:lnTo>
                <a:lnTo>
                  <a:pt x="777240" y="1362455"/>
                </a:lnTo>
                <a:lnTo>
                  <a:pt x="0" y="681227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3593" y="3872534"/>
            <a:ext cx="58991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ead 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Time</a:t>
            </a:r>
            <a:endParaRPr sz="1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246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04672" y="134465"/>
            <a:ext cx="1215847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Collaborative Life Cycle</a:t>
            </a:r>
            <a:r>
              <a:rPr spc="6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673095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1056132" y="0"/>
                </a:moveTo>
                <a:lnTo>
                  <a:pt x="175260" y="0"/>
                </a:lnTo>
                <a:lnTo>
                  <a:pt x="128671" y="6260"/>
                </a:lnTo>
                <a:lnTo>
                  <a:pt x="86805" y="23926"/>
                </a:lnTo>
                <a:lnTo>
                  <a:pt x="51334" y="51330"/>
                </a:lnTo>
                <a:lnTo>
                  <a:pt x="23929" y="86800"/>
                </a:lnTo>
                <a:lnTo>
                  <a:pt x="6260" y="128666"/>
                </a:lnTo>
                <a:lnTo>
                  <a:pt x="0" y="175260"/>
                </a:lnTo>
                <a:lnTo>
                  <a:pt x="0" y="876287"/>
                </a:lnTo>
                <a:lnTo>
                  <a:pt x="6260" y="922881"/>
                </a:lnTo>
                <a:lnTo>
                  <a:pt x="23929" y="964750"/>
                </a:lnTo>
                <a:lnTo>
                  <a:pt x="51334" y="1000223"/>
                </a:lnTo>
                <a:lnTo>
                  <a:pt x="86805" y="1027629"/>
                </a:lnTo>
                <a:lnTo>
                  <a:pt x="128671" y="1045299"/>
                </a:lnTo>
                <a:lnTo>
                  <a:pt x="175260" y="1051560"/>
                </a:lnTo>
                <a:lnTo>
                  <a:pt x="1056132" y="1051560"/>
                </a:lnTo>
                <a:lnTo>
                  <a:pt x="1102720" y="1045299"/>
                </a:lnTo>
                <a:lnTo>
                  <a:pt x="1144586" y="1027629"/>
                </a:lnTo>
                <a:lnTo>
                  <a:pt x="1180057" y="1000223"/>
                </a:lnTo>
                <a:lnTo>
                  <a:pt x="1207462" y="964750"/>
                </a:lnTo>
                <a:lnTo>
                  <a:pt x="1225131" y="922881"/>
                </a:lnTo>
                <a:lnTo>
                  <a:pt x="1231392" y="876287"/>
                </a:lnTo>
                <a:lnTo>
                  <a:pt x="1231392" y="175260"/>
                </a:lnTo>
                <a:lnTo>
                  <a:pt x="1225131" y="128666"/>
                </a:lnTo>
                <a:lnTo>
                  <a:pt x="1207462" y="86800"/>
                </a:lnTo>
                <a:lnTo>
                  <a:pt x="1180057" y="51330"/>
                </a:lnTo>
                <a:lnTo>
                  <a:pt x="1144586" y="23926"/>
                </a:lnTo>
                <a:lnTo>
                  <a:pt x="1102720" y="6260"/>
                </a:lnTo>
                <a:lnTo>
                  <a:pt x="105613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095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0" y="175260"/>
                </a:moveTo>
                <a:lnTo>
                  <a:pt x="6260" y="128666"/>
                </a:lnTo>
                <a:lnTo>
                  <a:pt x="23929" y="86800"/>
                </a:lnTo>
                <a:lnTo>
                  <a:pt x="51334" y="51330"/>
                </a:lnTo>
                <a:lnTo>
                  <a:pt x="86805" y="23926"/>
                </a:lnTo>
                <a:lnTo>
                  <a:pt x="128671" y="6260"/>
                </a:lnTo>
                <a:lnTo>
                  <a:pt x="175260" y="0"/>
                </a:lnTo>
                <a:lnTo>
                  <a:pt x="1056132" y="0"/>
                </a:lnTo>
                <a:lnTo>
                  <a:pt x="1102720" y="6260"/>
                </a:lnTo>
                <a:lnTo>
                  <a:pt x="1144586" y="23926"/>
                </a:lnTo>
                <a:lnTo>
                  <a:pt x="1180057" y="51330"/>
                </a:lnTo>
                <a:lnTo>
                  <a:pt x="1207462" y="86800"/>
                </a:lnTo>
                <a:lnTo>
                  <a:pt x="1225131" y="128666"/>
                </a:lnTo>
                <a:lnTo>
                  <a:pt x="1231392" y="175260"/>
                </a:lnTo>
                <a:lnTo>
                  <a:pt x="1231392" y="876287"/>
                </a:lnTo>
                <a:lnTo>
                  <a:pt x="1225131" y="922881"/>
                </a:lnTo>
                <a:lnTo>
                  <a:pt x="1207462" y="964750"/>
                </a:lnTo>
                <a:lnTo>
                  <a:pt x="1180057" y="1000223"/>
                </a:lnTo>
                <a:lnTo>
                  <a:pt x="1144586" y="1027629"/>
                </a:lnTo>
                <a:lnTo>
                  <a:pt x="1102720" y="1045299"/>
                </a:lnTo>
                <a:lnTo>
                  <a:pt x="1056132" y="1051560"/>
                </a:lnTo>
                <a:lnTo>
                  <a:pt x="175260" y="1051560"/>
                </a:lnTo>
                <a:lnTo>
                  <a:pt x="128671" y="1045299"/>
                </a:lnTo>
                <a:lnTo>
                  <a:pt x="86805" y="1027629"/>
                </a:lnTo>
                <a:lnTo>
                  <a:pt x="51334" y="1000223"/>
                </a:lnTo>
                <a:lnTo>
                  <a:pt x="23929" y="964750"/>
                </a:lnTo>
                <a:lnTo>
                  <a:pt x="6260" y="922881"/>
                </a:lnTo>
                <a:lnTo>
                  <a:pt x="0" y="876287"/>
                </a:lnTo>
                <a:lnTo>
                  <a:pt x="0" y="175260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0926" y="3573017"/>
            <a:ext cx="89598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Bus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ness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0432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1056132" y="0"/>
                </a:moveTo>
                <a:lnTo>
                  <a:pt x="175260" y="0"/>
                </a:lnTo>
                <a:lnTo>
                  <a:pt x="128671" y="6260"/>
                </a:lnTo>
                <a:lnTo>
                  <a:pt x="86805" y="23926"/>
                </a:lnTo>
                <a:lnTo>
                  <a:pt x="51334" y="51330"/>
                </a:lnTo>
                <a:lnTo>
                  <a:pt x="23929" y="86800"/>
                </a:lnTo>
                <a:lnTo>
                  <a:pt x="6260" y="128666"/>
                </a:lnTo>
                <a:lnTo>
                  <a:pt x="0" y="175260"/>
                </a:lnTo>
                <a:lnTo>
                  <a:pt x="0" y="876287"/>
                </a:lnTo>
                <a:lnTo>
                  <a:pt x="6260" y="922881"/>
                </a:lnTo>
                <a:lnTo>
                  <a:pt x="23929" y="964750"/>
                </a:lnTo>
                <a:lnTo>
                  <a:pt x="51334" y="1000223"/>
                </a:lnTo>
                <a:lnTo>
                  <a:pt x="86805" y="1027629"/>
                </a:lnTo>
                <a:lnTo>
                  <a:pt x="128671" y="1045299"/>
                </a:lnTo>
                <a:lnTo>
                  <a:pt x="175260" y="1051560"/>
                </a:lnTo>
                <a:lnTo>
                  <a:pt x="1056132" y="1051560"/>
                </a:lnTo>
                <a:lnTo>
                  <a:pt x="1102720" y="1045299"/>
                </a:lnTo>
                <a:lnTo>
                  <a:pt x="1144586" y="1027629"/>
                </a:lnTo>
                <a:lnTo>
                  <a:pt x="1180057" y="1000223"/>
                </a:lnTo>
                <a:lnTo>
                  <a:pt x="1207462" y="964750"/>
                </a:lnTo>
                <a:lnTo>
                  <a:pt x="1225131" y="922881"/>
                </a:lnTo>
                <a:lnTo>
                  <a:pt x="1231392" y="876287"/>
                </a:lnTo>
                <a:lnTo>
                  <a:pt x="1231392" y="175260"/>
                </a:lnTo>
                <a:lnTo>
                  <a:pt x="1225131" y="128666"/>
                </a:lnTo>
                <a:lnTo>
                  <a:pt x="1207462" y="86800"/>
                </a:lnTo>
                <a:lnTo>
                  <a:pt x="1180057" y="51330"/>
                </a:lnTo>
                <a:lnTo>
                  <a:pt x="1144586" y="23926"/>
                </a:lnTo>
                <a:lnTo>
                  <a:pt x="1102720" y="6260"/>
                </a:lnTo>
                <a:lnTo>
                  <a:pt x="105613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0432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0" y="175260"/>
                </a:moveTo>
                <a:lnTo>
                  <a:pt x="6260" y="128666"/>
                </a:lnTo>
                <a:lnTo>
                  <a:pt x="23929" y="86800"/>
                </a:lnTo>
                <a:lnTo>
                  <a:pt x="51334" y="51330"/>
                </a:lnTo>
                <a:lnTo>
                  <a:pt x="86805" y="23926"/>
                </a:lnTo>
                <a:lnTo>
                  <a:pt x="128671" y="6260"/>
                </a:lnTo>
                <a:lnTo>
                  <a:pt x="175260" y="0"/>
                </a:lnTo>
                <a:lnTo>
                  <a:pt x="1056132" y="0"/>
                </a:lnTo>
                <a:lnTo>
                  <a:pt x="1102720" y="6260"/>
                </a:lnTo>
                <a:lnTo>
                  <a:pt x="1144586" y="23926"/>
                </a:lnTo>
                <a:lnTo>
                  <a:pt x="1180057" y="51330"/>
                </a:lnTo>
                <a:lnTo>
                  <a:pt x="1207462" y="86800"/>
                </a:lnTo>
                <a:lnTo>
                  <a:pt x="1225131" y="128666"/>
                </a:lnTo>
                <a:lnTo>
                  <a:pt x="1231392" y="175260"/>
                </a:lnTo>
                <a:lnTo>
                  <a:pt x="1231392" y="876287"/>
                </a:lnTo>
                <a:lnTo>
                  <a:pt x="1225131" y="922881"/>
                </a:lnTo>
                <a:lnTo>
                  <a:pt x="1207462" y="964750"/>
                </a:lnTo>
                <a:lnTo>
                  <a:pt x="1180057" y="1000223"/>
                </a:lnTo>
                <a:lnTo>
                  <a:pt x="1144586" y="1027629"/>
                </a:lnTo>
                <a:lnTo>
                  <a:pt x="1102720" y="1045299"/>
                </a:lnTo>
                <a:lnTo>
                  <a:pt x="1056132" y="1051560"/>
                </a:lnTo>
                <a:lnTo>
                  <a:pt x="175260" y="1051560"/>
                </a:lnTo>
                <a:lnTo>
                  <a:pt x="128671" y="1045299"/>
                </a:lnTo>
                <a:lnTo>
                  <a:pt x="86805" y="1027629"/>
                </a:lnTo>
                <a:lnTo>
                  <a:pt x="51334" y="1000223"/>
                </a:lnTo>
                <a:lnTo>
                  <a:pt x="23929" y="964750"/>
                </a:lnTo>
                <a:lnTo>
                  <a:pt x="6260" y="922881"/>
                </a:lnTo>
                <a:lnTo>
                  <a:pt x="0" y="876287"/>
                </a:lnTo>
                <a:lnTo>
                  <a:pt x="0" y="175260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374" y="3573017"/>
            <a:ext cx="470534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ev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6243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1056132" y="0"/>
                </a:moveTo>
                <a:lnTo>
                  <a:pt x="175260" y="0"/>
                </a:lnTo>
                <a:lnTo>
                  <a:pt x="128671" y="6260"/>
                </a:lnTo>
                <a:lnTo>
                  <a:pt x="86805" y="23926"/>
                </a:lnTo>
                <a:lnTo>
                  <a:pt x="51334" y="51330"/>
                </a:lnTo>
                <a:lnTo>
                  <a:pt x="23929" y="86800"/>
                </a:lnTo>
                <a:lnTo>
                  <a:pt x="6260" y="128666"/>
                </a:lnTo>
                <a:lnTo>
                  <a:pt x="0" y="175260"/>
                </a:lnTo>
                <a:lnTo>
                  <a:pt x="0" y="876287"/>
                </a:lnTo>
                <a:lnTo>
                  <a:pt x="6260" y="922881"/>
                </a:lnTo>
                <a:lnTo>
                  <a:pt x="23929" y="964750"/>
                </a:lnTo>
                <a:lnTo>
                  <a:pt x="51334" y="1000223"/>
                </a:lnTo>
                <a:lnTo>
                  <a:pt x="86805" y="1027629"/>
                </a:lnTo>
                <a:lnTo>
                  <a:pt x="128671" y="1045299"/>
                </a:lnTo>
                <a:lnTo>
                  <a:pt x="175260" y="1051560"/>
                </a:lnTo>
                <a:lnTo>
                  <a:pt x="1056132" y="1051560"/>
                </a:lnTo>
                <a:lnTo>
                  <a:pt x="1102720" y="1045299"/>
                </a:lnTo>
                <a:lnTo>
                  <a:pt x="1144586" y="1027629"/>
                </a:lnTo>
                <a:lnTo>
                  <a:pt x="1180057" y="1000223"/>
                </a:lnTo>
                <a:lnTo>
                  <a:pt x="1207462" y="964750"/>
                </a:lnTo>
                <a:lnTo>
                  <a:pt x="1225131" y="922881"/>
                </a:lnTo>
                <a:lnTo>
                  <a:pt x="1231392" y="876287"/>
                </a:lnTo>
                <a:lnTo>
                  <a:pt x="1231392" y="175260"/>
                </a:lnTo>
                <a:lnTo>
                  <a:pt x="1225131" y="128666"/>
                </a:lnTo>
                <a:lnTo>
                  <a:pt x="1207462" y="86800"/>
                </a:lnTo>
                <a:lnTo>
                  <a:pt x="1180057" y="51330"/>
                </a:lnTo>
                <a:lnTo>
                  <a:pt x="1144586" y="23926"/>
                </a:lnTo>
                <a:lnTo>
                  <a:pt x="1102720" y="6260"/>
                </a:lnTo>
                <a:lnTo>
                  <a:pt x="105613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6243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0" y="175260"/>
                </a:moveTo>
                <a:lnTo>
                  <a:pt x="6260" y="128666"/>
                </a:lnTo>
                <a:lnTo>
                  <a:pt x="23929" y="86800"/>
                </a:lnTo>
                <a:lnTo>
                  <a:pt x="51334" y="51330"/>
                </a:lnTo>
                <a:lnTo>
                  <a:pt x="86805" y="23926"/>
                </a:lnTo>
                <a:lnTo>
                  <a:pt x="128671" y="6260"/>
                </a:lnTo>
                <a:lnTo>
                  <a:pt x="175260" y="0"/>
                </a:lnTo>
                <a:lnTo>
                  <a:pt x="1056132" y="0"/>
                </a:lnTo>
                <a:lnTo>
                  <a:pt x="1102720" y="6260"/>
                </a:lnTo>
                <a:lnTo>
                  <a:pt x="1144586" y="23926"/>
                </a:lnTo>
                <a:lnTo>
                  <a:pt x="1180057" y="51330"/>
                </a:lnTo>
                <a:lnTo>
                  <a:pt x="1207462" y="86800"/>
                </a:lnTo>
                <a:lnTo>
                  <a:pt x="1225131" y="128666"/>
                </a:lnTo>
                <a:lnTo>
                  <a:pt x="1231392" y="175260"/>
                </a:lnTo>
                <a:lnTo>
                  <a:pt x="1231392" y="876287"/>
                </a:lnTo>
                <a:lnTo>
                  <a:pt x="1225131" y="922881"/>
                </a:lnTo>
                <a:lnTo>
                  <a:pt x="1207462" y="964750"/>
                </a:lnTo>
                <a:lnTo>
                  <a:pt x="1180057" y="1000223"/>
                </a:lnTo>
                <a:lnTo>
                  <a:pt x="1144586" y="1027629"/>
                </a:lnTo>
                <a:lnTo>
                  <a:pt x="1102720" y="1045299"/>
                </a:lnTo>
                <a:lnTo>
                  <a:pt x="1056132" y="1051560"/>
                </a:lnTo>
                <a:lnTo>
                  <a:pt x="175260" y="1051560"/>
                </a:lnTo>
                <a:lnTo>
                  <a:pt x="128671" y="1045299"/>
                </a:lnTo>
                <a:lnTo>
                  <a:pt x="86805" y="1027629"/>
                </a:lnTo>
                <a:lnTo>
                  <a:pt x="51334" y="1000223"/>
                </a:lnTo>
                <a:lnTo>
                  <a:pt x="23929" y="964750"/>
                </a:lnTo>
                <a:lnTo>
                  <a:pt x="6260" y="922881"/>
                </a:lnTo>
                <a:lnTo>
                  <a:pt x="0" y="876287"/>
                </a:lnTo>
                <a:lnTo>
                  <a:pt x="0" y="175260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4137" y="3573017"/>
            <a:ext cx="39497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QA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93580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1056132" y="0"/>
                </a:moveTo>
                <a:lnTo>
                  <a:pt x="175260" y="0"/>
                </a:lnTo>
                <a:lnTo>
                  <a:pt x="128671" y="6260"/>
                </a:lnTo>
                <a:lnTo>
                  <a:pt x="86805" y="23926"/>
                </a:lnTo>
                <a:lnTo>
                  <a:pt x="51334" y="51330"/>
                </a:lnTo>
                <a:lnTo>
                  <a:pt x="23929" y="86800"/>
                </a:lnTo>
                <a:lnTo>
                  <a:pt x="6260" y="128666"/>
                </a:lnTo>
                <a:lnTo>
                  <a:pt x="0" y="175260"/>
                </a:lnTo>
                <a:lnTo>
                  <a:pt x="0" y="876287"/>
                </a:lnTo>
                <a:lnTo>
                  <a:pt x="6260" y="922881"/>
                </a:lnTo>
                <a:lnTo>
                  <a:pt x="23929" y="964750"/>
                </a:lnTo>
                <a:lnTo>
                  <a:pt x="51334" y="1000223"/>
                </a:lnTo>
                <a:lnTo>
                  <a:pt x="86805" y="1027629"/>
                </a:lnTo>
                <a:lnTo>
                  <a:pt x="128671" y="1045299"/>
                </a:lnTo>
                <a:lnTo>
                  <a:pt x="175260" y="1051560"/>
                </a:lnTo>
                <a:lnTo>
                  <a:pt x="1056132" y="1051560"/>
                </a:lnTo>
                <a:lnTo>
                  <a:pt x="1102720" y="1045299"/>
                </a:lnTo>
                <a:lnTo>
                  <a:pt x="1144586" y="1027629"/>
                </a:lnTo>
                <a:lnTo>
                  <a:pt x="1180057" y="1000223"/>
                </a:lnTo>
                <a:lnTo>
                  <a:pt x="1207462" y="964750"/>
                </a:lnTo>
                <a:lnTo>
                  <a:pt x="1225131" y="922881"/>
                </a:lnTo>
                <a:lnTo>
                  <a:pt x="1231392" y="876287"/>
                </a:lnTo>
                <a:lnTo>
                  <a:pt x="1231392" y="175260"/>
                </a:lnTo>
                <a:lnTo>
                  <a:pt x="1225131" y="128666"/>
                </a:lnTo>
                <a:lnTo>
                  <a:pt x="1207462" y="86800"/>
                </a:lnTo>
                <a:lnTo>
                  <a:pt x="1180057" y="51330"/>
                </a:lnTo>
                <a:lnTo>
                  <a:pt x="1144586" y="23926"/>
                </a:lnTo>
                <a:lnTo>
                  <a:pt x="1102720" y="6260"/>
                </a:lnTo>
                <a:lnTo>
                  <a:pt x="1056132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93580" y="3189732"/>
            <a:ext cx="1231900" cy="1051560"/>
          </a:xfrm>
          <a:custGeom>
            <a:avLst/>
            <a:gdLst/>
            <a:ahLst/>
            <a:cxnLst/>
            <a:rect l="l" t="t" r="r" b="b"/>
            <a:pathLst>
              <a:path w="1231900" h="1051560">
                <a:moveTo>
                  <a:pt x="0" y="175260"/>
                </a:moveTo>
                <a:lnTo>
                  <a:pt x="6260" y="128666"/>
                </a:lnTo>
                <a:lnTo>
                  <a:pt x="23929" y="86800"/>
                </a:lnTo>
                <a:lnTo>
                  <a:pt x="51334" y="51330"/>
                </a:lnTo>
                <a:lnTo>
                  <a:pt x="86805" y="23926"/>
                </a:lnTo>
                <a:lnTo>
                  <a:pt x="128671" y="6260"/>
                </a:lnTo>
                <a:lnTo>
                  <a:pt x="175260" y="0"/>
                </a:lnTo>
                <a:lnTo>
                  <a:pt x="1056132" y="0"/>
                </a:lnTo>
                <a:lnTo>
                  <a:pt x="1102720" y="6260"/>
                </a:lnTo>
                <a:lnTo>
                  <a:pt x="1144586" y="23926"/>
                </a:lnTo>
                <a:lnTo>
                  <a:pt x="1180057" y="51330"/>
                </a:lnTo>
                <a:lnTo>
                  <a:pt x="1207462" y="86800"/>
                </a:lnTo>
                <a:lnTo>
                  <a:pt x="1225131" y="128666"/>
                </a:lnTo>
                <a:lnTo>
                  <a:pt x="1231392" y="175260"/>
                </a:lnTo>
                <a:lnTo>
                  <a:pt x="1231392" y="876287"/>
                </a:lnTo>
                <a:lnTo>
                  <a:pt x="1225131" y="922881"/>
                </a:lnTo>
                <a:lnTo>
                  <a:pt x="1207462" y="964750"/>
                </a:lnTo>
                <a:lnTo>
                  <a:pt x="1180057" y="1000223"/>
                </a:lnTo>
                <a:lnTo>
                  <a:pt x="1144586" y="1027629"/>
                </a:lnTo>
                <a:lnTo>
                  <a:pt x="1102720" y="1045299"/>
                </a:lnTo>
                <a:lnTo>
                  <a:pt x="1056132" y="1051560"/>
                </a:lnTo>
                <a:lnTo>
                  <a:pt x="175260" y="1051560"/>
                </a:lnTo>
                <a:lnTo>
                  <a:pt x="128671" y="1045299"/>
                </a:lnTo>
                <a:lnTo>
                  <a:pt x="86805" y="1027629"/>
                </a:lnTo>
                <a:lnTo>
                  <a:pt x="51334" y="1000223"/>
                </a:lnTo>
                <a:lnTo>
                  <a:pt x="23929" y="964750"/>
                </a:lnTo>
                <a:lnTo>
                  <a:pt x="6260" y="922881"/>
                </a:lnTo>
                <a:lnTo>
                  <a:pt x="0" y="876287"/>
                </a:lnTo>
                <a:lnTo>
                  <a:pt x="0" y="175260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75684" y="3573017"/>
            <a:ext cx="467359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Ops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0400" y="2526792"/>
            <a:ext cx="88900" cy="399415"/>
          </a:xfrm>
          <a:custGeom>
            <a:avLst/>
            <a:gdLst/>
            <a:ahLst/>
            <a:cxnLst/>
            <a:rect l="l" t="t" r="r" b="b"/>
            <a:pathLst>
              <a:path w="88900" h="399414">
                <a:moveTo>
                  <a:pt x="0" y="0"/>
                </a:moveTo>
                <a:lnTo>
                  <a:pt x="88391" y="0"/>
                </a:lnTo>
                <a:lnTo>
                  <a:pt x="88391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2526792"/>
            <a:ext cx="88900" cy="399415"/>
          </a:xfrm>
          <a:custGeom>
            <a:avLst/>
            <a:gdLst/>
            <a:ahLst/>
            <a:cxnLst/>
            <a:rect l="l" t="t" r="r" b="b"/>
            <a:pathLst>
              <a:path w="88900" h="399414">
                <a:moveTo>
                  <a:pt x="0" y="0"/>
                </a:moveTo>
                <a:lnTo>
                  <a:pt x="88391" y="0"/>
                </a:lnTo>
                <a:lnTo>
                  <a:pt x="88391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2420111"/>
            <a:ext cx="7009130" cy="105410"/>
          </a:xfrm>
          <a:custGeom>
            <a:avLst/>
            <a:gdLst/>
            <a:ahLst/>
            <a:cxnLst/>
            <a:rect l="l" t="t" r="r" b="b"/>
            <a:pathLst>
              <a:path w="7009130" h="105410">
                <a:moveTo>
                  <a:pt x="7008876" y="105155"/>
                </a:moveTo>
                <a:lnTo>
                  <a:pt x="0" y="105155"/>
                </a:lnTo>
                <a:lnTo>
                  <a:pt x="0" y="0"/>
                </a:lnTo>
                <a:lnTo>
                  <a:pt x="7008876" y="0"/>
                </a:lnTo>
                <a:lnTo>
                  <a:pt x="7008876" y="105155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2420111"/>
            <a:ext cx="7009130" cy="105410"/>
          </a:xfrm>
          <a:custGeom>
            <a:avLst/>
            <a:gdLst/>
            <a:ahLst/>
            <a:cxnLst/>
            <a:rect l="l" t="t" r="r" b="b"/>
            <a:pathLst>
              <a:path w="7009130" h="105410">
                <a:moveTo>
                  <a:pt x="7008876" y="105155"/>
                </a:moveTo>
                <a:lnTo>
                  <a:pt x="0" y="105155"/>
                </a:lnTo>
                <a:lnTo>
                  <a:pt x="0" y="0"/>
                </a:lnTo>
                <a:lnTo>
                  <a:pt x="7008876" y="0"/>
                </a:lnTo>
                <a:lnTo>
                  <a:pt x="7008876" y="105155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81259" y="2526792"/>
            <a:ext cx="161925" cy="490855"/>
          </a:xfrm>
          <a:custGeom>
            <a:avLst/>
            <a:gdLst/>
            <a:ahLst/>
            <a:cxnLst/>
            <a:rect l="l" t="t" r="r" b="b"/>
            <a:pathLst>
              <a:path w="161925" h="490855">
                <a:moveTo>
                  <a:pt x="161544" y="409955"/>
                </a:moveTo>
                <a:lnTo>
                  <a:pt x="0" y="409955"/>
                </a:lnTo>
                <a:lnTo>
                  <a:pt x="80772" y="490727"/>
                </a:lnTo>
                <a:lnTo>
                  <a:pt x="161544" y="409955"/>
                </a:lnTo>
                <a:close/>
              </a:path>
              <a:path w="161925" h="490855">
                <a:moveTo>
                  <a:pt x="121157" y="0"/>
                </a:moveTo>
                <a:lnTo>
                  <a:pt x="40386" y="0"/>
                </a:lnTo>
                <a:lnTo>
                  <a:pt x="40386" y="409955"/>
                </a:lnTo>
                <a:lnTo>
                  <a:pt x="121157" y="409955"/>
                </a:lnTo>
                <a:lnTo>
                  <a:pt x="121157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81259" y="2526792"/>
            <a:ext cx="161925" cy="490855"/>
          </a:xfrm>
          <a:custGeom>
            <a:avLst/>
            <a:gdLst/>
            <a:ahLst/>
            <a:cxnLst/>
            <a:rect l="l" t="t" r="r" b="b"/>
            <a:pathLst>
              <a:path w="161925" h="490855">
                <a:moveTo>
                  <a:pt x="0" y="409955"/>
                </a:moveTo>
                <a:lnTo>
                  <a:pt x="40386" y="409955"/>
                </a:lnTo>
                <a:lnTo>
                  <a:pt x="40386" y="0"/>
                </a:lnTo>
                <a:lnTo>
                  <a:pt x="121157" y="0"/>
                </a:lnTo>
                <a:lnTo>
                  <a:pt x="121157" y="409955"/>
                </a:lnTo>
                <a:lnTo>
                  <a:pt x="161544" y="409955"/>
                </a:lnTo>
                <a:lnTo>
                  <a:pt x="80772" y="490727"/>
                </a:lnTo>
                <a:lnTo>
                  <a:pt x="0" y="409955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74208" y="2531364"/>
            <a:ext cx="161925" cy="492759"/>
          </a:xfrm>
          <a:custGeom>
            <a:avLst/>
            <a:gdLst/>
            <a:ahLst/>
            <a:cxnLst/>
            <a:rect l="l" t="t" r="r" b="b"/>
            <a:pathLst>
              <a:path w="161925" h="492760">
                <a:moveTo>
                  <a:pt x="161544" y="411479"/>
                </a:moveTo>
                <a:lnTo>
                  <a:pt x="0" y="411479"/>
                </a:lnTo>
                <a:lnTo>
                  <a:pt x="80772" y="492251"/>
                </a:lnTo>
                <a:lnTo>
                  <a:pt x="161544" y="411479"/>
                </a:lnTo>
                <a:close/>
              </a:path>
              <a:path w="161925" h="492760">
                <a:moveTo>
                  <a:pt x="121157" y="0"/>
                </a:moveTo>
                <a:lnTo>
                  <a:pt x="40386" y="0"/>
                </a:lnTo>
                <a:lnTo>
                  <a:pt x="40386" y="411479"/>
                </a:lnTo>
                <a:lnTo>
                  <a:pt x="121157" y="411479"/>
                </a:lnTo>
                <a:lnTo>
                  <a:pt x="121157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74208" y="2531364"/>
            <a:ext cx="161925" cy="492759"/>
          </a:xfrm>
          <a:custGeom>
            <a:avLst/>
            <a:gdLst/>
            <a:ahLst/>
            <a:cxnLst/>
            <a:rect l="l" t="t" r="r" b="b"/>
            <a:pathLst>
              <a:path w="161925" h="492760">
                <a:moveTo>
                  <a:pt x="0" y="411479"/>
                </a:moveTo>
                <a:lnTo>
                  <a:pt x="40386" y="411479"/>
                </a:lnTo>
                <a:lnTo>
                  <a:pt x="40386" y="0"/>
                </a:lnTo>
                <a:lnTo>
                  <a:pt x="121157" y="0"/>
                </a:lnTo>
                <a:lnTo>
                  <a:pt x="121157" y="411479"/>
                </a:lnTo>
                <a:lnTo>
                  <a:pt x="161544" y="411479"/>
                </a:lnTo>
                <a:lnTo>
                  <a:pt x="80772" y="492251"/>
                </a:lnTo>
                <a:lnTo>
                  <a:pt x="0" y="411479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21168" y="2526792"/>
            <a:ext cx="163195" cy="490855"/>
          </a:xfrm>
          <a:custGeom>
            <a:avLst/>
            <a:gdLst/>
            <a:ahLst/>
            <a:cxnLst/>
            <a:rect l="l" t="t" r="r" b="b"/>
            <a:pathLst>
              <a:path w="163195" h="490855">
                <a:moveTo>
                  <a:pt x="163068" y="409193"/>
                </a:moveTo>
                <a:lnTo>
                  <a:pt x="0" y="409193"/>
                </a:lnTo>
                <a:lnTo>
                  <a:pt x="81534" y="490727"/>
                </a:lnTo>
                <a:lnTo>
                  <a:pt x="163068" y="409193"/>
                </a:lnTo>
                <a:close/>
              </a:path>
              <a:path w="163195" h="490855">
                <a:moveTo>
                  <a:pt x="122301" y="0"/>
                </a:moveTo>
                <a:lnTo>
                  <a:pt x="40767" y="0"/>
                </a:lnTo>
                <a:lnTo>
                  <a:pt x="40767" y="409193"/>
                </a:lnTo>
                <a:lnTo>
                  <a:pt x="122301" y="409193"/>
                </a:lnTo>
                <a:lnTo>
                  <a:pt x="122301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1168" y="2526792"/>
            <a:ext cx="163195" cy="490855"/>
          </a:xfrm>
          <a:custGeom>
            <a:avLst/>
            <a:gdLst/>
            <a:ahLst/>
            <a:cxnLst/>
            <a:rect l="l" t="t" r="r" b="b"/>
            <a:pathLst>
              <a:path w="163195" h="490855">
                <a:moveTo>
                  <a:pt x="0" y="409193"/>
                </a:moveTo>
                <a:lnTo>
                  <a:pt x="40767" y="409193"/>
                </a:lnTo>
                <a:lnTo>
                  <a:pt x="40767" y="0"/>
                </a:lnTo>
                <a:lnTo>
                  <a:pt x="122301" y="0"/>
                </a:lnTo>
                <a:lnTo>
                  <a:pt x="122301" y="409193"/>
                </a:lnTo>
                <a:lnTo>
                  <a:pt x="163068" y="409193"/>
                </a:lnTo>
                <a:lnTo>
                  <a:pt x="81534" y="490727"/>
                </a:lnTo>
                <a:lnTo>
                  <a:pt x="0" y="409193"/>
                </a:lnTo>
                <a:close/>
              </a:path>
            </a:pathLst>
          </a:custGeom>
          <a:ln w="15239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5655" y="3605784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5" h="218439">
                <a:moveTo>
                  <a:pt x="108966" y="0"/>
                </a:moveTo>
                <a:lnTo>
                  <a:pt x="0" y="108965"/>
                </a:lnTo>
                <a:lnTo>
                  <a:pt x="108966" y="217931"/>
                </a:lnTo>
                <a:lnTo>
                  <a:pt x="108966" y="163448"/>
                </a:lnTo>
                <a:lnTo>
                  <a:pt x="619125" y="163448"/>
                </a:lnTo>
                <a:lnTo>
                  <a:pt x="673608" y="108965"/>
                </a:lnTo>
                <a:lnTo>
                  <a:pt x="619125" y="54482"/>
                </a:lnTo>
                <a:lnTo>
                  <a:pt x="108966" y="54482"/>
                </a:lnTo>
                <a:lnTo>
                  <a:pt x="108966" y="0"/>
                </a:lnTo>
                <a:close/>
              </a:path>
              <a:path w="673735" h="218439">
                <a:moveTo>
                  <a:pt x="619125" y="163448"/>
                </a:moveTo>
                <a:lnTo>
                  <a:pt x="564642" y="163448"/>
                </a:lnTo>
                <a:lnTo>
                  <a:pt x="564642" y="217931"/>
                </a:lnTo>
                <a:lnTo>
                  <a:pt x="619125" y="163448"/>
                </a:lnTo>
                <a:close/>
              </a:path>
              <a:path w="673735" h="218439">
                <a:moveTo>
                  <a:pt x="564642" y="0"/>
                </a:moveTo>
                <a:lnTo>
                  <a:pt x="564642" y="54482"/>
                </a:lnTo>
                <a:lnTo>
                  <a:pt x="619125" y="54482"/>
                </a:lnTo>
                <a:lnTo>
                  <a:pt x="564642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5655" y="3605784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5" h="218439">
                <a:moveTo>
                  <a:pt x="0" y="108965"/>
                </a:moveTo>
                <a:lnTo>
                  <a:pt x="108966" y="0"/>
                </a:lnTo>
                <a:lnTo>
                  <a:pt x="108966" y="54482"/>
                </a:lnTo>
                <a:lnTo>
                  <a:pt x="564642" y="54482"/>
                </a:lnTo>
                <a:lnTo>
                  <a:pt x="564642" y="0"/>
                </a:lnTo>
                <a:lnTo>
                  <a:pt x="673608" y="108965"/>
                </a:lnTo>
                <a:lnTo>
                  <a:pt x="564642" y="217931"/>
                </a:lnTo>
                <a:lnTo>
                  <a:pt x="564642" y="163448"/>
                </a:lnTo>
                <a:lnTo>
                  <a:pt x="108966" y="163448"/>
                </a:lnTo>
                <a:lnTo>
                  <a:pt x="108966" y="217931"/>
                </a:lnTo>
                <a:lnTo>
                  <a:pt x="0" y="108965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2991" y="3605784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4" h="218439">
                <a:moveTo>
                  <a:pt x="108966" y="0"/>
                </a:moveTo>
                <a:lnTo>
                  <a:pt x="0" y="108965"/>
                </a:lnTo>
                <a:lnTo>
                  <a:pt x="108966" y="217931"/>
                </a:lnTo>
                <a:lnTo>
                  <a:pt x="108966" y="163448"/>
                </a:lnTo>
                <a:lnTo>
                  <a:pt x="619125" y="163448"/>
                </a:lnTo>
                <a:lnTo>
                  <a:pt x="673608" y="108965"/>
                </a:lnTo>
                <a:lnTo>
                  <a:pt x="619125" y="54482"/>
                </a:lnTo>
                <a:lnTo>
                  <a:pt x="108966" y="54482"/>
                </a:lnTo>
                <a:lnTo>
                  <a:pt x="108966" y="0"/>
                </a:lnTo>
                <a:close/>
              </a:path>
              <a:path w="673734" h="218439">
                <a:moveTo>
                  <a:pt x="619125" y="163448"/>
                </a:moveTo>
                <a:lnTo>
                  <a:pt x="564642" y="163448"/>
                </a:lnTo>
                <a:lnTo>
                  <a:pt x="564642" y="217931"/>
                </a:lnTo>
                <a:lnTo>
                  <a:pt x="619125" y="163448"/>
                </a:lnTo>
                <a:close/>
              </a:path>
              <a:path w="673734" h="218439">
                <a:moveTo>
                  <a:pt x="564642" y="0"/>
                </a:moveTo>
                <a:lnTo>
                  <a:pt x="564642" y="54482"/>
                </a:lnTo>
                <a:lnTo>
                  <a:pt x="619125" y="54482"/>
                </a:lnTo>
                <a:lnTo>
                  <a:pt x="564642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12991" y="3605784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4" h="218439">
                <a:moveTo>
                  <a:pt x="0" y="108965"/>
                </a:moveTo>
                <a:lnTo>
                  <a:pt x="108966" y="0"/>
                </a:lnTo>
                <a:lnTo>
                  <a:pt x="108966" y="54482"/>
                </a:lnTo>
                <a:lnTo>
                  <a:pt x="564642" y="54482"/>
                </a:lnTo>
                <a:lnTo>
                  <a:pt x="564642" y="0"/>
                </a:lnTo>
                <a:lnTo>
                  <a:pt x="673608" y="108965"/>
                </a:lnTo>
                <a:lnTo>
                  <a:pt x="564642" y="217931"/>
                </a:lnTo>
                <a:lnTo>
                  <a:pt x="564642" y="163448"/>
                </a:lnTo>
                <a:lnTo>
                  <a:pt x="108966" y="163448"/>
                </a:lnTo>
                <a:lnTo>
                  <a:pt x="108966" y="217931"/>
                </a:lnTo>
                <a:lnTo>
                  <a:pt x="0" y="108965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8804" y="3605784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4" h="218439">
                <a:moveTo>
                  <a:pt x="108966" y="0"/>
                </a:moveTo>
                <a:lnTo>
                  <a:pt x="0" y="108965"/>
                </a:lnTo>
                <a:lnTo>
                  <a:pt x="108966" y="217931"/>
                </a:lnTo>
                <a:lnTo>
                  <a:pt x="108966" y="163448"/>
                </a:lnTo>
                <a:lnTo>
                  <a:pt x="619125" y="163448"/>
                </a:lnTo>
                <a:lnTo>
                  <a:pt x="673608" y="108965"/>
                </a:lnTo>
                <a:lnTo>
                  <a:pt x="619125" y="54482"/>
                </a:lnTo>
                <a:lnTo>
                  <a:pt x="108966" y="54482"/>
                </a:lnTo>
                <a:lnTo>
                  <a:pt x="108966" y="0"/>
                </a:lnTo>
                <a:close/>
              </a:path>
              <a:path w="673734" h="218439">
                <a:moveTo>
                  <a:pt x="619125" y="163448"/>
                </a:moveTo>
                <a:lnTo>
                  <a:pt x="564642" y="163448"/>
                </a:lnTo>
                <a:lnTo>
                  <a:pt x="564642" y="217931"/>
                </a:lnTo>
                <a:lnTo>
                  <a:pt x="619125" y="163448"/>
                </a:lnTo>
                <a:close/>
              </a:path>
              <a:path w="673734" h="218439">
                <a:moveTo>
                  <a:pt x="564642" y="0"/>
                </a:moveTo>
                <a:lnTo>
                  <a:pt x="564642" y="54482"/>
                </a:lnTo>
                <a:lnTo>
                  <a:pt x="619125" y="54482"/>
                </a:lnTo>
                <a:lnTo>
                  <a:pt x="564642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18804" y="3605784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4" h="218439">
                <a:moveTo>
                  <a:pt x="0" y="108965"/>
                </a:moveTo>
                <a:lnTo>
                  <a:pt x="108966" y="0"/>
                </a:lnTo>
                <a:lnTo>
                  <a:pt x="108966" y="54482"/>
                </a:lnTo>
                <a:lnTo>
                  <a:pt x="564642" y="54482"/>
                </a:lnTo>
                <a:lnTo>
                  <a:pt x="564642" y="0"/>
                </a:lnTo>
                <a:lnTo>
                  <a:pt x="673608" y="108965"/>
                </a:lnTo>
                <a:lnTo>
                  <a:pt x="564642" y="217931"/>
                </a:lnTo>
                <a:lnTo>
                  <a:pt x="564642" y="163448"/>
                </a:lnTo>
                <a:lnTo>
                  <a:pt x="108966" y="163448"/>
                </a:lnTo>
                <a:lnTo>
                  <a:pt x="108966" y="217931"/>
                </a:lnTo>
                <a:lnTo>
                  <a:pt x="0" y="108965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4208" y="4983479"/>
            <a:ext cx="4823460" cy="93345"/>
          </a:xfrm>
          <a:custGeom>
            <a:avLst/>
            <a:gdLst/>
            <a:ahLst/>
            <a:cxnLst/>
            <a:rect l="l" t="t" r="r" b="b"/>
            <a:pathLst>
              <a:path w="4823459" h="93345">
                <a:moveTo>
                  <a:pt x="4823460" y="92964"/>
                </a:moveTo>
                <a:lnTo>
                  <a:pt x="0" y="92964"/>
                </a:lnTo>
                <a:lnTo>
                  <a:pt x="0" y="0"/>
                </a:lnTo>
                <a:lnTo>
                  <a:pt x="4823460" y="0"/>
                </a:lnTo>
                <a:lnTo>
                  <a:pt x="4823460" y="92964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4208" y="4983479"/>
            <a:ext cx="4823460" cy="93345"/>
          </a:xfrm>
          <a:custGeom>
            <a:avLst/>
            <a:gdLst/>
            <a:ahLst/>
            <a:cxnLst/>
            <a:rect l="l" t="t" r="r" b="b"/>
            <a:pathLst>
              <a:path w="4823459" h="93345">
                <a:moveTo>
                  <a:pt x="4823460" y="92964"/>
                </a:moveTo>
                <a:lnTo>
                  <a:pt x="0" y="92964"/>
                </a:lnTo>
                <a:lnTo>
                  <a:pt x="0" y="0"/>
                </a:lnTo>
                <a:lnTo>
                  <a:pt x="4823460" y="0"/>
                </a:lnTo>
                <a:lnTo>
                  <a:pt x="4823460" y="92964"/>
                </a:lnTo>
                <a:close/>
              </a:path>
            </a:pathLst>
          </a:custGeom>
          <a:ln w="15239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9840" y="4549140"/>
            <a:ext cx="184785" cy="434340"/>
          </a:xfrm>
          <a:custGeom>
            <a:avLst/>
            <a:gdLst/>
            <a:ahLst/>
            <a:cxnLst/>
            <a:rect l="l" t="t" r="r" b="b"/>
            <a:pathLst>
              <a:path w="184784" h="434339">
                <a:moveTo>
                  <a:pt x="138303" y="92201"/>
                </a:moveTo>
                <a:lnTo>
                  <a:pt x="46101" y="92201"/>
                </a:lnTo>
                <a:lnTo>
                  <a:pt x="46101" y="434339"/>
                </a:lnTo>
                <a:lnTo>
                  <a:pt x="138303" y="434339"/>
                </a:lnTo>
                <a:lnTo>
                  <a:pt x="138303" y="92201"/>
                </a:lnTo>
                <a:close/>
              </a:path>
              <a:path w="184784" h="434339">
                <a:moveTo>
                  <a:pt x="92202" y="0"/>
                </a:moveTo>
                <a:lnTo>
                  <a:pt x="0" y="92201"/>
                </a:lnTo>
                <a:lnTo>
                  <a:pt x="184404" y="92201"/>
                </a:lnTo>
                <a:lnTo>
                  <a:pt x="92202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49840" y="4549140"/>
            <a:ext cx="184785" cy="434340"/>
          </a:xfrm>
          <a:custGeom>
            <a:avLst/>
            <a:gdLst/>
            <a:ahLst/>
            <a:cxnLst/>
            <a:rect l="l" t="t" r="r" b="b"/>
            <a:pathLst>
              <a:path w="184784" h="434339">
                <a:moveTo>
                  <a:pt x="0" y="92201"/>
                </a:moveTo>
                <a:lnTo>
                  <a:pt x="92202" y="0"/>
                </a:lnTo>
                <a:lnTo>
                  <a:pt x="184404" y="92201"/>
                </a:lnTo>
                <a:lnTo>
                  <a:pt x="138303" y="92201"/>
                </a:lnTo>
                <a:lnTo>
                  <a:pt x="138303" y="434339"/>
                </a:lnTo>
                <a:lnTo>
                  <a:pt x="46101" y="434339"/>
                </a:lnTo>
                <a:lnTo>
                  <a:pt x="46101" y="92201"/>
                </a:lnTo>
                <a:lnTo>
                  <a:pt x="0" y="92201"/>
                </a:lnTo>
                <a:close/>
              </a:path>
            </a:pathLst>
          </a:custGeom>
          <a:ln w="15239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8488" y="4536947"/>
            <a:ext cx="184785" cy="434340"/>
          </a:xfrm>
          <a:custGeom>
            <a:avLst/>
            <a:gdLst/>
            <a:ahLst/>
            <a:cxnLst/>
            <a:rect l="l" t="t" r="r" b="b"/>
            <a:pathLst>
              <a:path w="184785" h="434339">
                <a:moveTo>
                  <a:pt x="138303" y="92201"/>
                </a:moveTo>
                <a:lnTo>
                  <a:pt x="46101" y="92201"/>
                </a:lnTo>
                <a:lnTo>
                  <a:pt x="46101" y="434339"/>
                </a:lnTo>
                <a:lnTo>
                  <a:pt x="138303" y="434339"/>
                </a:lnTo>
                <a:lnTo>
                  <a:pt x="138303" y="92201"/>
                </a:lnTo>
                <a:close/>
              </a:path>
              <a:path w="184785" h="434339">
                <a:moveTo>
                  <a:pt x="92202" y="0"/>
                </a:moveTo>
                <a:lnTo>
                  <a:pt x="0" y="92201"/>
                </a:lnTo>
                <a:lnTo>
                  <a:pt x="184404" y="92201"/>
                </a:lnTo>
                <a:lnTo>
                  <a:pt x="92202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8488" y="4536947"/>
            <a:ext cx="184785" cy="434340"/>
          </a:xfrm>
          <a:custGeom>
            <a:avLst/>
            <a:gdLst/>
            <a:ahLst/>
            <a:cxnLst/>
            <a:rect l="l" t="t" r="r" b="b"/>
            <a:pathLst>
              <a:path w="184785" h="434339">
                <a:moveTo>
                  <a:pt x="0" y="92201"/>
                </a:moveTo>
                <a:lnTo>
                  <a:pt x="92202" y="0"/>
                </a:lnTo>
                <a:lnTo>
                  <a:pt x="184404" y="92201"/>
                </a:lnTo>
                <a:lnTo>
                  <a:pt x="138303" y="92201"/>
                </a:lnTo>
                <a:lnTo>
                  <a:pt x="138303" y="434339"/>
                </a:lnTo>
                <a:lnTo>
                  <a:pt x="46101" y="434339"/>
                </a:lnTo>
                <a:lnTo>
                  <a:pt x="46101" y="92201"/>
                </a:lnTo>
                <a:lnTo>
                  <a:pt x="0" y="92201"/>
                </a:lnTo>
                <a:close/>
              </a:path>
            </a:pathLst>
          </a:custGeom>
          <a:ln w="15239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0400" y="5364479"/>
            <a:ext cx="7391400" cy="109855"/>
          </a:xfrm>
          <a:custGeom>
            <a:avLst/>
            <a:gdLst/>
            <a:ahLst/>
            <a:cxnLst/>
            <a:rect l="l" t="t" r="r" b="b"/>
            <a:pathLst>
              <a:path w="7391400" h="109854">
                <a:moveTo>
                  <a:pt x="7391400" y="109728"/>
                </a:moveTo>
                <a:lnTo>
                  <a:pt x="0" y="109728"/>
                </a:lnTo>
                <a:lnTo>
                  <a:pt x="0" y="0"/>
                </a:lnTo>
                <a:lnTo>
                  <a:pt x="7391400" y="0"/>
                </a:lnTo>
                <a:lnTo>
                  <a:pt x="7391400" y="109728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0400" y="5364479"/>
            <a:ext cx="7391400" cy="109855"/>
          </a:xfrm>
          <a:custGeom>
            <a:avLst/>
            <a:gdLst/>
            <a:ahLst/>
            <a:cxnLst/>
            <a:rect l="l" t="t" r="r" b="b"/>
            <a:pathLst>
              <a:path w="7391400" h="109854">
                <a:moveTo>
                  <a:pt x="7391400" y="109728"/>
                </a:moveTo>
                <a:lnTo>
                  <a:pt x="0" y="109728"/>
                </a:lnTo>
                <a:lnTo>
                  <a:pt x="0" y="0"/>
                </a:lnTo>
                <a:lnTo>
                  <a:pt x="7391400" y="0"/>
                </a:lnTo>
                <a:lnTo>
                  <a:pt x="7391400" y="109728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82071" y="4549140"/>
            <a:ext cx="109855" cy="815340"/>
          </a:xfrm>
          <a:custGeom>
            <a:avLst/>
            <a:gdLst/>
            <a:ahLst/>
            <a:cxnLst/>
            <a:rect l="l" t="t" r="r" b="b"/>
            <a:pathLst>
              <a:path w="109854" h="815339">
                <a:moveTo>
                  <a:pt x="0" y="0"/>
                </a:moveTo>
                <a:lnTo>
                  <a:pt x="109727" y="0"/>
                </a:lnTo>
                <a:lnTo>
                  <a:pt x="109727" y="815340"/>
                </a:lnTo>
                <a:lnTo>
                  <a:pt x="0" y="815340"/>
                </a:lnTo>
                <a:lnTo>
                  <a:pt x="0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82071" y="4549140"/>
            <a:ext cx="109855" cy="815340"/>
          </a:xfrm>
          <a:custGeom>
            <a:avLst/>
            <a:gdLst/>
            <a:ahLst/>
            <a:cxnLst/>
            <a:rect l="l" t="t" r="r" b="b"/>
            <a:pathLst>
              <a:path w="109854" h="815339">
                <a:moveTo>
                  <a:pt x="0" y="0"/>
                </a:moveTo>
                <a:lnTo>
                  <a:pt x="109727" y="0"/>
                </a:lnTo>
                <a:lnTo>
                  <a:pt x="109727" y="815340"/>
                </a:lnTo>
                <a:lnTo>
                  <a:pt x="0" y="81534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4679" y="4536947"/>
            <a:ext cx="205740" cy="828040"/>
          </a:xfrm>
          <a:custGeom>
            <a:avLst/>
            <a:gdLst/>
            <a:ahLst/>
            <a:cxnLst/>
            <a:rect l="l" t="t" r="r" b="b"/>
            <a:pathLst>
              <a:path w="205739" h="828039">
                <a:moveTo>
                  <a:pt x="154305" y="102869"/>
                </a:moveTo>
                <a:lnTo>
                  <a:pt x="51435" y="102869"/>
                </a:lnTo>
                <a:lnTo>
                  <a:pt x="51435" y="827532"/>
                </a:lnTo>
                <a:lnTo>
                  <a:pt x="154305" y="827532"/>
                </a:lnTo>
                <a:lnTo>
                  <a:pt x="154305" y="102869"/>
                </a:lnTo>
                <a:close/>
              </a:path>
              <a:path w="205739" h="828039">
                <a:moveTo>
                  <a:pt x="102870" y="0"/>
                </a:moveTo>
                <a:lnTo>
                  <a:pt x="0" y="102869"/>
                </a:lnTo>
                <a:lnTo>
                  <a:pt x="205740" y="102869"/>
                </a:lnTo>
                <a:lnTo>
                  <a:pt x="102870" y="0"/>
                </a:lnTo>
                <a:close/>
              </a:path>
            </a:pathLst>
          </a:custGeom>
          <a:solidFill>
            <a:srgbClr val="31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4679" y="4536947"/>
            <a:ext cx="205740" cy="828040"/>
          </a:xfrm>
          <a:custGeom>
            <a:avLst/>
            <a:gdLst/>
            <a:ahLst/>
            <a:cxnLst/>
            <a:rect l="l" t="t" r="r" b="b"/>
            <a:pathLst>
              <a:path w="205739" h="828039">
                <a:moveTo>
                  <a:pt x="0" y="102869"/>
                </a:moveTo>
                <a:lnTo>
                  <a:pt x="102870" y="0"/>
                </a:lnTo>
                <a:lnTo>
                  <a:pt x="205740" y="102869"/>
                </a:lnTo>
                <a:lnTo>
                  <a:pt x="154305" y="102869"/>
                </a:lnTo>
                <a:lnTo>
                  <a:pt x="154305" y="827532"/>
                </a:lnTo>
                <a:lnTo>
                  <a:pt x="51435" y="827532"/>
                </a:lnTo>
                <a:lnTo>
                  <a:pt x="51435" y="102869"/>
                </a:lnTo>
                <a:lnTo>
                  <a:pt x="0" y="102869"/>
                </a:lnTo>
                <a:close/>
              </a:path>
            </a:pathLst>
          </a:custGeom>
          <a:ln w="15240">
            <a:solidFill>
              <a:srgbClr val="218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01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41248" y="134465"/>
            <a:ext cx="1219504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DevOps</a:t>
            </a:r>
            <a:r>
              <a:rPr spc="-80" dirty="0"/>
              <a:t> </a:t>
            </a:r>
            <a:r>
              <a:rPr spc="-5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1540764" y="1626107"/>
            <a:ext cx="8525256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0852" y="4108703"/>
            <a:ext cx="1725168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619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21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5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93749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5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34944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4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663592" y="892619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4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117168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4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558194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4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99221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4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0440416" y="863312"/>
            <a:ext cx="1441873" cy="956733"/>
          </a:xfrm>
          <a:custGeom>
            <a:avLst/>
            <a:gdLst/>
            <a:ahLst/>
            <a:cxnLst/>
            <a:rect l="l" t="t" r="r" b="b"/>
            <a:pathLst>
              <a:path w="1081404" h="717550">
                <a:moveTo>
                  <a:pt x="0" y="717511"/>
                </a:moveTo>
                <a:lnTo>
                  <a:pt x="1080820" y="717511"/>
                </a:lnTo>
                <a:lnTo>
                  <a:pt x="1080820" y="0"/>
                </a:lnTo>
                <a:lnTo>
                  <a:pt x="0" y="0"/>
                </a:lnTo>
                <a:lnTo>
                  <a:pt x="0" y="717511"/>
                </a:lnTo>
                <a:close/>
              </a:path>
            </a:pathLst>
          </a:custGeom>
          <a:solidFill>
            <a:srgbClr val="00AFC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52721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5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793749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5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3234944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4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675972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4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6117168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4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7558194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4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8999221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4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0440416" y="1819977"/>
            <a:ext cx="1441873" cy="4323080"/>
          </a:xfrm>
          <a:custGeom>
            <a:avLst/>
            <a:gdLst/>
            <a:ahLst/>
            <a:cxnLst/>
            <a:rect l="l" t="t" r="r" b="b"/>
            <a:pathLst>
              <a:path w="1081404" h="3242310">
                <a:moveTo>
                  <a:pt x="0" y="3242056"/>
                </a:moveTo>
                <a:lnTo>
                  <a:pt x="1080820" y="3242056"/>
                </a:lnTo>
                <a:lnTo>
                  <a:pt x="1080820" y="0"/>
                </a:lnTo>
                <a:lnTo>
                  <a:pt x="0" y="0"/>
                </a:lnTo>
                <a:lnTo>
                  <a:pt x="0" y="3242056"/>
                </a:lnTo>
                <a:close/>
              </a:path>
            </a:pathLst>
          </a:custGeom>
          <a:solidFill>
            <a:srgbClr val="CAE3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793748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234943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675971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117167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558193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8999220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0440415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44254" y="1819995"/>
            <a:ext cx="11545993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24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52720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11881441" y="854964"/>
            <a:ext cx="0" cy="5296747"/>
          </a:xfrm>
          <a:custGeom>
            <a:avLst/>
            <a:gdLst/>
            <a:ahLst/>
            <a:cxnLst/>
            <a:rect l="l" t="t" r="r" b="b"/>
            <a:pathLst>
              <a:path h="3972560">
                <a:moveTo>
                  <a:pt x="0" y="0"/>
                </a:moveTo>
                <a:lnTo>
                  <a:pt x="0" y="39721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344254" y="863431"/>
            <a:ext cx="11545993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24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344254" y="6142719"/>
            <a:ext cx="11545993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24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03784" y="184601"/>
            <a:ext cx="140208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0479">
              <a:lnSpc>
                <a:spcPct val="100000"/>
              </a:lnSpc>
            </a:pPr>
            <a:r>
              <a:rPr spc="-267" dirty="0"/>
              <a:t>DevOps </a:t>
            </a:r>
            <a:r>
              <a:rPr spc="-247" dirty="0"/>
              <a:t>Tool</a:t>
            </a:r>
            <a:r>
              <a:rPr spc="-433" dirty="0"/>
              <a:t> </a:t>
            </a:r>
            <a:r>
              <a:rPr spc="-240" dirty="0"/>
              <a:t>Chain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001851" y="6415836"/>
            <a:ext cx="1888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67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5569" y="1024467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5" h="457200">
                <a:moveTo>
                  <a:pt x="907211" y="0"/>
                </a:moveTo>
                <a:lnTo>
                  <a:pt x="76200" y="0"/>
                </a:lnTo>
                <a:lnTo>
                  <a:pt x="46537" y="5976"/>
                </a:lnTo>
                <a:lnTo>
                  <a:pt x="22317" y="22288"/>
                </a:lnTo>
                <a:lnTo>
                  <a:pt x="5987" y="46505"/>
                </a:lnTo>
                <a:lnTo>
                  <a:pt x="0" y="76200"/>
                </a:lnTo>
                <a:lnTo>
                  <a:pt x="0" y="380873"/>
                </a:lnTo>
                <a:lnTo>
                  <a:pt x="5987" y="410587"/>
                </a:lnTo>
                <a:lnTo>
                  <a:pt x="22317" y="434848"/>
                </a:lnTo>
                <a:lnTo>
                  <a:pt x="46537" y="451203"/>
                </a:lnTo>
                <a:lnTo>
                  <a:pt x="76200" y="457200"/>
                </a:lnTo>
                <a:lnTo>
                  <a:pt x="907211" y="457200"/>
                </a:lnTo>
                <a:lnTo>
                  <a:pt x="936881" y="451203"/>
                </a:lnTo>
                <a:lnTo>
                  <a:pt x="961120" y="434847"/>
                </a:lnTo>
                <a:lnTo>
                  <a:pt x="977467" y="410587"/>
                </a:lnTo>
                <a:lnTo>
                  <a:pt x="983462" y="380873"/>
                </a:lnTo>
                <a:lnTo>
                  <a:pt x="983462" y="76200"/>
                </a:lnTo>
                <a:lnTo>
                  <a:pt x="977467" y="46505"/>
                </a:lnTo>
                <a:lnTo>
                  <a:pt x="961120" y="22288"/>
                </a:lnTo>
                <a:lnTo>
                  <a:pt x="936881" y="5976"/>
                </a:lnTo>
                <a:lnTo>
                  <a:pt x="907211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597543" y="1050002"/>
            <a:ext cx="967740" cy="553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-1693" algn="ctr">
              <a:lnSpc>
                <a:spcPct val="90100"/>
              </a:lnSpc>
            </a:pPr>
            <a:r>
              <a:rPr sz="1333" b="1" spc="-87" dirty="0">
                <a:latin typeface="Arial"/>
                <a:cs typeface="Arial"/>
              </a:rPr>
              <a:t>Software  </a:t>
            </a:r>
            <a:r>
              <a:rPr sz="1333" b="1" spc="-73" dirty="0">
                <a:latin typeface="Arial"/>
                <a:cs typeface="Arial"/>
              </a:rPr>
              <a:t>Lifecycle  </a:t>
            </a:r>
            <a:r>
              <a:rPr sz="1333" b="1" spc="-127" dirty="0">
                <a:latin typeface="Arial"/>
                <a:cs typeface="Arial"/>
              </a:rPr>
              <a:t>M</a:t>
            </a:r>
            <a:r>
              <a:rPr sz="1333" b="1" spc="-93" dirty="0">
                <a:latin typeface="Arial"/>
                <a:cs typeface="Arial"/>
              </a:rPr>
              <a:t>an</a:t>
            </a:r>
            <a:r>
              <a:rPr sz="1333" b="1" spc="-80" dirty="0">
                <a:latin typeface="Arial"/>
                <a:cs typeface="Arial"/>
              </a:rPr>
              <a:t>a</a:t>
            </a:r>
            <a:r>
              <a:rPr sz="1333" b="1" spc="-120" dirty="0">
                <a:latin typeface="Arial"/>
                <a:cs typeface="Arial"/>
              </a:rPr>
              <a:t>g</a:t>
            </a:r>
            <a:r>
              <a:rPr sz="1333" b="1" spc="-87" dirty="0">
                <a:latin typeface="Arial"/>
                <a:cs typeface="Arial"/>
              </a:rPr>
              <a:t>e</a:t>
            </a:r>
            <a:r>
              <a:rPr sz="1333" b="1" spc="-93" dirty="0">
                <a:latin typeface="Arial"/>
                <a:cs typeface="Arial"/>
              </a:rPr>
              <a:t>m</a:t>
            </a:r>
            <a:r>
              <a:rPr sz="1333" b="1" spc="-87" dirty="0">
                <a:latin typeface="Arial"/>
                <a:cs typeface="Arial"/>
              </a:rPr>
              <a:t>e</a:t>
            </a:r>
            <a:r>
              <a:rPr sz="1333" b="1" spc="-33" dirty="0">
                <a:latin typeface="Arial"/>
                <a:cs typeface="Arial"/>
              </a:rPr>
              <a:t>nt</a:t>
            </a:r>
            <a:endParaRPr sz="133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59449" y="1024467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4" h="457200">
                <a:moveTo>
                  <a:pt x="907288" y="0"/>
                </a:moveTo>
                <a:lnTo>
                  <a:pt x="76200" y="0"/>
                </a:lnTo>
                <a:lnTo>
                  <a:pt x="46559" y="5976"/>
                </a:lnTo>
                <a:lnTo>
                  <a:pt x="22336" y="22288"/>
                </a:lnTo>
                <a:lnTo>
                  <a:pt x="5994" y="46505"/>
                </a:lnTo>
                <a:lnTo>
                  <a:pt x="0" y="76200"/>
                </a:lnTo>
                <a:lnTo>
                  <a:pt x="0" y="380873"/>
                </a:lnTo>
                <a:lnTo>
                  <a:pt x="5994" y="410587"/>
                </a:lnTo>
                <a:lnTo>
                  <a:pt x="22336" y="434848"/>
                </a:lnTo>
                <a:lnTo>
                  <a:pt x="46559" y="451203"/>
                </a:lnTo>
                <a:lnTo>
                  <a:pt x="76200" y="457200"/>
                </a:lnTo>
                <a:lnTo>
                  <a:pt x="907288" y="457200"/>
                </a:lnTo>
                <a:lnTo>
                  <a:pt x="936928" y="451203"/>
                </a:lnTo>
                <a:lnTo>
                  <a:pt x="961151" y="434847"/>
                </a:lnTo>
                <a:lnTo>
                  <a:pt x="977493" y="410587"/>
                </a:lnTo>
                <a:lnTo>
                  <a:pt x="983488" y="380873"/>
                </a:lnTo>
                <a:lnTo>
                  <a:pt x="983488" y="76200"/>
                </a:lnTo>
                <a:lnTo>
                  <a:pt x="977493" y="46505"/>
                </a:lnTo>
                <a:lnTo>
                  <a:pt x="961151" y="22288"/>
                </a:lnTo>
                <a:lnTo>
                  <a:pt x="936928" y="5976"/>
                </a:lnTo>
                <a:lnTo>
                  <a:pt x="907288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2031662" y="1121834"/>
            <a:ext cx="966047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" algn="ctr">
              <a:lnSpc>
                <a:spcPts val="1520"/>
              </a:lnSpc>
            </a:pPr>
            <a:r>
              <a:rPr sz="1333" b="1" spc="-100" dirty="0">
                <a:latin typeface="Arial"/>
                <a:cs typeface="Arial"/>
              </a:rPr>
              <a:t>Dev</a:t>
            </a:r>
            <a:endParaRPr sz="1333">
              <a:latin typeface="Arial"/>
              <a:cs typeface="Arial"/>
            </a:endParaRPr>
          </a:p>
          <a:p>
            <a:pPr algn="ctr">
              <a:lnSpc>
                <a:spcPts val="1520"/>
              </a:lnSpc>
            </a:pPr>
            <a:r>
              <a:rPr sz="1333" b="1" spc="-80" dirty="0">
                <a:latin typeface="Arial"/>
                <a:cs typeface="Arial"/>
              </a:rPr>
              <a:t>Environment</a:t>
            </a:r>
            <a:endParaRPr sz="1333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08773" y="1012951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4" h="457200">
                <a:moveTo>
                  <a:pt x="907160" y="0"/>
                </a:moveTo>
                <a:lnTo>
                  <a:pt x="76200" y="0"/>
                </a:lnTo>
                <a:lnTo>
                  <a:pt x="46505" y="5976"/>
                </a:lnTo>
                <a:lnTo>
                  <a:pt x="22288" y="22288"/>
                </a:lnTo>
                <a:lnTo>
                  <a:pt x="5976" y="46505"/>
                </a:lnTo>
                <a:lnTo>
                  <a:pt x="0" y="76200"/>
                </a:lnTo>
                <a:lnTo>
                  <a:pt x="0" y="381000"/>
                </a:lnTo>
                <a:lnTo>
                  <a:pt x="5976" y="410640"/>
                </a:lnTo>
                <a:lnTo>
                  <a:pt x="22288" y="434863"/>
                </a:lnTo>
                <a:lnTo>
                  <a:pt x="46505" y="451205"/>
                </a:lnTo>
                <a:lnTo>
                  <a:pt x="76200" y="457200"/>
                </a:lnTo>
                <a:lnTo>
                  <a:pt x="907160" y="457200"/>
                </a:lnTo>
                <a:lnTo>
                  <a:pt x="936801" y="451205"/>
                </a:lnTo>
                <a:lnTo>
                  <a:pt x="961024" y="434863"/>
                </a:lnTo>
                <a:lnTo>
                  <a:pt x="977366" y="410640"/>
                </a:lnTo>
                <a:lnTo>
                  <a:pt x="983360" y="381000"/>
                </a:lnTo>
                <a:lnTo>
                  <a:pt x="983360" y="76200"/>
                </a:lnTo>
                <a:lnTo>
                  <a:pt x="977366" y="46505"/>
                </a:lnTo>
                <a:lnTo>
                  <a:pt x="961024" y="22288"/>
                </a:lnTo>
                <a:lnTo>
                  <a:pt x="936801" y="5976"/>
                </a:lnTo>
                <a:lnTo>
                  <a:pt x="907160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3442376" y="1133008"/>
            <a:ext cx="10430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300" marR="6773" indent="-236214">
              <a:lnSpc>
                <a:spcPts val="1440"/>
              </a:lnSpc>
            </a:pPr>
            <a:r>
              <a:rPr sz="1333" b="1" spc="-180" dirty="0">
                <a:latin typeface="Arial"/>
                <a:cs typeface="Arial"/>
              </a:rPr>
              <a:t>SCM </a:t>
            </a:r>
            <a:r>
              <a:rPr sz="1333" b="1" spc="313" dirty="0">
                <a:latin typeface="Arial"/>
                <a:cs typeface="Arial"/>
              </a:rPr>
              <a:t>/</a:t>
            </a:r>
            <a:r>
              <a:rPr sz="1333" b="1" spc="-127" dirty="0">
                <a:latin typeface="Arial"/>
                <a:cs typeface="Arial"/>
              </a:rPr>
              <a:t> </a:t>
            </a:r>
            <a:r>
              <a:rPr sz="1333" b="1" spc="-93" dirty="0">
                <a:latin typeface="Arial"/>
                <a:cs typeface="Arial"/>
              </a:rPr>
              <a:t>Version  </a:t>
            </a:r>
            <a:r>
              <a:rPr sz="1333" b="1" spc="-73" dirty="0">
                <a:latin typeface="Arial"/>
                <a:cs typeface="Arial"/>
              </a:rPr>
              <a:t>Control</a:t>
            </a:r>
            <a:endParaRPr sz="1333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34898" y="1012951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4" h="457200">
                <a:moveTo>
                  <a:pt x="907288" y="0"/>
                </a:moveTo>
                <a:lnTo>
                  <a:pt x="76200" y="0"/>
                </a:lnTo>
                <a:lnTo>
                  <a:pt x="46559" y="5976"/>
                </a:lnTo>
                <a:lnTo>
                  <a:pt x="22336" y="22288"/>
                </a:lnTo>
                <a:lnTo>
                  <a:pt x="5994" y="46505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07288" y="457200"/>
                </a:lnTo>
                <a:lnTo>
                  <a:pt x="936928" y="451205"/>
                </a:lnTo>
                <a:lnTo>
                  <a:pt x="961151" y="434863"/>
                </a:lnTo>
                <a:lnTo>
                  <a:pt x="977493" y="410640"/>
                </a:lnTo>
                <a:lnTo>
                  <a:pt x="983488" y="381000"/>
                </a:lnTo>
                <a:lnTo>
                  <a:pt x="983488" y="76200"/>
                </a:lnTo>
                <a:lnTo>
                  <a:pt x="977493" y="46505"/>
                </a:lnTo>
                <a:lnTo>
                  <a:pt x="961151" y="22288"/>
                </a:lnTo>
                <a:lnTo>
                  <a:pt x="936928" y="5976"/>
                </a:lnTo>
                <a:lnTo>
                  <a:pt x="907288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4907449" y="1133009"/>
            <a:ext cx="9677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280240">
              <a:lnSpc>
                <a:spcPts val="1440"/>
              </a:lnSpc>
            </a:pPr>
            <a:r>
              <a:rPr sz="1333" b="1" spc="-87" dirty="0">
                <a:latin typeface="Arial"/>
                <a:cs typeface="Arial"/>
              </a:rPr>
              <a:t>Build  </a:t>
            </a:r>
            <a:r>
              <a:rPr sz="1333" b="1" spc="-127" dirty="0">
                <a:latin typeface="Arial"/>
                <a:cs typeface="Arial"/>
              </a:rPr>
              <a:t>M</a:t>
            </a:r>
            <a:r>
              <a:rPr sz="1333" b="1" spc="-93" dirty="0">
                <a:latin typeface="Arial"/>
                <a:cs typeface="Arial"/>
              </a:rPr>
              <a:t>an</a:t>
            </a:r>
            <a:r>
              <a:rPr sz="1333" b="1" spc="-80" dirty="0">
                <a:latin typeface="Arial"/>
                <a:cs typeface="Arial"/>
              </a:rPr>
              <a:t>a</a:t>
            </a:r>
            <a:r>
              <a:rPr sz="1333" b="1" spc="-120" dirty="0">
                <a:latin typeface="Arial"/>
                <a:cs typeface="Arial"/>
              </a:rPr>
              <a:t>g</a:t>
            </a:r>
            <a:r>
              <a:rPr sz="1333" b="1" spc="-87" dirty="0">
                <a:latin typeface="Arial"/>
                <a:cs typeface="Arial"/>
              </a:rPr>
              <a:t>e</a:t>
            </a:r>
            <a:r>
              <a:rPr sz="1333" b="1" spc="-93" dirty="0">
                <a:latin typeface="Arial"/>
                <a:cs typeface="Arial"/>
              </a:rPr>
              <a:t>m</a:t>
            </a:r>
            <a:r>
              <a:rPr sz="1333" b="1" spc="-87" dirty="0">
                <a:latin typeface="Arial"/>
                <a:cs typeface="Arial"/>
              </a:rPr>
              <a:t>e</a:t>
            </a:r>
            <a:r>
              <a:rPr sz="1333" b="1" spc="-33" dirty="0">
                <a:latin typeface="Arial"/>
                <a:cs typeface="Arial"/>
              </a:rPr>
              <a:t>nt</a:t>
            </a:r>
            <a:endParaRPr sz="1333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80329" y="1012951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4" h="457200">
                <a:moveTo>
                  <a:pt x="907161" y="0"/>
                </a:moveTo>
                <a:lnTo>
                  <a:pt x="76200" y="0"/>
                </a:lnTo>
                <a:lnTo>
                  <a:pt x="46559" y="5976"/>
                </a:lnTo>
                <a:lnTo>
                  <a:pt x="22336" y="22288"/>
                </a:lnTo>
                <a:lnTo>
                  <a:pt x="5994" y="46505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07161" y="457200"/>
                </a:lnTo>
                <a:lnTo>
                  <a:pt x="936855" y="451205"/>
                </a:lnTo>
                <a:lnTo>
                  <a:pt x="961072" y="434863"/>
                </a:lnTo>
                <a:lnTo>
                  <a:pt x="977384" y="410640"/>
                </a:lnTo>
                <a:lnTo>
                  <a:pt x="983361" y="381000"/>
                </a:lnTo>
                <a:lnTo>
                  <a:pt x="983361" y="76200"/>
                </a:lnTo>
                <a:lnTo>
                  <a:pt x="977384" y="46505"/>
                </a:lnTo>
                <a:lnTo>
                  <a:pt x="961072" y="22288"/>
                </a:lnTo>
                <a:lnTo>
                  <a:pt x="936855" y="5976"/>
                </a:lnTo>
                <a:lnTo>
                  <a:pt x="907161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 txBox="1"/>
          <p:nvPr/>
        </p:nvSpPr>
        <p:spPr>
          <a:xfrm>
            <a:off x="6359144" y="1201421"/>
            <a:ext cx="955040" cy="20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333" b="1" spc="-133" dirty="0">
                <a:latin typeface="Arial"/>
                <a:cs typeface="Arial"/>
              </a:rPr>
              <a:t>Code</a:t>
            </a:r>
            <a:r>
              <a:rPr sz="1333" b="1" spc="-227" dirty="0">
                <a:latin typeface="Arial"/>
                <a:cs typeface="Arial"/>
              </a:rPr>
              <a:t> </a:t>
            </a:r>
            <a:r>
              <a:rPr sz="1333" b="1" spc="-53" dirty="0">
                <a:latin typeface="Arial"/>
                <a:cs typeface="Arial"/>
              </a:rPr>
              <a:t>Quality</a:t>
            </a:r>
            <a:endParaRPr sz="1333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14243" y="1012951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5" h="457200">
                <a:moveTo>
                  <a:pt x="907161" y="0"/>
                </a:moveTo>
                <a:lnTo>
                  <a:pt x="76200" y="0"/>
                </a:lnTo>
                <a:lnTo>
                  <a:pt x="46559" y="5976"/>
                </a:lnTo>
                <a:lnTo>
                  <a:pt x="22336" y="22288"/>
                </a:lnTo>
                <a:lnTo>
                  <a:pt x="5994" y="46505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07161" y="457200"/>
                </a:lnTo>
                <a:lnTo>
                  <a:pt x="936855" y="451205"/>
                </a:lnTo>
                <a:lnTo>
                  <a:pt x="961072" y="434863"/>
                </a:lnTo>
                <a:lnTo>
                  <a:pt x="977384" y="410640"/>
                </a:lnTo>
                <a:lnTo>
                  <a:pt x="983361" y="381000"/>
                </a:lnTo>
                <a:lnTo>
                  <a:pt x="983361" y="76200"/>
                </a:lnTo>
                <a:lnTo>
                  <a:pt x="977384" y="46505"/>
                </a:lnTo>
                <a:lnTo>
                  <a:pt x="961072" y="22288"/>
                </a:lnTo>
                <a:lnTo>
                  <a:pt x="936855" y="5976"/>
                </a:lnTo>
                <a:lnTo>
                  <a:pt x="907161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7659116" y="1201421"/>
            <a:ext cx="1223433" cy="20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333" b="1" spc="-87" dirty="0">
                <a:latin typeface="Arial"/>
                <a:cs typeface="Arial"/>
              </a:rPr>
              <a:t>Test</a:t>
            </a:r>
            <a:r>
              <a:rPr sz="1333" b="1" spc="-167" dirty="0">
                <a:latin typeface="Arial"/>
                <a:cs typeface="Arial"/>
              </a:rPr>
              <a:t> </a:t>
            </a:r>
            <a:r>
              <a:rPr sz="1333" b="1" spc="-80" dirty="0">
                <a:latin typeface="Arial"/>
                <a:cs typeface="Arial"/>
              </a:rPr>
              <a:t>Automation</a:t>
            </a:r>
            <a:endParaRPr sz="1333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063397" y="1001436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5" h="457200">
                <a:moveTo>
                  <a:pt x="907287" y="0"/>
                </a:moveTo>
                <a:lnTo>
                  <a:pt x="76326" y="0"/>
                </a:lnTo>
                <a:lnTo>
                  <a:pt x="46612" y="5976"/>
                </a:lnTo>
                <a:lnTo>
                  <a:pt x="22351" y="22288"/>
                </a:lnTo>
                <a:lnTo>
                  <a:pt x="5996" y="46505"/>
                </a:lnTo>
                <a:lnTo>
                  <a:pt x="0" y="76200"/>
                </a:lnTo>
                <a:lnTo>
                  <a:pt x="0" y="381000"/>
                </a:lnTo>
                <a:lnTo>
                  <a:pt x="5996" y="410640"/>
                </a:lnTo>
                <a:lnTo>
                  <a:pt x="22351" y="434863"/>
                </a:lnTo>
                <a:lnTo>
                  <a:pt x="46612" y="451205"/>
                </a:lnTo>
                <a:lnTo>
                  <a:pt x="76326" y="457200"/>
                </a:lnTo>
                <a:lnTo>
                  <a:pt x="907287" y="457200"/>
                </a:lnTo>
                <a:lnTo>
                  <a:pt x="936928" y="451205"/>
                </a:lnTo>
                <a:lnTo>
                  <a:pt x="961151" y="434863"/>
                </a:lnTo>
                <a:lnTo>
                  <a:pt x="977493" y="410640"/>
                </a:lnTo>
                <a:lnTo>
                  <a:pt x="983487" y="381000"/>
                </a:lnTo>
                <a:lnTo>
                  <a:pt x="983487" y="76200"/>
                </a:lnTo>
                <a:lnTo>
                  <a:pt x="977493" y="46505"/>
                </a:lnTo>
                <a:lnTo>
                  <a:pt x="961151" y="22288"/>
                </a:lnTo>
                <a:lnTo>
                  <a:pt x="936928" y="5976"/>
                </a:lnTo>
                <a:lnTo>
                  <a:pt x="907287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9236794" y="1121665"/>
            <a:ext cx="9677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235367">
              <a:lnSpc>
                <a:spcPts val="1440"/>
              </a:lnSpc>
            </a:pPr>
            <a:r>
              <a:rPr sz="1333" b="1" spc="-80" dirty="0">
                <a:latin typeface="Arial"/>
                <a:cs typeface="Arial"/>
              </a:rPr>
              <a:t>Defect  </a:t>
            </a:r>
            <a:r>
              <a:rPr sz="1333" b="1" spc="-127" dirty="0">
                <a:latin typeface="Arial"/>
                <a:cs typeface="Arial"/>
              </a:rPr>
              <a:t>M</a:t>
            </a:r>
            <a:r>
              <a:rPr sz="1333" b="1" spc="-93" dirty="0">
                <a:latin typeface="Arial"/>
                <a:cs typeface="Arial"/>
              </a:rPr>
              <a:t>an</a:t>
            </a:r>
            <a:r>
              <a:rPr sz="1333" b="1" spc="-80" dirty="0">
                <a:latin typeface="Arial"/>
                <a:cs typeface="Arial"/>
              </a:rPr>
              <a:t>a</a:t>
            </a:r>
            <a:r>
              <a:rPr sz="1333" b="1" spc="-120" dirty="0">
                <a:latin typeface="Arial"/>
                <a:cs typeface="Arial"/>
              </a:rPr>
              <a:t>g</a:t>
            </a:r>
            <a:r>
              <a:rPr sz="1333" b="1" spc="-87" dirty="0">
                <a:latin typeface="Arial"/>
                <a:cs typeface="Arial"/>
              </a:rPr>
              <a:t>e</a:t>
            </a:r>
            <a:r>
              <a:rPr sz="1333" b="1" spc="-93" dirty="0">
                <a:latin typeface="Arial"/>
                <a:cs typeface="Arial"/>
              </a:rPr>
              <a:t>m</a:t>
            </a:r>
            <a:r>
              <a:rPr sz="1333" b="1" spc="-87" dirty="0">
                <a:latin typeface="Arial"/>
                <a:cs typeface="Arial"/>
              </a:rPr>
              <a:t>e</a:t>
            </a:r>
            <a:r>
              <a:rPr sz="1333" b="1" spc="-33" dirty="0">
                <a:latin typeface="Arial"/>
                <a:cs typeface="Arial"/>
              </a:rPr>
              <a:t>nt</a:t>
            </a:r>
            <a:endParaRPr sz="1333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489691" y="1001436"/>
            <a:ext cx="1311487" cy="609600"/>
          </a:xfrm>
          <a:custGeom>
            <a:avLst/>
            <a:gdLst/>
            <a:ahLst/>
            <a:cxnLst/>
            <a:rect l="l" t="t" r="r" b="b"/>
            <a:pathLst>
              <a:path w="983615" h="457200">
                <a:moveTo>
                  <a:pt x="907287" y="0"/>
                </a:moveTo>
                <a:lnTo>
                  <a:pt x="76200" y="0"/>
                </a:lnTo>
                <a:lnTo>
                  <a:pt x="46559" y="5976"/>
                </a:lnTo>
                <a:lnTo>
                  <a:pt x="22336" y="22288"/>
                </a:lnTo>
                <a:lnTo>
                  <a:pt x="5994" y="46505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07287" y="457200"/>
                </a:lnTo>
                <a:lnTo>
                  <a:pt x="936928" y="451205"/>
                </a:lnTo>
                <a:lnTo>
                  <a:pt x="961151" y="434863"/>
                </a:lnTo>
                <a:lnTo>
                  <a:pt x="977493" y="410640"/>
                </a:lnTo>
                <a:lnTo>
                  <a:pt x="983487" y="381000"/>
                </a:lnTo>
                <a:lnTo>
                  <a:pt x="983487" y="76200"/>
                </a:lnTo>
                <a:lnTo>
                  <a:pt x="977493" y="46505"/>
                </a:lnTo>
                <a:lnTo>
                  <a:pt x="961151" y="22288"/>
                </a:lnTo>
                <a:lnTo>
                  <a:pt x="936928" y="5976"/>
                </a:lnTo>
                <a:lnTo>
                  <a:pt x="907287" y="0"/>
                </a:lnTo>
                <a:close/>
              </a:path>
            </a:pathLst>
          </a:custGeom>
          <a:solidFill>
            <a:srgbClr val="C1F7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 txBox="1"/>
          <p:nvPr/>
        </p:nvSpPr>
        <p:spPr>
          <a:xfrm>
            <a:off x="10628714" y="1121665"/>
            <a:ext cx="10354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78" marR="6773" indent="-77890">
              <a:lnSpc>
                <a:spcPts val="1440"/>
              </a:lnSpc>
            </a:pPr>
            <a:r>
              <a:rPr sz="1333" b="1" spc="-47" dirty="0">
                <a:latin typeface="Arial"/>
                <a:cs typeface="Arial"/>
              </a:rPr>
              <a:t>In</a:t>
            </a:r>
            <a:r>
              <a:rPr sz="1333" b="1" spc="-33" dirty="0">
                <a:latin typeface="Arial"/>
                <a:cs typeface="Arial"/>
              </a:rPr>
              <a:t>f</a:t>
            </a:r>
            <a:r>
              <a:rPr sz="1333" b="1" spc="-47" dirty="0">
                <a:latin typeface="Arial"/>
                <a:cs typeface="Arial"/>
              </a:rPr>
              <a:t>r</a:t>
            </a:r>
            <a:r>
              <a:rPr sz="1333" b="1" spc="-93" dirty="0">
                <a:latin typeface="Arial"/>
                <a:cs typeface="Arial"/>
              </a:rPr>
              <a:t>a</a:t>
            </a:r>
            <a:r>
              <a:rPr sz="1333" b="1" spc="-140" dirty="0">
                <a:latin typeface="Arial"/>
                <a:cs typeface="Arial"/>
              </a:rPr>
              <a:t>s</a:t>
            </a:r>
            <a:r>
              <a:rPr sz="1333" b="1" spc="-13" dirty="0">
                <a:latin typeface="Arial"/>
                <a:cs typeface="Arial"/>
              </a:rPr>
              <a:t>tr</a:t>
            </a:r>
            <a:r>
              <a:rPr sz="1333" b="1" spc="-87" dirty="0">
                <a:latin typeface="Arial"/>
                <a:cs typeface="Arial"/>
              </a:rPr>
              <a:t>u</a:t>
            </a:r>
            <a:r>
              <a:rPr sz="1333" b="1" spc="-133" dirty="0">
                <a:latin typeface="Arial"/>
                <a:cs typeface="Arial"/>
              </a:rPr>
              <a:t>c</a:t>
            </a:r>
            <a:r>
              <a:rPr sz="1333" b="1" spc="-33" dirty="0">
                <a:latin typeface="Arial"/>
                <a:cs typeface="Arial"/>
              </a:rPr>
              <a:t>tu</a:t>
            </a:r>
            <a:r>
              <a:rPr sz="1333" b="1" spc="-47" dirty="0">
                <a:latin typeface="Arial"/>
                <a:cs typeface="Arial"/>
              </a:rPr>
              <a:t>r</a:t>
            </a:r>
            <a:r>
              <a:rPr sz="1333" b="1" spc="-53" dirty="0">
                <a:latin typeface="Arial"/>
                <a:cs typeface="Arial"/>
              </a:rPr>
              <a:t>e  </a:t>
            </a:r>
            <a:r>
              <a:rPr sz="1333" b="1" spc="-80" dirty="0">
                <a:latin typeface="Arial"/>
                <a:cs typeface="Arial"/>
              </a:rPr>
              <a:t>Automation</a:t>
            </a:r>
            <a:endParaRPr sz="1333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7057" y="1968145"/>
            <a:ext cx="1065224" cy="754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537057" y="2909011"/>
            <a:ext cx="1065224" cy="763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525559" y="3826748"/>
            <a:ext cx="1065224" cy="67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537057" y="4647928"/>
            <a:ext cx="1065224" cy="750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482007" y="5582954"/>
            <a:ext cx="1175343" cy="4365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1904662" y="1944319"/>
            <a:ext cx="1174868" cy="801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1882477" y="2884898"/>
            <a:ext cx="1219200" cy="812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3358388" y="1947688"/>
            <a:ext cx="1143051" cy="795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3358727" y="2900239"/>
            <a:ext cx="1157647" cy="7937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3377352" y="3808510"/>
            <a:ext cx="1150568" cy="709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/>
          <p:nvPr/>
        </p:nvSpPr>
        <p:spPr>
          <a:xfrm>
            <a:off x="4875614" y="1966112"/>
            <a:ext cx="1027684" cy="11609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4875614" y="3242547"/>
            <a:ext cx="1027684" cy="4387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4877646" y="3846694"/>
            <a:ext cx="1025804" cy="6816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4895765" y="4682710"/>
            <a:ext cx="1009073" cy="678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6293272" y="1982877"/>
            <a:ext cx="1085493" cy="7381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6291579" y="2904202"/>
            <a:ext cx="1086984" cy="3383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/>
          <p:nvPr/>
        </p:nvSpPr>
        <p:spPr>
          <a:xfrm>
            <a:off x="6293272" y="3855890"/>
            <a:ext cx="1085493" cy="661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65"/>
          <p:cNvSpPr/>
          <p:nvPr/>
        </p:nvSpPr>
        <p:spPr>
          <a:xfrm>
            <a:off x="6291579" y="3345569"/>
            <a:ext cx="1086984" cy="3438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66"/>
          <p:cNvSpPr/>
          <p:nvPr/>
        </p:nvSpPr>
        <p:spPr>
          <a:xfrm>
            <a:off x="7761394" y="1996406"/>
            <a:ext cx="988940" cy="7200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67"/>
          <p:cNvSpPr/>
          <p:nvPr/>
        </p:nvSpPr>
        <p:spPr>
          <a:xfrm>
            <a:off x="7754960" y="2947839"/>
            <a:ext cx="1006161" cy="6984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68"/>
          <p:cNvSpPr/>
          <p:nvPr/>
        </p:nvSpPr>
        <p:spPr>
          <a:xfrm>
            <a:off x="7761394" y="3860460"/>
            <a:ext cx="988940" cy="6522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69"/>
          <p:cNvSpPr/>
          <p:nvPr/>
        </p:nvSpPr>
        <p:spPr>
          <a:xfrm>
            <a:off x="7761394" y="4685402"/>
            <a:ext cx="988940" cy="6755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/>
          <p:nvPr/>
        </p:nvSpPr>
        <p:spPr>
          <a:xfrm>
            <a:off x="9151620" y="2002095"/>
            <a:ext cx="1115973" cy="743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71"/>
          <p:cNvSpPr/>
          <p:nvPr/>
        </p:nvSpPr>
        <p:spPr>
          <a:xfrm>
            <a:off x="9185994" y="2947839"/>
            <a:ext cx="1081599" cy="6984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2" name="object 72"/>
          <p:cNvSpPr/>
          <p:nvPr/>
        </p:nvSpPr>
        <p:spPr>
          <a:xfrm>
            <a:off x="9151620" y="3813777"/>
            <a:ext cx="1115973" cy="6989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73"/>
          <p:cNvSpPr/>
          <p:nvPr/>
        </p:nvSpPr>
        <p:spPr>
          <a:xfrm>
            <a:off x="10625497" y="2019452"/>
            <a:ext cx="1039740" cy="7027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74"/>
          <p:cNvSpPr/>
          <p:nvPr/>
        </p:nvSpPr>
        <p:spPr>
          <a:xfrm>
            <a:off x="10626343" y="2963045"/>
            <a:ext cx="1038775" cy="683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75"/>
          <p:cNvSpPr/>
          <p:nvPr/>
        </p:nvSpPr>
        <p:spPr>
          <a:xfrm>
            <a:off x="10625497" y="3821177"/>
            <a:ext cx="1039740" cy="6619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3501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98902" y="254714"/>
            <a:ext cx="12268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Continuous Integration (CI)</a:t>
            </a:r>
            <a:r>
              <a:rPr spc="80" dirty="0"/>
              <a:t> </a:t>
            </a:r>
            <a:r>
              <a:rPr spc="-5" dirty="0"/>
              <a:t>Systems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8" y="1315351"/>
            <a:ext cx="11499743" cy="52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301209"/>
            <a:ext cx="12268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Continuous Integration (CI)</a:t>
            </a:r>
            <a:r>
              <a:rPr spc="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5943600" y="2732532"/>
            <a:ext cx="1247140" cy="1199515"/>
          </a:xfrm>
          <a:custGeom>
            <a:avLst/>
            <a:gdLst/>
            <a:ahLst/>
            <a:cxnLst/>
            <a:rect l="l" t="t" r="r" b="b"/>
            <a:pathLst>
              <a:path w="1247140" h="1199514">
                <a:moveTo>
                  <a:pt x="623316" y="0"/>
                </a:moveTo>
                <a:lnTo>
                  <a:pt x="574604" y="1804"/>
                </a:lnTo>
                <a:lnTo>
                  <a:pt x="526918" y="7128"/>
                </a:lnTo>
                <a:lnTo>
                  <a:pt x="480395" y="15838"/>
                </a:lnTo>
                <a:lnTo>
                  <a:pt x="435176" y="27801"/>
                </a:lnTo>
                <a:lnTo>
                  <a:pt x="391397" y="42884"/>
                </a:lnTo>
                <a:lnTo>
                  <a:pt x="349198" y="60953"/>
                </a:lnTo>
                <a:lnTo>
                  <a:pt x="308717" y="81875"/>
                </a:lnTo>
                <a:lnTo>
                  <a:pt x="270093" y="105517"/>
                </a:lnTo>
                <a:lnTo>
                  <a:pt x="233464" y="131745"/>
                </a:lnTo>
                <a:lnTo>
                  <a:pt x="198969" y="160426"/>
                </a:lnTo>
                <a:lnTo>
                  <a:pt x="166747" y="191427"/>
                </a:lnTo>
                <a:lnTo>
                  <a:pt x="136936" y="224615"/>
                </a:lnTo>
                <a:lnTo>
                  <a:pt x="109674" y="259855"/>
                </a:lnTo>
                <a:lnTo>
                  <a:pt x="85101" y="297016"/>
                </a:lnTo>
                <a:lnTo>
                  <a:pt x="63354" y="335963"/>
                </a:lnTo>
                <a:lnTo>
                  <a:pt x="44573" y="376563"/>
                </a:lnTo>
                <a:lnTo>
                  <a:pt x="28896" y="418682"/>
                </a:lnTo>
                <a:lnTo>
                  <a:pt x="16462" y="462189"/>
                </a:lnTo>
                <a:lnTo>
                  <a:pt x="7408" y="506948"/>
                </a:lnTo>
                <a:lnTo>
                  <a:pt x="1875" y="552828"/>
                </a:lnTo>
                <a:lnTo>
                  <a:pt x="0" y="599694"/>
                </a:lnTo>
                <a:lnTo>
                  <a:pt x="1875" y="646559"/>
                </a:lnTo>
                <a:lnTo>
                  <a:pt x="7408" y="692439"/>
                </a:lnTo>
                <a:lnTo>
                  <a:pt x="16462" y="737198"/>
                </a:lnTo>
                <a:lnTo>
                  <a:pt x="28896" y="780705"/>
                </a:lnTo>
                <a:lnTo>
                  <a:pt x="44573" y="822824"/>
                </a:lnTo>
                <a:lnTo>
                  <a:pt x="63354" y="863424"/>
                </a:lnTo>
                <a:lnTo>
                  <a:pt x="85101" y="902371"/>
                </a:lnTo>
                <a:lnTo>
                  <a:pt x="109674" y="939532"/>
                </a:lnTo>
                <a:lnTo>
                  <a:pt x="136936" y="974772"/>
                </a:lnTo>
                <a:lnTo>
                  <a:pt x="166747" y="1007960"/>
                </a:lnTo>
                <a:lnTo>
                  <a:pt x="198969" y="1038961"/>
                </a:lnTo>
                <a:lnTo>
                  <a:pt x="233464" y="1067642"/>
                </a:lnTo>
                <a:lnTo>
                  <a:pt x="270093" y="1093870"/>
                </a:lnTo>
                <a:lnTo>
                  <a:pt x="308717" y="1117512"/>
                </a:lnTo>
                <a:lnTo>
                  <a:pt x="349198" y="1138434"/>
                </a:lnTo>
                <a:lnTo>
                  <a:pt x="391397" y="1156503"/>
                </a:lnTo>
                <a:lnTo>
                  <a:pt x="435176" y="1171586"/>
                </a:lnTo>
                <a:lnTo>
                  <a:pt x="480395" y="1183549"/>
                </a:lnTo>
                <a:lnTo>
                  <a:pt x="526918" y="1192259"/>
                </a:lnTo>
                <a:lnTo>
                  <a:pt x="574604" y="1197583"/>
                </a:lnTo>
                <a:lnTo>
                  <a:pt x="623316" y="1199388"/>
                </a:lnTo>
                <a:lnTo>
                  <a:pt x="672027" y="1197583"/>
                </a:lnTo>
                <a:lnTo>
                  <a:pt x="719713" y="1192259"/>
                </a:lnTo>
                <a:lnTo>
                  <a:pt x="766236" y="1183549"/>
                </a:lnTo>
                <a:lnTo>
                  <a:pt x="811455" y="1171586"/>
                </a:lnTo>
                <a:lnTo>
                  <a:pt x="855234" y="1156503"/>
                </a:lnTo>
                <a:lnTo>
                  <a:pt x="897433" y="1138434"/>
                </a:lnTo>
                <a:lnTo>
                  <a:pt x="937914" y="1117512"/>
                </a:lnTo>
                <a:lnTo>
                  <a:pt x="976538" y="1093870"/>
                </a:lnTo>
                <a:lnTo>
                  <a:pt x="1013167" y="1067642"/>
                </a:lnTo>
                <a:lnTo>
                  <a:pt x="1047662" y="1038961"/>
                </a:lnTo>
                <a:lnTo>
                  <a:pt x="1079884" y="1007960"/>
                </a:lnTo>
                <a:lnTo>
                  <a:pt x="1109695" y="974772"/>
                </a:lnTo>
                <a:lnTo>
                  <a:pt x="1136957" y="939532"/>
                </a:lnTo>
                <a:lnTo>
                  <a:pt x="1161530" y="902371"/>
                </a:lnTo>
                <a:lnTo>
                  <a:pt x="1183277" y="863424"/>
                </a:lnTo>
                <a:lnTo>
                  <a:pt x="1202058" y="822824"/>
                </a:lnTo>
                <a:lnTo>
                  <a:pt x="1217735" y="780705"/>
                </a:lnTo>
                <a:lnTo>
                  <a:pt x="1230169" y="737198"/>
                </a:lnTo>
                <a:lnTo>
                  <a:pt x="1239223" y="692439"/>
                </a:lnTo>
                <a:lnTo>
                  <a:pt x="1244756" y="646559"/>
                </a:lnTo>
                <a:lnTo>
                  <a:pt x="1246632" y="599694"/>
                </a:lnTo>
                <a:lnTo>
                  <a:pt x="1244756" y="552828"/>
                </a:lnTo>
                <a:lnTo>
                  <a:pt x="1239223" y="506948"/>
                </a:lnTo>
                <a:lnTo>
                  <a:pt x="1230169" y="462189"/>
                </a:lnTo>
                <a:lnTo>
                  <a:pt x="1217735" y="418682"/>
                </a:lnTo>
                <a:lnTo>
                  <a:pt x="1202058" y="376563"/>
                </a:lnTo>
                <a:lnTo>
                  <a:pt x="1183277" y="335963"/>
                </a:lnTo>
                <a:lnTo>
                  <a:pt x="1161530" y="297016"/>
                </a:lnTo>
                <a:lnTo>
                  <a:pt x="1136957" y="259855"/>
                </a:lnTo>
                <a:lnTo>
                  <a:pt x="1109695" y="224615"/>
                </a:lnTo>
                <a:lnTo>
                  <a:pt x="1079884" y="191427"/>
                </a:lnTo>
                <a:lnTo>
                  <a:pt x="1047662" y="160426"/>
                </a:lnTo>
                <a:lnTo>
                  <a:pt x="1013167" y="131745"/>
                </a:lnTo>
                <a:lnTo>
                  <a:pt x="976538" y="105517"/>
                </a:lnTo>
                <a:lnTo>
                  <a:pt x="937914" y="81875"/>
                </a:lnTo>
                <a:lnTo>
                  <a:pt x="897433" y="60953"/>
                </a:lnTo>
                <a:lnTo>
                  <a:pt x="855234" y="42884"/>
                </a:lnTo>
                <a:lnTo>
                  <a:pt x="811455" y="27801"/>
                </a:lnTo>
                <a:lnTo>
                  <a:pt x="766236" y="15838"/>
                </a:lnTo>
                <a:lnTo>
                  <a:pt x="719713" y="7128"/>
                </a:lnTo>
                <a:lnTo>
                  <a:pt x="672027" y="1804"/>
                </a:lnTo>
                <a:lnTo>
                  <a:pt x="623316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3600" y="2732532"/>
            <a:ext cx="1247140" cy="1199515"/>
          </a:xfrm>
          <a:custGeom>
            <a:avLst/>
            <a:gdLst/>
            <a:ahLst/>
            <a:cxnLst/>
            <a:rect l="l" t="t" r="r" b="b"/>
            <a:pathLst>
              <a:path w="1247140" h="1199514">
                <a:moveTo>
                  <a:pt x="0" y="599694"/>
                </a:moveTo>
                <a:lnTo>
                  <a:pt x="1875" y="552828"/>
                </a:lnTo>
                <a:lnTo>
                  <a:pt x="7408" y="506948"/>
                </a:lnTo>
                <a:lnTo>
                  <a:pt x="16462" y="462189"/>
                </a:lnTo>
                <a:lnTo>
                  <a:pt x="28896" y="418682"/>
                </a:lnTo>
                <a:lnTo>
                  <a:pt x="44573" y="376563"/>
                </a:lnTo>
                <a:lnTo>
                  <a:pt x="63354" y="335963"/>
                </a:lnTo>
                <a:lnTo>
                  <a:pt x="85101" y="297016"/>
                </a:lnTo>
                <a:lnTo>
                  <a:pt x="109674" y="259855"/>
                </a:lnTo>
                <a:lnTo>
                  <a:pt x="136936" y="224615"/>
                </a:lnTo>
                <a:lnTo>
                  <a:pt x="166747" y="191427"/>
                </a:lnTo>
                <a:lnTo>
                  <a:pt x="198969" y="160426"/>
                </a:lnTo>
                <a:lnTo>
                  <a:pt x="233464" y="131745"/>
                </a:lnTo>
                <a:lnTo>
                  <a:pt x="270093" y="105517"/>
                </a:lnTo>
                <a:lnTo>
                  <a:pt x="308717" y="81875"/>
                </a:lnTo>
                <a:lnTo>
                  <a:pt x="349198" y="60953"/>
                </a:lnTo>
                <a:lnTo>
                  <a:pt x="391397" y="42884"/>
                </a:lnTo>
                <a:lnTo>
                  <a:pt x="435176" y="27801"/>
                </a:lnTo>
                <a:lnTo>
                  <a:pt x="480395" y="15838"/>
                </a:lnTo>
                <a:lnTo>
                  <a:pt x="526918" y="7128"/>
                </a:lnTo>
                <a:lnTo>
                  <a:pt x="574604" y="1804"/>
                </a:lnTo>
                <a:lnTo>
                  <a:pt x="623316" y="0"/>
                </a:lnTo>
                <a:lnTo>
                  <a:pt x="672027" y="1804"/>
                </a:lnTo>
                <a:lnTo>
                  <a:pt x="719713" y="7128"/>
                </a:lnTo>
                <a:lnTo>
                  <a:pt x="766236" y="15838"/>
                </a:lnTo>
                <a:lnTo>
                  <a:pt x="811455" y="27801"/>
                </a:lnTo>
                <a:lnTo>
                  <a:pt x="855234" y="42884"/>
                </a:lnTo>
                <a:lnTo>
                  <a:pt x="897433" y="60953"/>
                </a:lnTo>
                <a:lnTo>
                  <a:pt x="937914" y="81875"/>
                </a:lnTo>
                <a:lnTo>
                  <a:pt x="976538" y="105517"/>
                </a:lnTo>
                <a:lnTo>
                  <a:pt x="1013167" y="131745"/>
                </a:lnTo>
                <a:lnTo>
                  <a:pt x="1047662" y="160426"/>
                </a:lnTo>
                <a:lnTo>
                  <a:pt x="1079884" y="191427"/>
                </a:lnTo>
                <a:lnTo>
                  <a:pt x="1109695" y="224615"/>
                </a:lnTo>
                <a:lnTo>
                  <a:pt x="1136957" y="259855"/>
                </a:lnTo>
                <a:lnTo>
                  <a:pt x="1161530" y="297016"/>
                </a:lnTo>
                <a:lnTo>
                  <a:pt x="1183277" y="335963"/>
                </a:lnTo>
                <a:lnTo>
                  <a:pt x="1202058" y="376563"/>
                </a:lnTo>
                <a:lnTo>
                  <a:pt x="1217735" y="418682"/>
                </a:lnTo>
                <a:lnTo>
                  <a:pt x="1230169" y="462189"/>
                </a:lnTo>
                <a:lnTo>
                  <a:pt x="1239223" y="506948"/>
                </a:lnTo>
                <a:lnTo>
                  <a:pt x="1244756" y="552828"/>
                </a:lnTo>
                <a:lnTo>
                  <a:pt x="1246632" y="599694"/>
                </a:lnTo>
                <a:lnTo>
                  <a:pt x="1244756" y="646559"/>
                </a:lnTo>
                <a:lnTo>
                  <a:pt x="1239223" y="692439"/>
                </a:lnTo>
                <a:lnTo>
                  <a:pt x="1230169" y="737198"/>
                </a:lnTo>
                <a:lnTo>
                  <a:pt x="1217735" y="780705"/>
                </a:lnTo>
                <a:lnTo>
                  <a:pt x="1202058" y="822824"/>
                </a:lnTo>
                <a:lnTo>
                  <a:pt x="1183277" y="863424"/>
                </a:lnTo>
                <a:lnTo>
                  <a:pt x="1161530" y="902371"/>
                </a:lnTo>
                <a:lnTo>
                  <a:pt x="1136957" y="939532"/>
                </a:lnTo>
                <a:lnTo>
                  <a:pt x="1109695" y="974772"/>
                </a:lnTo>
                <a:lnTo>
                  <a:pt x="1079884" y="1007960"/>
                </a:lnTo>
                <a:lnTo>
                  <a:pt x="1047662" y="1038961"/>
                </a:lnTo>
                <a:lnTo>
                  <a:pt x="1013167" y="1067642"/>
                </a:lnTo>
                <a:lnTo>
                  <a:pt x="976538" y="1093870"/>
                </a:lnTo>
                <a:lnTo>
                  <a:pt x="937914" y="1117512"/>
                </a:lnTo>
                <a:lnTo>
                  <a:pt x="897433" y="1138434"/>
                </a:lnTo>
                <a:lnTo>
                  <a:pt x="855234" y="1156503"/>
                </a:lnTo>
                <a:lnTo>
                  <a:pt x="811455" y="1171586"/>
                </a:lnTo>
                <a:lnTo>
                  <a:pt x="766236" y="1183549"/>
                </a:lnTo>
                <a:lnTo>
                  <a:pt x="719713" y="1192259"/>
                </a:lnTo>
                <a:lnTo>
                  <a:pt x="672027" y="1197583"/>
                </a:lnTo>
                <a:lnTo>
                  <a:pt x="623316" y="1199388"/>
                </a:lnTo>
                <a:lnTo>
                  <a:pt x="574604" y="1197583"/>
                </a:lnTo>
                <a:lnTo>
                  <a:pt x="526918" y="1192259"/>
                </a:lnTo>
                <a:lnTo>
                  <a:pt x="480395" y="1183549"/>
                </a:lnTo>
                <a:lnTo>
                  <a:pt x="435176" y="1171586"/>
                </a:lnTo>
                <a:lnTo>
                  <a:pt x="391397" y="1156503"/>
                </a:lnTo>
                <a:lnTo>
                  <a:pt x="349198" y="1138434"/>
                </a:lnTo>
                <a:lnTo>
                  <a:pt x="308717" y="1117512"/>
                </a:lnTo>
                <a:lnTo>
                  <a:pt x="270093" y="1093870"/>
                </a:lnTo>
                <a:lnTo>
                  <a:pt x="233464" y="1067642"/>
                </a:lnTo>
                <a:lnTo>
                  <a:pt x="198969" y="1038961"/>
                </a:lnTo>
                <a:lnTo>
                  <a:pt x="166747" y="1007960"/>
                </a:lnTo>
                <a:lnTo>
                  <a:pt x="136936" y="974772"/>
                </a:lnTo>
                <a:lnTo>
                  <a:pt x="109674" y="939532"/>
                </a:lnTo>
                <a:lnTo>
                  <a:pt x="85101" y="902371"/>
                </a:lnTo>
                <a:lnTo>
                  <a:pt x="63354" y="863424"/>
                </a:lnTo>
                <a:lnTo>
                  <a:pt x="44573" y="822824"/>
                </a:lnTo>
                <a:lnTo>
                  <a:pt x="28896" y="780705"/>
                </a:lnTo>
                <a:lnTo>
                  <a:pt x="16462" y="737198"/>
                </a:lnTo>
                <a:lnTo>
                  <a:pt x="7408" y="692439"/>
                </a:lnTo>
                <a:lnTo>
                  <a:pt x="1875" y="646559"/>
                </a:lnTo>
                <a:lnTo>
                  <a:pt x="0" y="599694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2225" y="3082925"/>
            <a:ext cx="68897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Build 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1600" spc="-2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8491" y="4710684"/>
            <a:ext cx="1245235" cy="1201420"/>
          </a:xfrm>
          <a:custGeom>
            <a:avLst/>
            <a:gdLst/>
            <a:ahLst/>
            <a:cxnLst/>
            <a:rect l="l" t="t" r="r" b="b"/>
            <a:pathLst>
              <a:path w="1245235" h="1201420">
                <a:moveTo>
                  <a:pt x="622554" y="0"/>
                </a:moveTo>
                <a:lnTo>
                  <a:pt x="573901" y="1806"/>
                </a:lnTo>
                <a:lnTo>
                  <a:pt x="526273" y="7137"/>
                </a:lnTo>
                <a:lnTo>
                  <a:pt x="479808" y="15858"/>
                </a:lnTo>
                <a:lnTo>
                  <a:pt x="434643" y="27836"/>
                </a:lnTo>
                <a:lnTo>
                  <a:pt x="390918" y="42938"/>
                </a:lnTo>
                <a:lnTo>
                  <a:pt x="348770" y="61031"/>
                </a:lnTo>
                <a:lnTo>
                  <a:pt x="308339" y="81979"/>
                </a:lnTo>
                <a:lnTo>
                  <a:pt x="269762" y="105651"/>
                </a:lnTo>
                <a:lnTo>
                  <a:pt x="233178" y="131913"/>
                </a:lnTo>
                <a:lnTo>
                  <a:pt x="198725" y="160631"/>
                </a:lnTo>
                <a:lnTo>
                  <a:pt x="166542" y="191671"/>
                </a:lnTo>
                <a:lnTo>
                  <a:pt x="136768" y="224901"/>
                </a:lnTo>
                <a:lnTo>
                  <a:pt x="109540" y="260186"/>
                </a:lnTo>
                <a:lnTo>
                  <a:pt x="84996" y="297394"/>
                </a:lnTo>
                <a:lnTo>
                  <a:pt x="63277" y="336390"/>
                </a:lnTo>
                <a:lnTo>
                  <a:pt x="44519" y="377042"/>
                </a:lnTo>
                <a:lnTo>
                  <a:pt x="28861" y="419215"/>
                </a:lnTo>
                <a:lnTo>
                  <a:pt x="16442" y="462777"/>
                </a:lnTo>
                <a:lnTo>
                  <a:pt x="7399" y="507593"/>
                </a:lnTo>
                <a:lnTo>
                  <a:pt x="1873" y="553530"/>
                </a:lnTo>
                <a:lnTo>
                  <a:pt x="0" y="600455"/>
                </a:lnTo>
                <a:lnTo>
                  <a:pt x="1873" y="647381"/>
                </a:lnTo>
                <a:lnTo>
                  <a:pt x="7399" y="693318"/>
                </a:lnTo>
                <a:lnTo>
                  <a:pt x="16442" y="738134"/>
                </a:lnTo>
                <a:lnTo>
                  <a:pt x="28861" y="781696"/>
                </a:lnTo>
                <a:lnTo>
                  <a:pt x="44519" y="823869"/>
                </a:lnTo>
                <a:lnTo>
                  <a:pt x="63277" y="864521"/>
                </a:lnTo>
                <a:lnTo>
                  <a:pt x="84996" y="903517"/>
                </a:lnTo>
                <a:lnTo>
                  <a:pt x="109540" y="940725"/>
                </a:lnTo>
                <a:lnTo>
                  <a:pt x="136768" y="976010"/>
                </a:lnTo>
                <a:lnTo>
                  <a:pt x="166542" y="1009240"/>
                </a:lnTo>
                <a:lnTo>
                  <a:pt x="198725" y="1040280"/>
                </a:lnTo>
                <a:lnTo>
                  <a:pt x="233178" y="1068998"/>
                </a:lnTo>
                <a:lnTo>
                  <a:pt x="269762" y="1095260"/>
                </a:lnTo>
                <a:lnTo>
                  <a:pt x="308339" y="1118932"/>
                </a:lnTo>
                <a:lnTo>
                  <a:pt x="348770" y="1139880"/>
                </a:lnTo>
                <a:lnTo>
                  <a:pt x="390918" y="1157973"/>
                </a:lnTo>
                <a:lnTo>
                  <a:pt x="434643" y="1173075"/>
                </a:lnTo>
                <a:lnTo>
                  <a:pt x="479808" y="1185053"/>
                </a:lnTo>
                <a:lnTo>
                  <a:pt x="526273" y="1193774"/>
                </a:lnTo>
                <a:lnTo>
                  <a:pt x="573901" y="1199105"/>
                </a:lnTo>
                <a:lnTo>
                  <a:pt x="622554" y="1200911"/>
                </a:lnTo>
                <a:lnTo>
                  <a:pt x="671206" y="1199105"/>
                </a:lnTo>
                <a:lnTo>
                  <a:pt x="718834" y="1193774"/>
                </a:lnTo>
                <a:lnTo>
                  <a:pt x="765299" y="1185053"/>
                </a:lnTo>
                <a:lnTo>
                  <a:pt x="810464" y="1173075"/>
                </a:lnTo>
                <a:lnTo>
                  <a:pt x="854189" y="1157973"/>
                </a:lnTo>
                <a:lnTo>
                  <a:pt x="896337" y="1139880"/>
                </a:lnTo>
                <a:lnTo>
                  <a:pt x="936768" y="1118932"/>
                </a:lnTo>
                <a:lnTo>
                  <a:pt x="975345" y="1095260"/>
                </a:lnTo>
                <a:lnTo>
                  <a:pt x="1011929" y="1068998"/>
                </a:lnTo>
                <a:lnTo>
                  <a:pt x="1046382" y="1040280"/>
                </a:lnTo>
                <a:lnTo>
                  <a:pt x="1078565" y="1009240"/>
                </a:lnTo>
                <a:lnTo>
                  <a:pt x="1108339" y="976010"/>
                </a:lnTo>
                <a:lnTo>
                  <a:pt x="1135567" y="940725"/>
                </a:lnTo>
                <a:lnTo>
                  <a:pt x="1160111" y="903517"/>
                </a:lnTo>
                <a:lnTo>
                  <a:pt x="1181830" y="864521"/>
                </a:lnTo>
                <a:lnTo>
                  <a:pt x="1200588" y="823869"/>
                </a:lnTo>
                <a:lnTo>
                  <a:pt x="1216246" y="781696"/>
                </a:lnTo>
                <a:lnTo>
                  <a:pt x="1228665" y="738134"/>
                </a:lnTo>
                <a:lnTo>
                  <a:pt x="1237708" y="693318"/>
                </a:lnTo>
                <a:lnTo>
                  <a:pt x="1243234" y="647381"/>
                </a:lnTo>
                <a:lnTo>
                  <a:pt x="1245108" y="600455"/>
                </a:lnTo>
                <a:lnTo>
                  <a:pt x="1243234" y="553530"/>
                </a:lnTo>
                <a:lnTo>
                  <a:pt x="1237708" y="507593"/>
                </a:lnTo>
                <a:lnTo>
                  <a:pt x="1228665" y="462777"/>
                </a:lnTo>
                <a:lnTo>
                  <a:pt x="1216246" y="419215"/>
                </a:lnTo>
                <a:lnTo>
                  <a:pt x="1200588" y="377042"/>
                </a:lnTo>
                <a:lnTo>
                  <a:pt x="1181830" y="336390"/>
                </a:lnTo>
                <a:lnTo>
                  <a:pt x="1160111" y="297394"/>
                </a:lnTo>
                <a:lnTo>
                  <a:pt x="1135567" y="260186"/>
                </a:lnTo>
                <a:lnTo>
                  <a:pt x="1108339" y="224901"/>
                </a:lnTo>
                <a:lnTo>
                  <a:pt x="1078565" y="191671"/>
                </a:lnTo>
                <a:lnTo>
                  <a:pt x="1046382" y="160631"/>
                </a:lnTo>
                <a:lnTo>
                  <a:pt x="1011929" y="131913"/>
                </a:lnTo>
                <a:lnTo>
                  <a:pt x="975345" y="105651"/>
                </a:lnTo>
                <a:lnTo>
                  <a:pt x="936768" y="81979"/>
                </a:lnTo>
                <a:lnTo>
                  <a:pt x="896337" y="61031"/>
                </a:lnTo>
                <a:lnTo>
                  <a:pt x="854189" y="42938"/>
                </a:lnTo>
                <a:lnTo>
                  <a:pt x="810464" y="27836"/>
                </a:lnTo>
                <a:lnTo>
                  <a:pt x="765299" y="15858"/>
                </a:lnTo>
                <a:lnTo>
                  <a:pt x="718834" y="7137"/>
                </a:lnTo>
                <a:lnTo>
                  <a:pt x="671206" y="1806"/>
                </a:lnTo>
                <a:lnTo>
                  <a:pt x="622554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8491" y="4710684"/>
            <a:ext cx="1245235" cy="1201420"/>
          </a:xfrm>
          <a:custGeom>
            <a:avLst/>
            <a:gdLst/>
            <a:ahLst/>
            <a:cxnLst/>
            <a:rect l="l" t="t" r="r" b="b"/>
            <a:pathLst>
              <a:path w="1245235" h="1201420">
                <a:moveTo>
                  <a:pt x="0" y="600455"/>
                </a:moveTo>
                <a:lnTo>
                  <a:pt x="1873" y="553530"/>
                </a:lnTo>
                <a:lnTo>
                  <a:pt x="7399" y="507593"/>
                </a:lnTo>
                <a:lnTo>
                  <a:pt x="16442" y="462777"/>
                </a:lnTo>
                <a:lnTo>
                  <a:pt x="28861" y="419215"/>
                </a:lnTo>
                <a:lnTo>
                  <a:pt x="44519" y="377042"/>
                </a:lnTo>
                <a:lnTo>
                  <a:pt x="63277" y="336390"/>
                </a:lnTo>
                <a:lnTo>
                  <a:pt x="84996" y="297394"/>
                </a:lnTo>
                <a:lnTo>
                  <a:pt x="109540" y="260186"/>
                </a:lnTo>
                <a:lnTo>
                  <a:pt x="136768" y="224901"/>
                </a:lnTo>
                <a:lnTo>
                  <a:pt x="166542" y="191671"/>
                </a:lnTo>
                <a:lnTo>
                  <a:pt x="198725" y="160631"/>
                </a:lnTo>
                <a:lnTo>
                  <a:pt x="233178" y="131913"/>
                </a:lnTo>
                <a:lnTo>
                  <a:pt x="269762" y="105651"/>
                </a:lnTo>
                <a:lnTo>
                  <a:pt x="308339" y="81979"/>
                </a:lnTo>
                <a:lnTo>
                  <a:pt x="348770" y="61031"/>
                </a:lnTo>
                <a:lnTo>
                  <a:pt x="390918" y="42938"/>
                </a:lnTo>
                <a:lnTo>
                  <a:pt x="434643" y="27836"/>
                </a:lnTo>
                <a:lnTo>
                  <a:pt x="479808" y="15858"/>
                </a:lnTo>
                <a:lnTo>
                  <a:pt x="526273" y="7137"/>
                </a:lnTo>
                <a:lnTo>
                  <a:pt x="573901" y="1806"/>
                </a:lnTo>
                <a:lnTo>
                  <a:pt x="622554" y="0"/>
                </a:lnTo>
                <a:lnTo>
                  <a:pt x="671206" y="1806"/>
                </a:lnTo>
                <a:lnTo>
                  <a:pt x="718834" y="7137"/>
                </a:lnTo>
                <a:lnTo>
                  <a:pt x="765299" y="15858"/>
                </a:lnTo>
                <a:lnTo>
                  <a:pt x="810464" y="27836"/>
                </a:lnTo>
                <a:lnTo>
                  <a:pt x="854189" y="42938"/>
                </a:lnTo>
                <a:lnTo>
                  <a:pt x="896337" y="61031"/>
                </a:lnTo>
                <a:lnTo>
                  <a:pt x="936768" y="81979"/>
                </a:lnTo>
                <a:lnTo>
                  <a:pt x="975345" y="105651"/>
                </a:lnTo>
                <a:lnTo>
                  <a:pt x="1011929" y="131913"/>
                </a:lnTo>
                <a:lnTo>
                  <a:pt x="1046382" y="160631"/>
                </a:lnTo>
                <a:lnTo>
                  <a:pt x="1078565" y="191671"/>
                </a:lnTo>
                <a:lnTo>
                  <a:pt x="1108339" y="224901"/>
                </a:lnTo>
                <a:lnTo>
                  <a:pt x="1135567" y="260186"/>
                </a:lnTo>
                <a:lnTo>
                  <a:pt x="1160111" y="297394"/>
                </a:lnTo>
                <a:lnTo>
                  <a:pt x="1181830" y="336390"/>
                </a:lnTo>
                <a:lnTo>
                  <a:pt x="1200588" y="377042"/>
                </a:lnTo>
                <a:lnTo>
                  <a:pt x="1216246" y="419215"/>
                </a:lnTo>
                <a:lnTo>
                  <a:pt x="1228665" y="462777"/>
                </a:lnTo>
                <a:lnTo>
                  <a:pt x="1237708" y="507593"/>
                </a:lnTo>
                <a:lnTo>
                  <a:pt x="1243234" y="553530"/>
                </a:lnTo>
                <a:lnTo>
                  <a:pt x="1245108" y="600455"/>
                </a:lnTo>
                <a:lnTo>
                  <a:pt x="1243234" y="647381"/>
                </a:lnTo>
                <a:lnTo>
                  <a:pt x="1237708" y="693318"/>
                </a:lnTo>
                <a:lnTo>
                  <a:pt x="1228665" y="738134"/>
                </a:lnTo>
                <a:lnTo>
                  <a:pt x="1216246" y="781696"/>
                </a:lnTo>
                <a:lnTo>
                  <a:pt x="1200588" y="823869"/>
                </a:lnTo>
                <a:lnTo>
                  <a:pt x="1181830" y="864521"/>
                </a:lnTo>
                <a:lnTo>
                  <a:pt x="1160111" y="903517"/>
                </a:lnTo>
                <a:lnTo>
                  <a:pt x="1135567" y="940725"/>
                </a:lnTo>
                <a:lnTo>
                  <a:pt x="1108339" y="976010"/>
                </a:lnTo>
                <a:lnTo>
                  <a:pt x="1078565" y="1009240"/>
                </a:lnTo>
                <a:lnTo>
                  <a:pt x="1046382" y="1040280"/>
                </a:lnTo>
                <a:lnTo>
                  <a:pt x="1011929" y="1068998"/>
                </a:lnTo>
                <a:lnTo>
                  <a:pt x="975345" y="1095260"/>
                </a:lnTo>
                <a:lnTo>
                  <a:pt x="936768" y="1118932"/>
                </a:lnTo>
                <a:lnTo>
                  <a:pt x="896337" y="1139880"/>
                </a:lnTo>
                <a:lnTo>
                  <a:pt x="854189" y="1157973"/>
                </a:lnTo>
                <a:lnTo>
                  <a:pt x="810464" y="1173075"/>
                </a:lnTo>
                <a:lnTo>
                  <a:pt x="765299" y="1185053"/>
                </a:lnTo>
                <a:lnTo>
                  <a:pt x="718834" y="1193774"/>
                </a:lnTo>
                <a:lnTo>
                  <a:pt x="671206" y="1199105"/>
                </a:lnTo>
                <a:lnTo>
                  <a:pt x="622554" y="1200911"/>
                </a:lnTo>
                <a:lnTo>
                  <a:pt x="573901" y="1199105"/>
                </a:lnTo>
                <a:lnTo>
                  <a:pt x="526273" y="1193774"/>
                </a:lnTo>
                <a:lnTo>
                  <a:pt x="479808" y="1185053"/>
                </a:lnTo>
                <a:lnTo>
                  <a:pt x="434643" y="1173075"/>
                </a:lnTo>
                <a:lnTo>
                  <a:pt x="390918" y="1157973"/>
                </a:lnTo>
                <a:lnTo>
                  <a:pt x="348770" y="1139880"/>
                </a:lnTo>
                <a:lnTo>
                  <a:pt x="308339" y="1118932"/>
                </a:lnTo>
                <a:lnTo>
                  <a:pt x="269762" y="1095260"/>
                </a:lnTo>
                <a:lnTo>
                  <a:pt x="233178" y="1068998"/>
                </a:lnTo>
                <a:lnTo>
                  <a:pt x="198725" y="1040280"/>
                </a:lnTo>
                <a:lnTo>
                  <a:pt x="166542" y="1009240"/>
                </a:lnTo>
                <a:lnTo>
                  <a:pt x="136768" y="976010"/>
                </a:lnTo>
                <a:lnTo>
                  <a:pt x="109540" y="940725"/>
                </a:lnTo>
                <a:lnTo>
                  <a:pt x="84996" y="903517"/>
                </a:lnTo>
                <a:lnTo>
                  <a:pt x="63277" y="864521"/>
                </a:lnTo>
                <a:lnTo>
                  <a:pt x="44519" y="823869"/>
                </a:lnTo>
                <a:lnTo>
                  <a:pt x="28861" y="781696"/>
                </a:lnTo>
                <a:lnTo>
                  <a:pt x="16442" y="738134"/>
                </a:lnTo>
                <a:lnTo>
                  <a:pt x="7399" y="693318"/>
                </a:lnTo>
                <a:lnTo>
                  <a:pt x="1873" y="647381"/>
                </a:lnTo>
                <a:lnTo>
                  <a:pt x="0" y="600455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43411" y="5062220"/>
            <a:ext cx="5549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Build 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0231" y="4710684"/>
            <a:ext cx="1245235" cy="1201420"/>
          </a:xfrm>
          <a:custGeom>
            <a:avLst/>
            <a:gdLst/>
            <a:ahLst/>
            <a:cxnLst/>
            <a:rect l="l" t="t" r="r" b="b"/>
            <a:pathLst>
              <a:path w="1245234" h="1201420">
                <a:moveTo>
                  <a:pt x="622554" y="0"/>
                </a:moveTo>
                <a:lnTo>
                  <a:pt x="573901" y="1806"/>
                </a:lnTo>
                <a:lnTo>
                  <a:pt x="526273" y="7137"/>
                </a:lnTo>
                <a:lnTo>
                  <a:pt x="479808" y="15858"/>
                </a:lnTo>
                <a:lnTo>
                  <a:pt x="434643" y="27836"/>
                </a:lnTo>
                <a:lnTo>
                  <a:pt x="390918" y="42938"/>
                </a:lnTo>
                <a:lnTo>
                  <a:pt x="348770" y="61031"/>
                </a:lnTo>
                <a:lnTo>
                  <a:pt x="308339" y="81979"/>
                </a:lnTo>
                <a:lnTo>
                  <a:pt x="269762" y="105651"/>
                </a:lnTo>
                <a:lnTo>
                  <a:pt x="233178" y="131913"/>
                </a:lnTo>
                <a:lnTo>
                  <a:pt x="198725" y="160631"/>
                </a:lnTo>
                <a:lnTo>
                  <a:pt x="166542" y="191671"/>
                </a:lnTo>
                <a:lnTo>
                  <a:pt x="136768" y="224901"/>
                </a:lnTo>
                <a:lnTo>
                  <a:pt x="109540" y="260186"/>
                </a:lnTo>
                <a:lnTo>
                  <a:pt x="84996" y="297394"/>
                </a:lnTo>
                <a:lnTo>
                  <a:pt x="63277" y="336390"/>
                </a:lnTo>
                <a:lnTo>
                  <a:pt x="44519" y="377042"/>
                </a:lnTo>
                <a:lnTo>
                  <a:pt x="28861" y="419215"/>
                </a:lnTo>
                <a:lnTo>
                  <a:pt x="16442" y="462777"/>
                </a:lnTo>
                <a:lnTo>
                  <a:pt x="7399" y="507593"/>
                </a:lnTo>
                <a:lnTo>
                  <a:pt x="1873" y="553530"/>
                </a:lnTo>
                <a:lnTo>
                  <a:pt x="0" y="600455"/>
                </a:lnTo>
                <a:lnTo>
                  <a:pt x="1873" y="647381"/>
                </a:lnTo>
                <a:lnTo>
                  <a:pt x="7399" y="693318"/>
                </a:lnTo>
                <a:lnTo>
                  <a:pt x="16442" y="738134"/>
                </a:lnTo>
                <a:lnTo>
                  <a:pt x="28861" y="781696"/>
                </a:lnTo>
                <a:lnTo>
                  <a:pt x="44519" y="823869"/>
                </a:lnTo>
                <a:lnTo>
                  <a:pt x="63277" y="864521"/>
                </a:lnTo>
                <a:lnTo>
                  <a:pt x="84996" y="903517"/>
                </a:lnTo>
                <a:lnTo>
                  <a:pt x="109540" y="940725"/>
                </a:lnTo>
                <a:lnTo>
                  <a:pt x="136768" y="976010"/>
                </a:lnTo>
                <a:lnTo>
                  <a:pt x="166542" y="1009240"/>
                </a:lnTo>
                <a:lnTo>
                  <a:pt x="198725" y="1040280"/>
                </a:lnTo>
                <a:lnTo>
                  <a:pt x="233178" y="1068998"/>
                </a:lnTo>
                <a:lnTo>
                  <a:pt x="269762" y="1095260"/>
                </a:lnTo>
                <a:lnTo>
                  <a:pt x="308339" y="1118932"/>
                </a:lnTo>
                <a:lnTo>
                  <a:pt x="348770" y="1139880"/>
                </a:lnTo>
                <a:lnTo>
                  <a:pt x="390918" y="1157973"/>
                </a:lnTo>
                <a:lnTo>
                  <a:pt x="434643" y="1173075"/>
                </a:lnTo>
                <a:lnTo>
                  <a:pt x="479808" y="1185053"/>
                </a:lnTo>
                <a:lnTo>
                  <a:pt x="526273" y="1193774"/>
                </a:lnTo>
                <a:lnTo>
                  <a:pt x="573901" y="1199105"/>
                </a:lnTo>
                <a:lnTo>
                  <a:pt x="622554" y="1200911"/>
                </a:lnTo>
                <a:lnTo>
                  <a:pt x="671206" y="1199105"/>
                </a:lnTo>
                <a:lnTo>
                  <a:pt x="718834" y="1193774"/>
                </a:lnTo>
                <a:lnTo>
                  <a:pt x="765299" y="1185053"/>
                </a:lnTo>
                <a:lnTo>
                  <a:pt x="810464" y="1173075"/>
                </a:lnTo>
                <a:lnTo>
                  <a:pt x="854189" y="1157973"/>
                </a:lnTo>
                <a:lnTo>
                  <a:pt x="896337" y="1139880"/>
                </a:lnTo>
                <a:lnTo>
                  <a:pt x="936768" y="1118932"/>
                </a:lnTo>
                <a:lnTo>
                  <a:pt x="975345" y="1095260"/>
                </a:lnTo>
                <a:lnTo>
                  <a:pt x="1011929" y="1068998"/>
                </a:lnTo>
                <a:lnTo>
                  <a:pt x="1046382" y="1040280"/>
                </a:lnTo>
                <a:lnTo>
                  <a:pt x="1078565" y="1009240"/>
                </a:lnTo>
                <a:lnTo>
                  <a:pt x="1108339" y="976010"/>
                </a:lnTo>
                <a:lnTo>
                  <a:pt x="1135567" y="940725"/>
                </a:lnTo>
                <a:lnTo>
                  <a:pt x="1160111" y="903517"/>
                </a:lnTo>
                <a:lnTo>
                  <a:pt x="1181830" y="864521"/>
                </a:lnTo>
                <a:lnTo>
                  <a:pt x="1200588" y="823869"/>
                </a:lnTo>
                <a:lnTo>
                  <a:pt x="1216246" y="781696"/>
                </a:lnTo>
                <a:lnTo>
                  <a:pt x="1228665" y="738134"/>
                </a:lnTo>
                <a:lnTo>
                  <a:pt x="1237708" y="693318"/>
                </a:lnTo>
                <a:lnTo>
                  <a:pt x="1243234" y="647381"/>
                </a:lnTo>
                <a:lnTo>
                  <a:pt x="1245108" y="600455"/>
                </a:lnTo>
                <a:lnTo>
                  <a:pt x="1243234" y="553530"/>
                </a:lnTo>
                <a:lnTo>
                  <a:pt x="1237708" y="507593"/>
                </a:lnTo>
                <a:lnTo>
                  <a:pt x="1228665" y="462777"/>
                </a:lnTo>
                <a:lnTo>
                  <a:pt x="1216246" y="419215"/>
                </a:lnTo>
                <a:lnTo>
                  <a:pt x="1200588" y="377042"/>
                </a:lnTo>
                <a:lnTo>
                  <a:pt x="1181830" y="336390"/>
                </a:lnTo>
                <a:lnTo>
                  <a:pt x="1160111" y="297394"/>
                </a:lnTo>
                <a:lnTo>
                  <a:pt x="1135567" y="260186"/>
                </a:lnTo>
                <a:lnTo>
                  <a:pt x="1108339" y="224901"/>
                </a:lnTo>
                <a:lnTo>
                  <a:pt x="1078565" y="191671"/>
                </a:lnTo>
                <a:lnTo>
                  <a:pt x="1046382" y="160631"/>
                </a:lnTo>
                <a:lnTo>
                  <a:pt x="1011929" y="131913"/>
                </a:lnTo>
                <a:lnTo>
                  <a:pt x="975345" y="105651"/>
                </a:lnTo>
                <a:lnTo>
                  <a:pt x="936768" y="81979"/>
                </a:lnTo>
                <a:lnTo>
                  <a:pt x="896337" y="61031"/>
                </a:lnTo>
                <a:lnTo>
                  <a:pt x="854189" y="42938"/>
                </a:lnTo>
                <a:lnTo>
                  <a:pt x="810464" y="27836"/>
                </a:lnTo>
                <a:lnTo>
                  <a:pt x="765299" y="15858"/>
                </a:lnTo>
                <a:lnTo>
                  <a:pt x="718834" y="7137"/>
                </a:lnTo>
                <a:lnTo>
                  <a:pt x="671206" y="1806"/>
                </a:lnTo>
                <a:lnTo>
                  <a:pt x="622554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0231" y="4710684"/>
            <a:ext cx="1245235" cy="1201420"/>
          </a:xfrm>
          <a:custGeom>
            <a:avLst/>
            <a:gdLst/>
            <a:ahLst/>
            <a:cxnLst/>
            <a:rect l="l" t="t" r="r" b="b"/>
            <a:pathLst>
              <a:path w="1245234" h="1201420">
                <a:moveTo>
                  <a:pt x="0" y="600455"/>
                </a:moveTo>
                <a:lnTo>
                  <a:pt x="1873" y="553530"/>
                </a:lnTo>
                <a:lnTo>
                  <a:pt x="7399" y="507593"/>
                </a:lnTo>
                <a:lnTo>
                  <a:pt x="16442" y="462777"/>
                </a:lnTo>
                <a:lnTo>
                  <a:pt x="28861" y="419215"/>
                </a:lnTo>
                <a:lnTo>
                  <a:pt x="44519" y="377042"/>
                </a:lnTo>
                <a:lnTo>
                  <a:pt x="63277" y="336390"/>
                </a:lnTo>
                <a:lnTo>
                  <a:pt x="84996" y="297394"/>
                </a:lnTo>
                <a:lnTo>
                  <a:pt x="109540" y="260186"/>
                </a:lnTo>
                <a:lnTo>
                  <a:pt x="136768" y="224901"/>
                </a:lnTo>
                <a:lnTo>
                  <a:pt x="166542" y="191671"/>
                </a:lnTo>
                <a:lnTo>
                  <a:pt x="198725" y="160631"/>
                </a:lnTo>
                <a:lnTo>
                  <a:pt x="233178" y="131913"/>
                </a:lnTo>
                <a:lnTo>
                  <a:pt x="269762" y="105651"/>
                </a:lnTo>
                <a:lnTo>
                  <a:pt x="308339" y="81979"/>
                </a:lnTo>
                <a:lnTo>
                  <a:pt x="348770" y="61031"/>
                </a:lnTo>
                <a:lnTo>
                  <a:pt x="390918" y="42938"/>
                </a:lnTo>
                <a:lnTo>
                  <a:pt x="434643" y="27836"/>
                </a:lnTo>
                <a:lnTo>
                  <a:pt x="479808" y="15858"/>
                </a:lnTo>
                <a:lnTo>
                  <a:pt x="526273" y="7137"/>
                </a:lnTo>
                <a:lnTo>
                  <a:pt x="573901" y="1806"/>
                </a:lnTo>
                <a:lnTo>
                  <a:pt x="622554" y="0"/>
                </a:lnTo>
                <a:lnTo>
                  <a:pt x="671206" y="1806"/>
                </a:lnTo>
                <a:lnTo>
                  <a:pt x="718834" y="7137"/>
                </a:lnTo>
                <a:lnTo>
                  <a:pt x="765299" y="15858"/>
                </a:lnTo>
                <a:lnTo>
                  <a:pt x="810464" y="27836"/>
                </a:lnTo>
                <a:lnTo>
                  <a:pt x="854189" y="42938"/>
                </a:lnTo>
                <a:lnTo>
                  <a:pt x="896337" y="61031"/>
                </a:lnTo>
                <a:lnTo>
                  <a:pt x="936768" y="81979"/>
                </a:lnTo>
                <a:lnTo>
                  <a:pt x="975345" y="105651"/>
                </a:lnTo>
                <a:lnTo>
                  <a:pt x="1011929" y="131913"/>
                </a:lnTo>
                <a:lnTo>
                  <a:pt x="1046382" y="160631"/>
                </a:lnTo>
                <a:lnTo>
                  <a:pt x="1078565" y="191671"/>
                </a:lnTo>
                <a:lnTo>
                  <a:pt x="1108339" y="224901"/>
                </a:lnTo>
                <a:lnTo>
                  <a:pt x="1135567" y="260186"/>
                </a:lnTo>
                <a:lnTo>
                  <a:pt x="1160111" y="297394"/>
                </a:lnTo>
                <a:lnTo>
                  <a:pt x="1181830" y="336390"/>
                </a:lnTo>
                <a:lnTo>
                  <a:pt x="1200588" y="377042"/>
                </a:lnTo>
                <a:lnTo>
                  <a:pt x="1216246" y="419215"/>
                </a:lnTo>
                <a:lnTo>
                  <a:pt x="1228665" y="462777"/>
                </a:lnTo>
                <a:lnTo>
                  <a:pt x="1237708" y="507593"/>
                </a:lnTo>
                <a:lnTo>
                  <a:pt x="1243234" y="553530"/>
                </a:lnTo>
                <a:lnTo>
                  <a:pt x="1245108" y="600455"/>
                </a:lnTo>
                <a:lnTo>
                  <a:pt x="1243234" y="647381"/>
                </a:lnTo>
                <a:lnTo>
                  <a:pt x="1237708" y="693318"/>
                </a:lnTo>
                <a:lnTo>
                  <a:pt x="1228665" y="738134"/>
                </a:lnTo>
                <a:lnTo>
                  <a:pt x="1216246" y="781696"/>
                </a:lnTo>
                <a:lnTo>
                  <a:pt x="1200588" y="823869"/>
                </a:lnTo>
                <a:lnTo>
                  <a:pt x="1181830" y="864521"/>
                </a:lnTo>
                <a:lnTo>
                  <a:pt x="1160111" y="903517"/>
                </a:lnTo>
                <a:lnTo>
                  <a:pt x="1135567" y="940725"/>
                </a:lnTo>
                <a:lnTo>
                  <a:pt x="1108339" y="976010"/>
                </a:lnTo>
                <a:lnTo>
                  <a:pt x="1078565" y="1009240"/>
                </a:lnTo>
                <a:lnTo>
                  <a:pt x="1046382" y="1040280"/>
                </a:lnTo>
                <a:lnTo>
                  <a:pt x="1011929" y="1068998"/>
                </a:lnTo>
                <a:lnTo>
                  <a:pt x="975345" y="1095260"/>
                </a:lnTo>
                <a:lnTo>
                  <a:pt x="936768" y="1118932"/>
                </a:lnTo>
                <a:lnTo>
                  <a:pt x="896337" y="1139880"/>
                </a:lnTo>
                <a:lnTo>
                  <a:pt x="854189" y="1157973"/>
                </a:lnTo>
                <a:lnTo>
                  <a:pt x="810464" y="1173075"/>
                </a:lnTo>
                <a:lnTo>
                  <a:pt x="765299" y="1185053"/>
                </a:lnTo>
                <a:lnTo>
                  <a:pt x="718834" y="1193774"/>
                </a:lnTo>
                <a:lnTo>
                  <a:pt x="671206" y="1199105"/>
                </a:lnTo>
                <a:lnTo>
                  <a:pt x="622554" y="1200911"/>
                </a:lnTo>
                <a:lnTo>
                  <a:pt x="573901" y="1199105"/>
                </a:lnTo>
                <a:lnTo>
                  <a:pt x="526273" y="1193774"/>
                </a:lnTo>
                <a:lnTo>
                  <a:pt x="479808" y="1185053"/>
                </a:lnTo>
                <a:lnTo>
                  <a:pt x="434643" y="1173075"/>
                </a:lnTo>
                <a:lnTo>
                  <a:pt x="390918" y="1157973"/>
                </a:lnTo>
                <a:lnTo>
                  <a:pt x="348770" y="1139880"/>
                </a:lnTo>
                <a:lnTo>
                  <a:pt x="308339" y="1118932"/>
                </a:lnTo>
                <a:lnTo>
                  <a:pt x="269762" y="1095260"/>
                </a:lnTo>
                <a:lnTo>
                  <a:pt x="233178" y="1068998"/>
                </a:lnTo>
                <a:lnTo>
                  <a:pt x="198725" y="1040280"/>
                </a:lnTo>
                <a:lnTo>
                  <a:pt x="166542" y="1009240"/>
                </a:lnTo>
                <a:lnTo>
                  <a:pt x="136768" y="976010"/>
                </a:lnTo>
                <a:lnTo>
                  <a:pt x="109540" y="940725"/>
                </a:lnTo>
                <a:lnTo>
                  <a:pt x="84996" y="903517"/>
                </a:lnTo>
                <a:lnTo>
                  <a:pt x="63277" y="864521"/>
                </a:lnTo>
                <a:lnTo>
                  <a:pt x="44519" y="823869"/>
                </a:lnTo>
                <a:lnTo>
                  <a:pt x="28861" y="781696"/>
                </a:lnTo>
                <a:lnTo>
                  <a:pt x="16442" y="738134"/>
                </a:lnTo>
                <a:lnTo>
                  <a:pt x="7399" y="693318"/>
                </a:lnTo>
                <a:lnTo>
                  <a:pt x="1873" y="647381"/>
                </a:lnTo>
                <a:lnTo>
                  <a:pt x="0" y="600455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35150" y="5062220"/>
            <a:ext cx="5549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Build 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8571" y="4022597"/>
            <a:ext cx="514984" cy="633095"/>
          </a:xfrm>
          <a:custGeom>
            <a:avLst/>
            <a:gdLst/>
            <a:ahLst/>
            <a:cxnLst/>
            <a:rect l="l" t="t" r="r" b="b"/>
            <a:pathLst>
              <a:path w="514985" h="633095">
                <a:moveTo>
                  <a:pt x="514400" y="0"/>
                </a:moveTo>
                <a:lnTo>
                  <a:pt x="0" y="632498"/>
                </a:lnTo>
              </a:path>
            </a:pathLst>
          </a:custGeom>
          <a:ln w="2895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2902" y="4616462"/>
            <a:ext cx="88900" cy="95250"/>
          </a:xfrm>
          <a:custGeom>
            <a:avLst/>
            <a:gdLst/>
            <a:ahLst/>
            <a:cxnLst/>
            <a:rect l="l" t="t" r="r" b="b"/>
            <a:pathLst>
              <a:path w="88900" h="95250">
                <a:moveTo>
                  <a:pt x="21107" y="0"/>
                </a:moveTo>
                <a:lnTo>
                  <a:pt x="0" y="94805"/>
                </a:lnTo>
                <a:lnTo>
                  <a:pt x="88506" y="54800"/>
                </a:lnTo>
                <a:lnTo>
                  <a:pt x="211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3250" y="4022597"/>
            <a:ext cx="500380" cy="632460"/>
          </a:xfrm>
          <a:custGeom>
            <a:avLst/>
            <a:gdLst/>
            <a:ahLst/>
            <a:cxnLst/>
            <a:rect l="l" t="t" r="r" b="b"/>
            <a:pathLst>
              <a:path w="500379" h="632460">
                <a:moveTo>
                  <a:pt x="0" y="0"/>
                </a:moveTo>
                <a:lnTo>
                  <a:pt x="500367" y="631913"/>
                </a:lnTo>
              </a:path>
            </a:pathLst>
          </a:custGeom>
          <a:ln w="28955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0577" y="4616196"/>
            <a:ext cx="88265" cy="95250"/>
          </a:xfrm>
          <a:custGeom>
            <a:avLst/>
            <a:gdLst/>
            <a:ahLst/>
            <a:cxnLst/>
            <a:rect l="l" t="t" r="r" b="b"/>
            <a:pathLst>
              <a:path w="88265" h="95250">
                <a:moveTo>
                  <a:pt x="68110" y="0"/>
                </a:moveTo>
                <a:lnTo>
                  <a:pt x="0" y="53924"/>
                </a:lnTo>
                <a:lnTo>
                  <a:pt x="87985" y="95072"/>
                </a:lnTo>
                <a:lnTo>
                  <a:pt x="6811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6873" y="4222610"/>
            <a:ext cx="88836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Commands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7395" y="2238755"/>
            <a:ext cx="1702435" cy="2185670"/>
          </a:xfrm>
          <a:custGeom>
            <a:avLst/>
            <a:gdLst/>
            <a:ahLst/>
            <a:cxnLst/>
            <a:rect l="l" t="t" r="r" b="b"/>
            <a:pathLst>
              <a:path w="1702435" h="2185670">
                <a:moveTo>
                  <a:pt x="0" y="0"/>
                </a:moveTo>
                <a:lnTo>
                  <a:pt x="1702308" y="0"/>
                </a:lnTo>
                <a:lnTo>
                  <a:pt x="1702308" y="2185416"/>
                </a:lnTo>
                <a:lnTo>
                  <a:pt x="0" y="2185416"/>
                </a:lnTo>
                <a:lnTo>
                  <a:pt x="0" y="0"/>
                </a:lnTo>
                <a:close/>
              </a:path>
            </a:pathLst>
          </a:custGeom>
          <a:solidFill>
            <a:srgbClr val="7E4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7395" y="2238755"/>
            <a:ext cx="1702435" cy="2185670"/>
          </a:xfrm>
          <a:custGeom>
            <a:avLst/>
            <a:gdLst/>
            <a:ahLst/>
            <a:cxnLst/>
            <a:rect l="l" t="t" r="r" b="b"/>
            <a:pathLst>
              <a:path w="1702435" h="2185670">
                <a:moveTo>
                  <a:pt x="0" y="0"/>
                </a:moveTo>
                <a:lnTo>
                  <a:pt x="1702308" y="0"/>
                </a:lnTo>
                <a:lnTo>
                  <a:pt x="1702308" y="2185416"/>
                </a:lnTo>
                <a:lnTo>
                  <a:pt x="0" y="2185416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5B2C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22878" y="2839084"/>
            <a:ext cx="4292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 algn="just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VN 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GIT  </a:t>
            </a:r>
            <a:r>
              <a:rPr sz="1600" spc="-15" dirty="0">
                <a:solidFill>
                  <a:srgbClr val="FFFFFF"/>
                </a:solidFill>
                <a:latin typeface="Century Gothic"/>
                <a:cs typeface="Century Gothic"/>
              </a:rPr>
              <a:t>TFS 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VS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42604" y="2238755"/>
            <a:ext cx="1704339" cy="2185670"/>
          </a:xfrm>
          <a:custGeom>
            <a:avLst/>
            <a:gdLst/>
            <a:ahLst/>
            <a:cxnLst/>
            <a:rect l="l" t="t" r="r" b="b"/>
            <a:pathLst>
              <a:path w="1704340" h="2185670">
                <a:moveTo>
                  <a:pt x="0" y="0"/>
                </a:moveTo>
                <a:lnTo>
                  <a:pt x="1703831" y="0"/>
                </a:lnTo>
                <a:lnTo>
                  <a:pt x="1703831" y="2185416"/>
                </a:lnTo>
                <a:lnTo>
                  <a:pt x="0" y="2185416"/>
                </a:lnTo>
                <a:lnTo>
                  <a:pt x="0" y="0"/>
                </a:lnTo>
                <a:close/>
              </a:path>
            </a:pathLst>
          </a:custGeom>
          <a:solidFill>
            <a:srgbClr val="7E4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42604" y="2238755"/>
            <a:ext cx="1704339" cy="2185670"/>
          </a:xfrm>
          <a:custGeom>
            <a:avLst/>
            <a:gdLst/>
            <a:ahLst/>
            <a:cxnLst/>
            <a:rect l="l" t="t" r="r" b="b"/>
            <a:pathLst>
              <a:path w="1704340" h="2185670">
                <a:moveTo>
                  <a:pt x="0" y="0"/>
                </a:moveTo>
                <a:lnTo>
                  <a:pt x="1703831" y="0"/>
                </a:lnTo>
                <a:lnTo>
                  <a:pt x="1703831" y="2185416"/>
                </a:lnTo>
                <a:lnTo>
                  <a:pt x="0" y="2185416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5B2C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79001" y="2961004"/>
            <a:ext cx="123253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099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Email 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Web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Status  Status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Client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2542" y="2606801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10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2895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66226" y="2611373"/>
            <a:ext cx="1680210" cy="0"/>
          </a:xfrm>
          <a:custGeom>
            <a:avLst/>
            <a:gdLst/>
            <a:ahLst/>
            <a:cxnLst/>
            <a:rect l="l" t="t" r="r" b="b"/>
            <a:pathLst>
              <a:path w="1680209">
                <a:moveTo>
                  <a:pt x="0" y="0"/>
                </a:moveTo>
                <a:lnTo>
                  <a:pt x="1680210" y="0"/>
                </a:lnTo>
              </a:path>
            </a:pathLst>
          </a:custGeom>
          <a:ln w="2895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02178" y="2292235"/>
            <a:ext cx="10483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entury Gothic"/>
                <a:cs typeface="Century Gothic"/>
              </a:rPr>
              <a:t>Repository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57271" y="2309672"/>
            <a:ext cx="8039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entury Gothic"/>
                <a:cs typeface="Century Gothic"/>
              </a:rPr>
              <a:t>No</a:t>
            </a:r>
            <a:r>
              <a:rPr sz="1600" b="1" spc="-5" dirty="0">
                <a:latin typeface="Century Gothic"/>
                <a:cs typeface="Century Gothic"/>
              </a:rPr>
              <a:t>ti</a:t>
            </a:r>
            <a:r>
              <a:rPr sz="1600" b="1" spc="-10" dirty="0">
                <a:latin typeface="Century Gothic"/>
                <a:cs typeface="Century Gothic"/>
              </a:rPr>
              <a:t>f</a:t>
            </a:r>
            <a:r>
              <a:rPr sz="1600" b="1" spc="-5" dirty="0">
                <a:latin typeface="Century Gothic"/>
                <a:cs typeface="Century Gothic"/>
              </a:rPr>
              <a:t>i</a:t>
            </a:r>
            <a:r>
              <a:rPr sz="1600" b="1" spc="-10" dirty="0">
                <a:latin typeface="Century Gothic"/>
                <a:cs typeface="Century Gothic"/>
              </a:rPr>
              <a:t>e</a:t>
            </a:r>
            <a:r>
              <a:rPr sz="1600" b="1" dirty="0">
                <a:latin typeface="Century Gothic"/>
                <a:cs typeface="Century Gothic"/>
              </a:rPr>
              <a:t>r</a:t>
            </a:r>
            <a:r>
              <a:rPr sz="1600" b="1" spc="-5" dirty="0">
                <a:latin typeface="Century Gothic"/>
                <a:cs typeface="Century Gothic"/>
              </a:rPr>
              <a:t>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18482" y="3330702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89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2895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43194" y="328726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3393" y="3303270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90">
                <a:moveTo>
                  <a:pt x="0" y="0"/>
                </a:moveTo>
                <a:lnTo>
                  <a:pt x="1139190" y="0"/>
                </a:lnTo>
              </a:path>
            </a:pathLst>
          </a:custGeom>
          <a:ln w="28956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68106" y="325983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8976" y="3050159"/>
            <a:ext cx="6934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Changes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75880" y="3066618"/>
            <a:ext cx="45529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entury Gothic"/>
                <a:cs typeface="Century Gothic"/>
              </a:rPr>
              <a:t>Status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89064" y="2167127"/>
            <a:ext cx="821435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8276" y="1379219"/>
            <a:ext cx="655320" cy="690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56988" y="2221992"/>
            <a:ext cx="1019556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48755" y="2206751"/>
            <a:ext cx="850392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69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134465"/>
            <a:ext cx="119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9739">
              <a:lnSpc>
                <a:spcPct val="100000"/>
              </a:lnSpc>
            </a:pPr>
            <a:r>
              <a:rPr spc="-5" dirty="0"/>
              <a:t>System Configuration</a:t>
            </a:r>
            <a:r>
              <a:rPr spc="20" dirty="0"/>
              <a:t> </a:t>
            </a:r>
            <a:r>
              <a:rPr spc="-5" dirty="0"/>
              <a:t>Automation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40295" y="1729340"/>
            <a:ext cx="4600943" cy="3515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4560" y="5103876"/>
            <a:ext cx="4204970" cy="676910"/>
          </a:xfrm>
          <a:custGeom>
            <a:avLst/>
            <a:gdLst/>
            <a:ahLst/>
            <a:cxnLst/>
            <a:rect l="l" t="t" r="r" b="b"/>
            <a:pathLst>
              <a:path w="4204970" h="676910">
                <a:moveTo>
                  <a:pt x="4091940" y="0"/>
                </a:moveTo>
                <a:lnTo>
                  <a:pt x="112776" y="0"/>
                </a:lnTo>
                <a:lnTo>
                  <a:pt x="68880" y="8863"/>
                </a:lnTo>
                <a:lnTo>
                  <a:pt x="33032" y="33032"/>
                </a:lnTo>
                <a:lnTo>
                  <a:pt x="8863" y="68880"/>
                </a:lnTo>
                <a:lnTo>
                  <a:pt x="0" y="112775"/>
                </a:lnTo>
                <a:lnTo>
                  <a:pt x="0" y="563880"/>
                </a:lnTo>
                <a:lnTo>
                  <a:pt x="8863" y="607775"/>
                </a:lnTo>
                <a:lnTo>
                  <a:pt x="33032" y="643623"/>
                </a:lnTo>
                <a:lnTo>
                  <a:pt x="68880" y="667792"/>
                </a:lnTo>
                <a:lnTo>
                  <a:pt x="112776" y="676655"/>
                </a:lnTo>
                <a:lnTo>
                  <a:pt x="4091940" y="676655"/>
                </a:lnTo>
                <a:lnTo>
                  <a:pt x="4135835" y="667792"/>
                </a:lnTo>
                <a:lnTo>
                  <a:pt x="4171683" y="643623"/>
                </a:lnTo>
                <a:lnTo>
                  <a:pt x="4195852" y="607775"/>
                </a:lnTo>
                <a:lnTo>
                  <a:pt x="4204716" y="563880"/>
                </a:lnTo>
                <a:lnTo>
                  <a:pt x="4204716" y="112775"/>
                </a:lnTo>
                <a:lnTo>
                  <a:pt x="4195852" y="68880"/>
                </a:lnTo>
                <a:lnTo>
                  <a:pt x="4171683" y="33032"/>
                </a:lnTo>
                <a:lnTo>
                  <a:pt x="4135835" y="8863"/>
                </a:lnTo>
                <a:lnTo>
                  <a:pt x="409194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0" y="5103876"/>
            <a:ext cx="4204970" cy="676910"/>
          </a:xfrm>
          <a:custGeom>
            <a:avLst/>
            <a:gdLst/>
            <a:ahLst/>
            <a:cxnLst/>
            <a:rect l="l" t="t" r="r" b="b"/>
            <a:pathLst>
              <a:path w="4204970" h="676910">
                <a:moveTo>
                  <a:pt x="0" y="112775"/>
                </a:moveTo>
                <a:lnTo>
                  <a:pt x="8863" y="68880"/>
                </a:lnTo>
                <a:lnTo>
                  <a:pt x="33032" y="33032"/>
                </a:lnTo>
                <a:lnTo>
                  <a:pt x="68880" y="8863"/>
                </a:lnTo>
                <a:lnTo>
                  <a:pt x="112776" y="0"/>
                </a:lnTo>
                <a:lnTo>
                  <a:pt x="4091940" y="0"/>
                </a:lnTo>
                <a:lnTo>
                  <a:pt x="4135835" y="8863"/>
                </a:lnTo>
                <a:lnTo>
                  <a:pt x="4171683" y="33032"/>
                </a:lnTo>
                <a:lnTo>
                  <a:pt x="4195852" y="68880"/>
                </a:lnTo>
                <a:lnTo>
                  <a:pt x="4204716" y="112775"/>
                </a:lnTo>
                <a:lnTo>
                  <a:pt x="4204716" y="563880"/>
                </a:lnTo>
                <a:lnTo>
                  <a:pt x="4195852" y="607775"/>
                </a:lnTo>
                <a:lnTo>
                  <a:pt x="4171683" y="643623"/>
                </a:lnTo>
                <a:lnTo>
                  <a:pt x="4135835" y="667792"/>
                </a:lnTo>
                <a:lnTo>
                  <a:pt x="4091940" y="676655"/>
                </a:lnTo>
                <a:lnTo>
                  <a:pt x="112776" y="676655"/>
                </a:lnTo>
                <a:lnTo>
                  <a:pt x="68880" y="667792"/>
                </a:lnTo>
                <a:lnTo>
                  <a:pt x="33032" y="643623"/>
                </a:lnTo>
                <a:lnTo>
                  <a:pt x="8863" y="607775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</a:pathLst>
          </a:custGeom>
          <a:ln w="152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4892" y="4018317"/>
            <a:ext cx="3464560" cy="676910"/>
          </a:xfrm>
          <a:custGeom>
            <a:avLst/>
            <a:gdLst/>
            <a:ahLst/>
            <a:cxnLst/>
            <a:rect l="l" t="t" r="r" b="b"/>
            <a:pathLst>
              <a:path w="3464560" h="676910">
                <a:moveTo>
                  <a:pt x="3351276" y="0"/>
                </a:moveTo>
                <a:lnTo>
                  <a:pt x="112776" y="0"/>
                </a:lnTo>
                <a:lnTo>
                  <a:pt x="68880" y="8863"/>
                </a:lnTo>
                <a:lnTo>
                  <a:pt x="33032" y="33032"/>
                </a:lnTo>
                <a:lnTo>
                  <a:pt x="8863" y="68880"/>
                </a:lnTo>
                <a:lnTo>
                  <a:pt x="0" y="112775"/>
                </a:lnTo>
                <a:lnTo>
                  <a:pt x="0" y="563879"/>
                </a:lnTo>
                <a:lnTo>
                  <a:pt x="8863" y="607775"/>
                </a:lnTo>
                <a:lnTo>
                  <a:pt x="33032" y="643623"/>
                </a:lnTo>
                <a:lnTo>
                  <a:pt x="68880" y="667792"/>
                </a:lnTo>
                <a:lnTo>
                  <a:pt x="112776" y="676655"/>
                </a:lnTo>
                <a:lnTo>
                  <a:pt x="3351276" y="676655"/>
                </a:lnTo>
                <a:lnTo>
                  <a:pt x="3395171" y="667792"/>
                </a:lnTo>
                <a:lnTo>
                  <a:pt x="3431019" y="643623"/>
                </a:lnTo>
                <a:lnTo>
                  <a:pt x="3455188" y="607775"/>
                </a:lnTo>
                <a:lnTo>
                  <a:pt x="3464052" y="563879"/>
                </a:lnTo>
                <a:lnTo>
                  <a:pt x="3464052" y="112775"/>
                </a:lnTo>
                <a:lnTo>
                  <a:pt x="3455188" y="68880"/>
                </a:lnTo>
                <a:lnTo>
                  <a:pt x="3431019" y="33032"/>
                </a:lnTo>
                <a:lnTo>
                  <a:pt x="3395171" y="8863"/>
                </a:lnTo>
                <a:lnTo>
                  <a:pt x="3351276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4892" y="4018317"/>
            <a:ext cx="3464560" cy="676910"/>
          </a:xfrm>
          <a:custGeom>
            <a:avLst/>
            <a:gdLst/>
            <a:ahLst/>
            <a:cxnLst/>
            <a:rect l="l" t="t" r="r" b="b"/>
            <a:pathLst>
              <a:path w="3464560" h="676910">
                <a:moveTo>
                  <a:pt x="0" y="112775"/>
                </a:moveTo>
                <a:lnTo>
                  <a:pt x="8863" y="68880"/>
                </a:lnTo>
                <a:lnTo>
                  <a:pt x="33032" y="33032"/>
                </a:lnTo>
                <a:lnTo>
                  <a:pt x="68880" y="8863"/>
                </a:lnTo>
                <a:lnTo>
                  <a:pt x="112776" y="0"/>
                </a:lnTo>
                <a:lnTo>
                  <a:pt x="3351276" y="0"/>
                </a:lnTo>
                <a:lnTo>
                  <a:pt x="3395171" y="8863"/>
                </a:lnTo>
                <a:lnTo>
                  <a:pt x="3431019" y="33032"/>
                </a:lnTo>
                <a:lnTo>
                  <a:pt x="3455188" y="68880"/>
                </a:lnTo>
                <a:lnTo>
                  <a:pt x="3464052" y="112775"/>
                </a:lnTo>
                <a:lnTo>
                  <a:pt x="3464052" y="563879"/>
                </a:lnTo>
                <a:lnTo>
                  <a:pt x="3455188" y="607775"/>
                </a:lnTo>
                <a:lnTo>
                  <a:pt x="3431019" y="643623"/>
                </a:lnTo>
                <a:lnTo>
                  <a:pt x="3395171" y="667792"/>
                </a:lnTo>
                <a:lnTo>
                  <a:pt x="3351276" y="676655"/>
                </a:lnTo>
                <a:lnTo>
                  <a:pt x="112776" y="676655"/>
                </a:lnTo>
                <a:lnTo>
                  <a:pt x="68880" y="667792"/>
                </a:lnTo>
                <a:lnTo>
                  <a:pt x="33032" y="643623"/>
                </a:lnTo>
                <a:lnTo>
                  <a:pt x="8863" y="607775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152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0463" y="3148819"/>
            <a:ext cx="2691765" cy="676910"/>
          </a:xfrm>
          <a:custGeom>
            <a:avLst/>
            <a:gdLst/>
            <a:ahLst/>
            <a:cxnLst/>
            <a:rect l="l" t="t" r="r" b="b"/>
            <a:pathLst>
              <a:path w="2691765" h="676910">
                <a:moveTo>
                  <a:pt x="2578608" y="0"/>
                </a:moveTo>
                <a:lnTo>
                  <a:pt x="112776" y="0"/>
                </a:lnTo>
                <a:lnTo>
                  <a:pt x="68880" y="8863"/>
                </a:lnTo>
                <a:lnTo>
                  <a:pt x="33032" y="33032"/>
                </a:lnTo>
                <a:lnTo>
                  <a:pt x="8863" y="68880"/>
                </a:lnTo>
                <a:lnTo>
                  <a:pt x="0" y="112775"/>
                </a:lnTo>
                <a:lnTo>
                  <a:pt x="0" y="563880"/>
                </a:lnTo>
                <a:lnTo>
                  <a:pt x="8863" y="607775"/>
                </a:lnTo>
                <a:lnTo>
                  <a:pt x="33032" y="643623"/>
                </a:lnTo>
                <a:lnTo>
                  <a:pt x="68880" y="667792"/>
                </a:lnTo>
                <a:lnTo>
                  <a:pt x="112776" y="676655"/>
                </a:lnTo>
                <a:lnTo>
                  <a:pt x="2578608" y="676655"/>
                </a:lnTo>
                <a:lnTo>
                  <a:pt x="2622503" y="667792"/>
                </a:lnTo>
                <a:lnTo>
                  <a:pt x="2658351" y="643623"/>
                </a:lnTo>
                <a:lnTo>
                  <a:pt x="2682520" y="607775"/>
                </a:lnTo>
                <a:lnTo>
                  <a:pt x="2691384" y="563880"/>
                </a:lnTo>
                <a:lnTo>
                  <a:pt x="2691384" y="112775"/>
                </a:lnTo>
                <a:lnTo>
                  <a:pt x="2682520" y="68880"/>
                </a:lnTo>
                <a:lnTo>
                  <a:pt x="2658351" y="33032"/>
                </a:lnTo>
                <a:lnTo>
                  <a:pt x="2622503" y="8863"/>
                </a:lnTo>
                <a:lnTo>
                  <a:pt x="2578608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0463" y="3135211"/>
            <a:ext cx="2691765" cy="676910"/>
          </a:xfrm>
          <a:custGeom>
            <a:avLst/>
            <a:gdLst/>
            <a:ahLst/>
            <a:cxnLst/>
            <a:rect l="l" t="t" r="r" b="b"/>
            <a:pathLst>
              <a:path w="2691765" h="676910">
                <a:moveTo>
                  <a:pt x="0" y="112775"/>
                </a:moveTo>
                <a:lnTo>
                  <a:pt x="8863" y="68880"/>
                </a:lnTo>
                <a:lnTo>
                  <a:pt x="33032" y="33032"/>
                </a:lnTo>
                <a:lnTo>
                  <a:pt x="68880" y="8863"/>
                </a:lnTo>
                <a:lnTo>
                  <a:pt x="112776" y="0"/>
                </a:lnTo>
                <a:lnTo>
                  <a:pt x="2578608" y="0"/>
                </a:lnTo>
                <a:lnTo>
                  <a:pt x="2622503" y="8863"/>
                </a:lnTo>
                <a:lnTo>
                  <a:pt x="2658351" y="33032"/>
                </a:lnTo>
                <a:lnTo>
                  <a:pt x="2682520" y="68880"/>
                </a:lnTo>
                <a:lnTo>
                  <a:pt x="2691384" y="112775"/>
                </a:lnTo>
                <a:lnTo>
                  <a:pt x="2691384" y="563880"/>
                </a:lnTo>
                <a:lnTo>
                  <a:pt x="2682520" y="607775"/>
                </a:lnTo>
                <a:lnTo>
                  <a:pt x="2658351" y="643623"/>
                </a:lnTo>
                <a:lnTo>
                  <a:pt x="2622503" y="667792"/>
                </a:lnTo>
                <a:lnTo>
                  <a:pt x="2578608" y="676655"/>
                </a:lnTo>
                <a:lnTo>
                  <a:pt x="112776" y="676655"/>
                </a:lnTo>
                <a:lnTo>
                  <a:pt x="68880" y="667792"/>
                </a:lnTo>
                <a:lnTo>
                  <a:pt x="33032" y="643623"/>
                </a:lnTo>
                <a:lnTo>
                  <a:pt x="8863" y="607775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</a:pathLst>
          </a:custGeom>
          <a:ln w="15240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1276" y="2388107"/>
            <a:ext cx="1891664" cy="676910"/>
          </a:xfrm>
          <a:custGeom>
            <a:avLst/>
            <a:gdLst/>
            <a:ahLst/>
            <a:cxnLst/>
            <a:rect l="l" t="t" r="r" b="b"/>
            <a:pathLst>
              <a:path w="1891664" h="676910">
                <a:moveTo>
                  <a:pt x="1778508" y="0"/>
                </a:moveTo>
                <a:lnTo>
                  <a:pt x="112776" y="0"/>
                </a:lnTo>
                <a:lnTo>
                  <a:pt x="68880" y="8863"/>
                </a:lnTo>
                <a:lnTo>
                  <a:pt x="33032" y="33032"/>
                </a:lnTo>
                <a:lnTo>
                  <a:pt x="8863" y="68880"/>
                </a:lnTo>
                <a:lnTo>
                  <a:pt x="0" y="112775"/>
                </a:lnTo>
                <a:lnTo>
                  <a:pt x="0" y="563880"/>
                </a:lnTo>
                <a:lnTo>
                  <a:pt x="8863" y="607775"/>
                </a:lnTo>
                <a:lnTo>
                  <a:pt x="33032" y="643623"/>
                </a:lnTo>
                <a:lnTo>
                  <a:pt x="68880" y="667792"/>
                </a:lnTo>
                <a:lnTo>
                  <a:pt x="112776" y="676655"/>
                </a:lnTo>
                <a:lnTo>
                  <a:pt x="1778508" y="676655"/>
                </a:lnTo>
                <a:lnTo>
                  <a:pt x="1822403" y="667792"/>
                </a:lnTo>
                <a:lnTo>
                  <a:pt x="1858251" y="643623"/>
                </a:lnTo>
                <a:lnTo>
                  <a:pt x="1882420" y="607775"/>
                </a:lnTo>
                <a:lnTo>
                  <a:pt x="1891283" y="563880"/>
                </a:lnTo>
                <a:lnTo>
                  <a:pt x="1891283" y="112775"/>
                </a:lnTo>
                <a:lnTo>
                  <a:pt x="1882420" y="68880"/>
                </a:lnTo>
                <a:lnTo>
                  <a:pt x="1858251" y="33032"/>
                </a:lnTo>
                <a:lnTo>
                  <a:pt x="1822403" y="8863"/>
                </a:lnTo>
                <a:lnTo>
                  <a:pt x="1778508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1276" y="2388107"/>
            <a:ext cx="1891664" cy="676910"/>
          </a:xfrm>
          <a:custGeom>
            <a:avLst/>
            <a:gdLst/>
            <a:ahLst/>
            <a:cxnLst/>
            <a:rect l="l" t="t" r="r" b="b"/>
            <a:pathLst>
              <a:path w="1891664" h="676910">
                <a:moveTo>
                  <a:pt x="0" y="112775"/>
                </a:moveTo>
                <a:lnTo>
                  <a:pt x="8863" y="68880"/>
                </a:lnTo>
                <a:lnTo>
                  <a:pt x="33032" y="33032"/>
                </a:lnTo>
                <a:lnTo>
                  <a:pt x="68880" y="8863"/>
                </a:lnTo>
                <a:lnTo>
                  <a:pt x="112776" y="0"/>
                </a:lnTo>
                <a:lnTo>
                  <a:pt x="1778508" y="0"/>
                </a:lnTo>
                <a:lnTo>
                  <a:pt x="1822403" y="8863"/>
                </a:lnTo>
                <a:lnTo>
                  <a:pt x="1858251" y="33032"/>
                </a:lnTo>
                <a:lnTo>
                  <a:pt x="1882420" y="68880"/>
                </a:lnTo>
                <a:lnTo>
                  <a:pt x="1891283" y="112775"/>
                </a:lnTo>
                <a:lnTo>
                  <a:pt x="1891283" y="563880"/>
                </a:lnTo>
                <a:lnTo>
                  <a:pt x="1882420" y="607775"/>
                </a:lnTo>
                <a:lnTo>
                  <a:pt x="1858251" y="643623"/>
                </a:lnTo>
                <a:lnTo>
                  <a:pt x="1822403" y="667792"/>
                </a:lnTo>
                <a:lnTo>
                  <a:pt x="1778508" y="676655"/>
                </a:lnTo>
                <a:lnTo>
                  <a:pt x="112776" y="676655"/>
                </a:lnTo>
                <a:lnTo>
                  <a:pt x="68880" y="667792"/>
                </a:lnTo>
                <a:lnTo>
                  <a:pt x="33032" y="643623"/>
                </a:lnTo>
                <a:lnTo>
                  <a:pt x="8863" y="607775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</a:pathLst>
          </a:custGeom>
          <a:ln w="15240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1214" y="2585249"/>
            <a:ext cx="1352550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Application</a:t>
            </a:r>
            <a:endParaRPr sz="1800" dirty="0">
              <a:latin typeface="Century Gothic"/>
              <a:cs typeface="Century Gothic"/>
            </a:endParaRPr>
          </a:p>
          <a:p>
            <a:pPr marL="12700" marR="5080" algn="ctr">
              <a:lnSpc>
                <a:spcPct val="329900"/>
              </a:lnSpc>
            </a:pPr>
            <a:r>
              <a:rPr sz="1800" spc="10" dirty="0" smtClean="0">
                <a:solidFill>
                  <a:srgbClr val="FFFFFF"/>
                </a:solidFill>
                <a:latin typeface="Century Gothic"/>
                <a:cs typeface="Century Gothic"/>
              </a:rPr>
              <a:t>Mi</a:t>
            </a:r>
            <a:r>
              <a:rPr sz="1800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ddl</a:t>
            </a:r>
            <a:r>
              <a:rPr sz="1800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spc="-35" dirty="0" smtClean="0">
                <a:solidFill>
                  <a:srgbClr val="FFFFFF"/>
                </a:solidFill>
                <a:latin typeface="Century Gothic"/>
                <a:cs typeface="Century Gothic"/>
              </a:rPr>
              <a:t>w</a:t>
            </a:r>
            <a:r>
              <a:rPr sz="1800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00" dirty="0" smtClean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OS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Server</a:t>
            </a:r>
            <a:endParaRPr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1259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116" y="189677"/>
            <a:ext cx="1014561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Build </a:t>
            </a:r>
            <a:r>
              <a:rPr dirty="0"/>
              <a:t>and </a:t>
            </a:r>
            <a:r>
              <a:rPr spc="-5" dirty="0"/>
              <a:t>Dependency Management  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725" y="1431035"/>
            <a:ext cx="2245995" cy="216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Century Gothic"/>
                <a:cs typeface="Century Gothic"/>
              </a:rPr>
              <a:t>Build</a:t>
            </a:r>
            <a:r>
              <a:rPr sz="1800" spc="-5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entury Gothic"/>
                <a:cs typeface="Century Gothic"/>
              </a:rPr>
              <a:t>Automation</a:t>
            </a:r>
            <a:endParaRPr sz="18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On</a:t>
            </a:r>
            <a:r>
              <a:rPr sz="1600" spc="-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Demand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3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entury Gothic"/>
                <a:cs typeface="Century Gothic"/>
              </a:rPr>
              <a:t>Scheduled</a:t>
            </a:r>
            <a:endParaRPr sz="16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23232"/>
                </a:solidFill>
                <a:latin typeface="Wingdings 3"/>
                <a:cs typeface="Wingdings 3"/>
              </a:rPr>
              <a:t></a:t>
            </a:r>
            <a:r>
              <a:rPr sz="1600" spc="3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entury Gothic"/>
                <a:cs typeface="Century Gothic"/>
              </a:rPr>
              <a:t>Triggered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Century Gothic"/>
                <a:cs typeface="Century Gothic"/>
              </a:rPr>
              <a:t>Build</a:t>
            </a:r>
            <a:r>
              <a:rPr sz="1800" spc="-4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entury Gothic"/>
                <a:cs typeface="Century Gothic"/>
              </a:rPr>
              <a:t>Dependencies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6231" y="3756132"/>
            <a:ext cx="1737360" cy="652780"/>
          </a:xfrm>
          <a:custGeom>
            <a:avLst/>
            <a:gdLst/>
            <a:ahLst/>
            <a:cxnLst/>
            <a:rect l="l" t="t" r="r" b="b"/>
            <a:pathLst>
              <a:path w="1737360" h="652779">
                <a:moveTo>
                  <a:pt x="1628648" y="0"/>
                </a:moveTo>
                <a:lnTo>
                  <a:pt x="108712" y="0"/>
                </a:lnTo>
                <a:lnTo>
                  <a:pt x="66399" y="8542"/>
                </a:lnTo>
                <a:lnTo>
                  <a:pt x="31843" y="31838"/>
                </a:lnTo>
                <a:lnTo>
                  <a:pt x="8544" y="66394"/>
                </a:lnTo>
                <a:lnTo>
                  <a:pt x="0" y="108712"/>
                </a:lnTo>
                <a:lnTo>
                  <a:pt x="0" y="543560"/>
                </a:lnTo>
                <a:lnTo>
                  <a:pt x="8544" y="585872"/>
                </a:lnTo>
                <a:lnTo>
                  <a:pt x="31843" y="620428"/>
                </a:lnTo>
                <a:lnTo>
                  <a:pt x="66399" y="643727"/>
                </a:lnTo>
                <a:lnTo>
                  <a:pt x="108712" y="652272"/>
                </a:lnTo>
                <a:lnTo>
                  <a:pt x="1628648" y="652272"/>
                </a:lnTo>
                <a:lnTo>
                  <a:pt x="1670960" y="643727"/>
                </a:lnTo>
                <a:lnTo>
                  <a:pt x="1705516" y="620428"/>
                </a:lnTo>
                <a:lnTo>
                  <a:pt x="1728815" y="585872"/>
                </a:lnTo>
                <a:lnTo>
                  <a:pt x="1737360" y="543560"/>
                </a:lnTo>
                <a:lnTo>
                  <a:pt x="1737360" y="108712"/>
                </a:lnTo>
                <a:lnTo>
                  <a:pt x="1728815" y="66394"/>
                </a:lnTo>
                <a:lnTo>
                  <a:pt x="1705516" y="31838"/>
                </a:lnTo>
                <a:lnTo>
                  <a:pt x="1670960" y="8542"/>
                </a:lnTo>
                <a:lnTo>
                  <a:pt x="1628648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6231" y="3737533"/>
            <a:ext cx="1737360" cy="652780"/>
          </a:xfrm>
          <a:custGeom>
            <a:avLst/>
            <a:gdLst/>
            <a:ahLst/>
            <a:cxnLst/>
            <a:rect l="l" t="t" r="r" b="b"/>
            <a:pathLst>
              <a:path w="1737360" h="652779">
                <a:moveTo>
                  <a:pt x="0" y="108712"/>
                </a:moveTo>
                <a:lnTo>
                  <a:pt x="8544" y="66394"/>
                </a:lnTo>
                <a:lnTo>
                  <a:pt x="31843" y="31838"/>
                </a:lnTo>
                <a:lnTo>
                  <a:pt x="66399" y="8542"/>
                </a:lnTo>
                <a:lnTo>
                  <a:pt x="108712" y="0"/>
                </a:lnTo>
                <a:lnTo>
                  <a:pt x="1628648" y="0"/>
                </a:lnTo>
                <a:lnTo>
                  <a:pt x="1670960" y="8542"/>
                </a:lnTo>
                <a:lnTo>
                  <a:pt x="1705516" y="31838"/>
                </a:lnTo>
                <a:lnTo>
                  <a:pt x="1728815" y="66394"/>
                </a:lnTo>
                <a:lnTo>
                  <a:pt x="1737360" y="108712"/>
                </a:lnTo>
                <a:lnTo>
                  <a:pt x="1737360" y="543560"/>
                </a:lnTo>
                <a:lnTo>
                  <a:pt x="1728815" y="585872"/>
                </a:lnTo>
                <a:lnTo>
                  <a:pt x="1705516" y="620428"/>
                </a:lnTo>
                <a:lnTo>
                  <a:pt x="1670960" y="643727"/>
                </a:lnTo>
                <a:lnTo>
                  <a:pt x="1628648" y="652272"/>
                </a:lnTo>
                <a:lnTo>
                  <a:pt x="108712" y="652272"/>
                </a:lnTo>
                <a:lnTo>
                  <a:pt x="66399" y="643727"/>
                </a:lnTo>
                <a:lnTo>
                  <a:pt x="31843" y="620428"/>
                </a:lnTo>
                <a:lnTo>
                  <a:pt x="8544" y="585872"/>
                </a:lnTo>
                <a:lnTo>
                  <a:pt x="0" y="543560"/>
                </a:lnTo>
                <a:lnTo>
                  <a:pt x="0" y="108712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68490" y="3940599"/>
            <a:ext cx="73596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Build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1397" y="3756132"/>
            <a:ext cx="1737360" cy="652780"/>
          </a:xfrm>
          <a:custGeom>
            <a:avLst/>
            <a:gdLst/>
            <a:ahLst/>
            <a:cxnLst/>
            <a:rect l="l" t="t" r="r" b="b"/>
            <a:pathLst>
              <a:path w="1737359" h="652779">
                <a:moveTo>
                  <a:pt x="1628648" y="0"/>
                </a:moveTo>
                <a:lnTo>
                  <a:pt x="108712" y="0"/>
                </a:lnTo>
                <a:lnTo>
                  <a:pt x="66399" y="8542"/>
                </a:lnTo>
                <a:lnTo>
                  <a:pt x="31843" y="31838"/>
                </a:lnTo>
                <a:lnTo>
                  <a:pt x="8544" y="66394"/>
                </a:lnTo>
                <a:lnTo>
                  <a:pt x="0" y="108712"/>
                </a:lnTo>
                <a:lnTo>
                  <a:pt x="0" y="543560"/>
                </a:lnTo>
                <a:lnTo>
                  <a:pt x="8544" y="585872"/>
                </a:lnTo>
                <a:lnTo>
                  <a:pt x="31843" y="620428"/>
                </a:lnTo>
                <a:lnTo>
                  <a:pt x="66399" y="643727"/>
                </a:lnTo>
                <a:lnTo>
                  <a:pt x="108712" y="652272"/>
                </a:lnTo>
                <a:lnTo>
                  <a:pt x="1628648" y="652272"/>
                </a:lnTo>
                <a:lnTo>
                  <a:pt x="1670960" y="643727"/>
                </a:lnTo>
                <a:lnTo>
                  <a:pt x="1705516" y="620428"/>
                </a:lnTo>
                <a:lnTo>
                  <a:pt x="1728815" y="585872"/>
                </a:lnTo>
                <a:lnTo>
                  <a:pt x="1737360" y="543560"/>
                </a:lnTo>
                <a:lnTo>
                  <a:pt x="1737360" y="108712"/>
                </a:lnTo>
                <a:lnTo>
                  <a:pt x="1728815" y="66394"/>
                </a:lnTo>
                <a:lnTo>
                  <a:pt x="1705516" y="31838"/>
                </a:lnTo>
                <a:lnTo>
                  <a:pt x="1670960" y="8542"/>
                </a:lnTo>
                <a:lnTo>
                  <a:pt x="1628648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1397" y="3737533"/>
            <a:ext cx="1737360" cy="652780"/>
          </a:xfrm>
          <a:custGeom>
            <a:avLst/>
            <a:gdLst/>
            <a:ahLst/>
            <a:cxnLst/>
            <a:rect l="l" t="t" r="r" b="b"/>
            <a:pathLst>
              <a:path w="1737359" h="652779">
                <a:moveTo>
                  <a:pt x="0" y="108712"/>
                </a:moveTo>
                <a:lnTo>
                  <a:pt x="8544" y="66394"/>
                </a:lnTo>
                <a:lnTo>
                  <a:pt x="31843" y="31838"/>
                </a:lnTo>
                <a:lnTo>
                  <a:pt x="66399" y="8542"/>
                </a:lnTo>
                <a:lnTo>
                  <a:pt x="108712" y="0"/>
                </a:lnTo>
                <a:lnTo>
                  <a:pt x="1628648" y="0"/>
                </a:lnTo>
                <a:lnTo>
                  <a:pt x="1670960" y="8542"/>
                </a:lnTo>
                <a:lnTo>
                  <a:pt x="1705516" y="31838"/>
                </a:lnTo>
                <a:lnTo>
                  <a:pt x="1728815" y="66394"/>
                </a:lnTo>
                <a:lnTo>
                  <a:pt x="1737360" y="108712"/>
                </a:lnTo>
                <a:lnTo>
                  <a:pt x="1737360" y="543560"/>
                </a:lnTo>
                <a:lnTo>
                  <a:pt x="1728815" y="585872"/>
                </a:lnTo>
                <a:lnTo>
                  <a:pt x="1705516" y="620428"/>
                </a:lnTo>
                <a:lnTo>
                  <a:pt x="1670960" y="643727"/>
                </a:lnTo>
                <a:lnTo>
                  <a:pt x="1628648" y="652272"/>
                </a:lnTo>
                <a:lnTo>
                  <a:pt x="108712" y="652272"/>
                </a:lnTo>
                <a:lnTo>
                  <a:pt x="66399" y="643727"/>
                </a:lnTo>
                <a:lnTo>
                  <a:pt x="31843" y="620428"/>
                </a:lnTo>
                <a:lnTo>
                  <a:pt x="8544" y="585872"/>
                </a:lnTo>
                <a:lnTo>
                  <a:pt x="0" y="543560"/>
                </a:lnTo>
                <a:lnTo>
                  <a:pt x="0" y="108712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2094" y="3940599"/>
            <a:ext cx="73596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Build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3440" y="3670725"/>
            <a:ext cx="1737360" cy="652780"/>
          </a:xfrm>
          <a:custGeom>
            <a:avLst/>
            <a:gdLst/>
            <a:ahLst/>
            <a:cxnLst/>
            <a:rect l="l" t="t" r="r" b="b"/>
            <a:pathLst>
              <a:path w="1737359" h="652779">
                <a:moveTo>
                  <a:pt x="1628648" y="0"/>
                </a:moveTo>
                <a:lnTo>
                  <a:pt x="108712" y="0"/>
                </a:lnTo>
                <a:lnTo>
                  <a:pt x="66399" y="8542"/>
                </a:lnTo>
                <a:lnTo>
                  <a:pt x="31843" y="31838"/>
                </a:lnTo>
                <a:lnTo>
                  <a:pt x="8544" y="66394"/>
                </a:lnTo>
                <a:lnTo>
                  <a:pt x="0" y="108712"/>
                </a:lnTo>
                <a:lnTo>
                  <a:pt x="0" y="543560"/>
                </a:lnTo>
                <a:lnTo>
                  <a:pt x="8544" y="585872"/>
                </a:lnTo>
                <a:lnTo>
                  <a:pt x="31843" y="620428"/>
                </a:lnTo>
                <a:lnTo>
                  <a:pt x="66399" y="643727"/>
                </a:lnTo>
                <a:lnTo>
                  <a:pt x="108712" y="652272"/>
                </a:lnTo>
                <a:lnTo>
                  <a:pt x="1628648" y="652272"/>
                </a:lnTo>
                <a:lnTo>
                  <a:pt x="1670960" y="643727"/>
                </a:lnTo>
                <a:lnTo>
                  <a:pt x="1705516" y="620428"/>
                </a:lnTo>
                <a:lnTo>
                  <a:pt x="1728815" y="585872"/>
                </a:lnTo>
                <a:lnTo>
                  <a:pt x="1737360" y="543560"/>
                </a:lnTo>
                <a:lnTo>
                  <a:pt x="1737360" y="108712"/>
                </a:lnTo>
                <a:lnTo>
                  <a:pt x="1728815" y="66394"/>
                </a:lnTo>
                <a:lnTo>
                  <a:pt x="1705516" y="31838"/>
                </a:lnTo>
                <a:lnTo>
                  <a:pt x="1670960" y="8542"/>
                </a:lnTo>
                <a:lnTo>
                  <a:pt x="1628648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3440" y="3683697"/>
            <a:ext cx="1737360" cy="652780"/>
          </a:xfrm>
          <a:custGeom>
            <a:avLst/>
            <a:gdLst/>
            <a:ahLst/>
            <a:cxnLst/>
            <a:rect l="l" t="t" r="r" b="b"/>
            <a:pathLst>
              <a:path w="1737359" h="652779">
                <a:moveTo>
                  <a:pt x="0" y="108712"/>
                </a:moveTo>
                <a:lnTo>
                  <a:pt x="8544" y="66394"/>
                </a:lnTo>
                <a:lnTo>
                  <a:pt x="31843" y="31838"/>
                </a:lnTo>
                <a:lnTo>
                  <a:pt x="66399" y="8542"/>
                </a:lnTo>
                <a:lnTo>
                  <a:pt x="108712" y="0"/>
                </a:lnTo>
                <a:lnTo>
                  <a:pt x="1628648" y="0"/>
                </a:lnTo>
                <a:lnTo>
                  <a:pt x="1670960" y="8542"/>
                </a:lnTo>
                <a:lnTo>
                  <a:pt x="1705516" y="31838"/>
                </a:lnTo>
                <a:lnTo>
                  <a:pt x="1728815" y="66394"/>
                </a:lnTo>
                <a:lnTo>
                  <a:pt x="1737360" y="108712"/>
                </a:lnTo>
                <a:lnTo>
                  <a:pt x="1737360" y="543560"/>
                </a:lnTo>
                <a:lnTo>
                  <a:pt x="1728815" y="585872"/>
                </a:lnTo>
                <a:lnTo>
                  <a:pt x="1705516" y="620428"/>
                </a:lnTo>
                <a:lnTo>
                  <a:pt x="1670960" y="643727"/>
                </a:lnTo>
                <a:lnTo>
                  <a:pt x="1628648" y="652272"/>
                </a:lnTo>
                <a:lnTo>
                  <a:pt x="108712" y="652272"/>
                </a:lnTo>
                <a:lnTo>
                  <a:pt x="66399" y="643727"/>
                </a:lnTo>
                <a:lnTo>
                  <a:pt x="31843" y="620428"/>
                </a:lnTo>
                <a:lnTo>
                  <a:pt x="8544" y="585872"/>
                </a:lnTo>
                <a:lnTo>
                  <a:pt x="0" y="543560"/>
                </a:lnTo>
                <a:lnTo>
                  <a:pt x="0" y="108712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74137" y="3883669"/>
            <a:ext cx="73596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Build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2391" y="4063923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38100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8621" y="399314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8703" y="401008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230" y="0"/>
                </a:lnTo>
              </a:path>
            </a:pathLst>
          </a:custGeom>
          <a:ln w="38100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9269" y="39559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90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116" y="189677"/>
            <a:ext cx="1014561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 dirty="0" smtClean="0"/>
              <a:t>DevOps Process</a:t>
            </a:r>
            <a:endParaRPr spc="-5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1" y="1735810"/>
            <a:ext cx="9515960" cy="47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5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456" y="231178"/>
            <a:ext cx="803859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3882">
              <a:lnSpc>
                <a:spcPct val="100000"/>
              </a:lnSpc>
            </a:pPr>
            <a:r>
              <a:rPr spc="-267" dirty="0"/>
              <a:t>DevOps</a:t>
            </a:r>
            <a:r>
              <a:rPr spc="-393" dirty="0"/>
              <a:t> </a:t>
            </a:r>
            <a:r>
              <a:rPr spc="-18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015" y="1111486"/>
            <a:ext cx="9198729" cy="5304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b="1" dirty="0"/>
              <a:t>Product Improvement</a:t>
            </a:r>
            <a:endParaRPr lang="en-US" sz="2400" b="1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Less time taken for production stabilization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Low / controlled defects in the application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Early detection of software issues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Improved quality of deployed applications</a:t>
            </a:r>
          </a:p>
          <a:p>
            <a:pPr>
              <a:lnSpc>
                <a:spcPct val="100000"/>
              </a:lnSpc>
              <a:buClr>
                <a:srgbClr val="E60000"/>
              </a:buClr>
            </a:pPr>
            <a:endParaRPr sz="1600" dirty="0">
              <a:latin typeface="Times New Roman"/>
              <a:cs typeface="Times New Roman"/>
            </a:endParaRPr>
          </a:p>
          <a:p>
            <a:pPr marL="16933"/>
            <a:r>
              <a:rPr sz="2400" b="1" dirty="0" smtClean="0"/>
              <a:t>Productivity </a:t>
            </a:r>
            <a:r>
              <a:rPr sz="2400" b="1" dirty="0"/>
              <a:t>Improvement</a:t>
            </a:r>
            <a:endParaRPr lang="en-US" sz="2400" b="1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Increase in the number of releases and release data adherence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Increased collaboration between business , users and IT (Dev and Ops)</a:t>
            </a:r>
          </a:p>
          <a:p>
            <a:pPr>
              <a:lnSpc>
                <a:spcPct val="100000"/>
              </a:lnSpc>
              <a:buClr>
                <a:srgbClr val="E60000"/>
              </a:buClr>
              <a:buFont typeface="Wingdings"/>
              <a:buChar char=""/>
            </a:pPr>
            <a:endParaRPr sz="1600" dirty="0">
              <a:latin typeface="Times New Roman"/>
              <a:cs typeface="Times New Roman"/>
            </a:endParaRPr>
          </a:p>
          <a:p>
            <a:pPr marL="16933"/>
            <a:r>
              <a:rPr sz="2400" b="1" dirty="0" smtClean="0"/>
              <a:t>Business </a:t>
            </a:r>
            <a:r>
              <a:rPr sz="2400" b="1" dirty="0"/>
              <a:t>Improvement</a:t>
            </a:r>
            <a:endParaRPr lang="en-US" sz="2400" b="1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Accelerate introduction of new functionalities to business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Reduced time to market</a:t>
            </a:r>
            <a:endParaRPr lang="en-US" sz="2400" dirty="0"/>
          </a:p>
          <a:p>
            <a:pPr marL="359833" indent="-342900">
              <a:buFont typeface="Wingdings" panose="05000000000000000000" pitchFamily="2" charset="2"/>
              <a:buChar char="v"/>
            </a:pPr>
            <a:r>
              <a:rPr sz="2400" dirty="0"/>
              <a:t>Increase in business revenue</a:t>
            </a:r>
          </a:p>
          <a:p>
            <a:pPr>
              <a:spcBef>
                <a:spcPts val="20"/>
              </a:spcBef>
            </a:pPr>
            <a:endParaRPr sz="1267" dirty="0">
              <a:latin typeface="Times New Roman"/>
              <a:cs typeface="Times New Roman"/>
            </a:endParaRPr>
          </a:p>
          <a:p>
            <a:pPr marR="656996" algn="r"/>
            <a:r>
              <a:rPr sz="1200" spc="-67" dirty="0">
                <a:latin typeface="Arial"/>
                <a:cs typeface="Arial"/>
              </a:rPr>
              <a:t>13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57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8368" y="219809"/>
            <a:ext cx="93665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Software Delivery Life Cycle</a:t>
            </a:r>
            <a:r>
              <a:rPr spc="20" dirty="0"/>
              <a:t> </a:t>
            </a:r>
            <a:r>
              <a:rPr spc="-5" dirty="0"/>
              <a:t>(SDLC)</a:t>
            </a:r>
          </a:p>
        </p:txBody>
      </p:sp>
      <p:sp>
        <p:nvSpPr>
          <p:cNvPr id="3" name="object 3"/>
          <p:cNvSpPr/>
          <p:nvPr/>
        </p:nvSpPr>
        <p:spPr>
          <a:xfrm>
            <a:off x="2592323" y="2676144"/>
            <a:ext cx="2071370" cy="1243965"/>
          </a:xfrm>
          <a:custGeom>
            <a:avLst/>
            <a:gdLst/>
            <a:ahLst/>
            <a:cxnLst/>
            <a:rect l="l" t="t" r="r" b="b"/>
            <a:pathLst>
              <a:path w="2071370" h="1243964">
                <a:moveTo>
                  <a:pt x="0" y="0"/>
                </a:moveTo>
                <a:lnTo>
                  <a:pt x="2071116" y="0"/>
                </a:lnTo>
                <a:lnTo>
                  <a:pt x="2071116" y="1243584"/>
                </a:lnTo>
                <a:lnTo>
                  <a:pt x="0" y="12435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9382" y="1761744"/>
            <a:ext cx="2071370" cy="1243965"/>
          </a:xfrm>
          <a:prstGeom prst="rect">
            <a:avLst/>
          </a:prstGeom>
          <a:solidFill>
            <a:srgbClr val="265991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Requirements</a:t>
            </a:r>
            <a:endParaRPr sz="22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0703" y="2676144"/>
            <a:ext cx="2072639" cy="1243965"/>
          </a:xfrm>
          <a:custGeom>
            <a:avLst/>
            <a:gdLst/>
            <a:ahLst/>
            <a:cxnLst/>
            <a:rect l="l" t="t" r="r" b="b"/>
            <a:pathLst>
              <a:path w="2072640" h="1243964">
                <a:moveTo>
                  <a:pt x="0" y="0"/>
                </a:moveTo>
                <a:lnTo>
                  <a:pt x="2072640" y="0"/>
                </a:lnTo>
                <a:lnTo>
                  <a:pt x="2072640" y="1243584"/>
                </a:lnTo>
                <a:lnTo>
                  <a:pt x="0" y="12435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4884" y="1761743"/>
            <a:ext cx="2072639" cy="1243965"/>
          </a:xfrm>
          <a:prstGeom prst="rect">
            <a:avLst/>
          </a:prstGeom>
          <a:solidFill>
            <a:srgbClr val="294E9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endParaRPr sz="22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0607" y="2676144"/>
            <a:ext cx="2072639" cy="1243965"/>
          </a:xfrm>
          <a:custGeom>
            <a:avLst/>
            <a:gdLst/>
            <a:ahLst/>
            <a:cxnLst/>
            <a:rect l="l" t="t" r="r" b="b"/>
            <a:pathLst>
              <a:path w="2072640" h="1243964">
                <a:moveTo>
                  <a:pt x="0" y="0"/>
                </a:moveTo>
                <a:lnTo>
                  <a:pt x="2072640" y="0"/>
                </a:lnTo>
                <a:lnTo>
                  <a:pt x="2072640" y="1243584"/>
                </a:lnTo>
                <a:lnTo>
                  <a:pt x="0" y="12435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1655" y="1761742"/>
            <a:ext cx="2072639" cy="1243965"/>
          </a:xfrm>
          <a:prstGeom prst="rect">
            <a:avLst/>
          </a:prstGeom>
          <a:solidFill>
            <a:srgbClr val="2C41A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57848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Design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30511" y="2676144"/>
            <a:ext cx="2071370" cy="1243965"/>
          </a:xfrm>
          <a:custGeom>
            <a:avLst/>
            <a:gdLst/>
            <a:ahLst/>
            <a:cxnLst/>
            <a:rect l="l" t="t" r="r" b="b"/>
            <a:pathLst>
              <a:path w="2071370" h="1243964">
                <a:moveTo>
                  <a:pt x="0" y="0"/>
                </a:moveTo>
                <a:lnTo>
                  <a:pt x="2071116" y="0"/>
                </a:lnTo>
                <a:lnTo>
                  <a:pt x="2071116" y="1243584"/>
                </a:lnTo>
                <a:lnTo>
                  <a:pt x="0" y="124358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58426" y="1767838"/>
            <a:ext cx="2071370" cy="1243965"/>
          </a:xfrm>
          <a:prstGeom prst="rect">
            <a:avLst/>
          </a:prstGeom>
          <a:solidFill>
            <a:srgbClr val="2F31B2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Coding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0752" y="4126991"/>
            <a:ext cx="2072639" cy="1242060"/>
          </a:xfrm>
          <a:custGeom>
            <a:avLst/>
            <a:gdLst/>
            <a:ahLst/>
            <a:cxnLst/>
            <a:rect l="l" t="t" r="r" b="b"/>
            <a:pathLst>
              <a:path w="2072639" h="1242060">
                <a:moveTo>
                  <a:pt x="0" y="0"/>
                </a:moveTo>
                <a:lnTo>
                  <a:pt x="2072639" y="0"/>
                </a:lnTo>
                <a:lnTo>
                  <a:pt x="2072639" y="1242059"/>
                </a:lnTo>
                <a:lnTo>
                  <a:pt x="0" y="1242059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9795" y="3402520"/>
            <a:ext cx="2072639" cy="1242060"/>
          </a:xfrm>
          <a:prstGeom prst="rect">
            <a:avLst/>
          </a:prstGeom>
          <a:solidFill>
            <a:srgbClr val="4532B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Testing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0655" y="4126991"/>
            <a:ext cx="2072639" cy="1242060"/>
          </a:xfrm>
          <a:custGeom>
            <a:avLst/>
            <a:gdLst/>
            <a:ahLst/>
            <a:cxnLst/>
            <a:rect l="l" t="t" r="r" b="b"/>
            <a:pathLst>
              <a:path w="2072640" h="1242060">
                <a:moveTo>
                  <a:pt x="0" y="0"/>
                </a:moveTo>
                <a:lnTo>
                  <a:pt x="2072640" y="0"/>
                </a:lnTo>
                <a:lnTo>
                  <a:pt x="2072640" y="1242059"/>
                </a:lnTo>
                <a:lnTo>
                  <a:pt x="0" y="1242059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8626" y="3402520"/>
            <a:ext cx="2072639" cy="1242060"/>
          </a:xfrm>
          <a:prstGeom prst="rect">
            <a:avLst/>
          </a:prstGeom>
          <a:solidFill>
            <a:srgbClr val="6035C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Deployment</a:t>
            </a:r>
            <a:endParaRPr sz="22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0559" y="4126991"/>
            <a:ext cx="2071370" cy="1242060"/>
          </a:xfrm>
          <a:custGeom>
            <a:avLst/>
            <a:gdLst/>
            <a:ahLst/>
            <a:cxnLst/>
            <a:rect l="l" t="t" r="r" b="b"/>
            <a:pathLst>
              <a:path w="2071370" h="1242060">
                <a:moveTo>
                  <a:pt x="0" y="0"/>
                </a:moveTo>
                <a:lnTo>
                  <a:pt x="2071116" y="0"/>
                </a:lnTo>
                <a:lnTo>
                  <a:pt x="2071116" y="1242059"/>
                </a:lnTo>
                <a:lnTo>
                  <a:pt x="0" y="1242059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72451" y="3396614"/>
            <a:ext cx="2071370" cy="1242060"/>
          </a:xfrm>
          <a:prstGeom prst="rect">
            <a:avLst/>
          </a:prstGeom>
          <a:solidFill>
            <a:srgbClr val="7E40CC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Maintenance</a:t>
            </a:r>
            <a:endParaRPr sz="2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0486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300" y="3422565"/>
            <a:ext cx="25400" cy="1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288" y="292138"/>
            <a:ext cx="1435811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4201">
              <a:lnSpc>
                <a:spcPct val="100000"/>
              </a:lnSpc>
            </a:pPr>
            <a:r>
              <a:rPr spc="-267" dirty="0" smtClean="0"/>
              <a:t>DevOps</a:t>
            </a:r>
            <a:r>
              <a:rPr spc="-520" dirty="0" smtClean="0"/>
              <a:t> </a:t>
            </a:r>
            <a:endParaRPr spc="-673" dirty="0"/>
          </a:p>
        </p:txBody>
      </p:sp>
      <p:sp>
        <p:nvSpPr>
          <p:cNvPr id="4" name="object 4"/>
          <p:cNvSpPr txBox="1"/>
          <p:nvPr/>
        </p:nvSpPr>
        <p:spPr>
          <a:xfrm>
            <a:off x="6001851" y="6415836"/>
            <a:ext cx="1888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67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365" y="1195663"/>
            <a:ext cx="1821857" cy="1760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732603" y="1012273"/>
            <a:ext cx="1583232" cy="1942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522219" y="1176528"/>
            <a:ext cx="2562013" cy="78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73" algn="ctr"/>
            <a:r>
              <a:rPr sz="2400" spc="-147" dirty="0">
                <a:latin typeface="Arial"/>
                <a:cs typeface="Arial"/>
              </a:rPr>
              <a:t>Patrick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87" dirty="0">
                <a:latin typeface="Arial"/>
                <a:cs typeface="Arial"/>
              </a:rPr>
              <a:t>Debois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440"/>
              </a:spcBef>
            </a:pPr>
            <a:r>
              <a:rPr sz="2400" spc="-180" dirty="0">
                <a:latin typeface="Arial"/>
                <a:cs typeface="Arial"/>
              </a:rPr>
              <a:t>System</a:t>
            </a:r>
            <a:r>
              <a:rPr sz="2400" spc="-333" dirty="0">
                <a:latin typeface="Arial"/>
                <a:cs typeface="Arial"/>
              </a:rPr>
              <a:t> </a:t>
            </a:r>
            <a:r>
              <a:rPr sz="2400" spc="-107" dirty="0">
                <a:latin typeface="Arial"/>
                <a:cs typeface="Arial"/>
              </a:rPr>
              <a:t>administrator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5597" y="1154513"/>
            <a:ext cx="2317327" cy="85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882"/>
            <a:r>
              <a:rPr sz="2400" spc="-180" dirty="0">
                <a:latin typeface="Arial"/>
                <a:cs typeface="Arial"/>
              </a:rPr>
              <a:t>Andrew</a:t>
            </a:r>
            <a:r>
              <a:rPr sz="2400" spc="-333" dirty="0">
                <a:latin typeface="Arial"/>
                <a:cs typeface="Arial"/>
              </a:rPr>
              <a:t> </a:t>
            </a:r>
            <a:r>
              <a:rPr sz="2400" spc="-187" dirty="0">
                <a:latin typeface="Arial"/>
                <a:cs typeface="Arial"/>
              </a:rPr>
              <a:t>Shafer</a:t>
            </a:r>
            <a:endParaRPr sz="2400">
              <a:latin typeface="Arial"/>
              <a:cs typeface="Arial"/>
            </a:endParaRPr>
          </a:p>
          <a:p>
            <a:pPr marL="16933">
              <a:spcBef>
                <a:spcPts val="900"/>
              </a:spcBef>
            </a:pPr>
            <a:r>
              <a:rPr sz="2400" spc="-160" dirty="0">
                <a:latin typeface="Arial"/>
                <a:cs typeface="Arial"/>
              </a:rPr>
              <a:t>Software</a:t>
            </a:r>
            <a:r>
              <a:rPr sz="2400" spc="-333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developer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2819" y="3527365"/>
            <a:ext cx="10913364" cy="2656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953934" y="2434917"/>
            <a:ext cx="4273127" cy="901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7858" marR="6773" indent="-1330925">
              <a:lnSpc>
                <a:spcPct val="121600"/>
              </a:lnSpc>
            </a:pPr>
            <a:r>
              <a:rPr sz="2400" spc="-133" dirty="0">
                <a:latin typeface="Arial"/>
                <a:cs typeface="Arial"/>
              </a:rPr>
              <a:t>Agile </a:t>
            </a:r>
            <a:r>
              <a:rPr sz="2400" spc="-193" dirty="0">
                <a:latin typeface="Arial"/>
                <a:cs typeface="Arial"/>
              </a:rPr>
              <a:t>Systems </a:t>
            </a:r>
            <a:r>
              <a:rPr sz="2400" spc="-107" dirty="0">
                <a:latin typeface="Arial"/>
                <a:cs typeface="Arial"/>
              </a:rPr>
              <a:t>Administration</a:t>
            </a:r>
            <a:r>
              <a:rPr sz="2400" spc="-373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Group  </a:t>
            </a:r>
            <a:r>
              <a:rPr sz="2400" spc="33" dirty="0">
                <a:latin typeface="Arial Narrow"/>
                <a:cs typeface="Arial Narrow"/>
              </a:rPr>
              <a:t>“DevOpsDays”</a:t>
            </a:r>
            <a:endParaRPr sz="240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75377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288" y="1613407"/>
            <a:ext cx="1877568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138676" y="1644566"/>
            <a:ext cx="1763944" cy="1110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807969" y="2633472"/>
            <a:ext cx="546607" cy="2149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866003" y="2662935"/>
            <a:ext cx="432015" cy="2036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82288" y="4578095"/>
            <a:ext cx="1877568" cy="1223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894331" y="4571041"/>
            <a:ext cx="1763944" cy="1110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846063" y="4578095"/>
            <a:ext cx="1877568" cy="1223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902620" y="4607897"/>
            <a:ext cx="1764115" cy="1110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451344" y="2633472"/>
            <a:ext cx="544576" cy="21498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07393" y="2662935"/>
            <a:ext cx="429938" cy="20369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846063" y="1613407"/>
            <a:ext cx="1877568" cy="1225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50458" y="1717834"/>
            <a:ext cx="1764115" cy="11103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990422" y="2769277"/>
            <a:ext cx="1824567" cy="1824567"/>
          </a:xfrm>
          <a:custGeom>
            <a:avLst/>
            <a:gdLst/>
            <a:ahLst/>
            <a:cxnLst/>
            <a:rect l="l" t="t" r="r" b="b"/>
            <a:pathLst>
              <a:path w="1368425" h="1368425">
                <a:moveTo>
                  <a:pt x="684149" y="0"/>
                </a:moveTo>
                <a:lnTo>
                  <a:pt x="635292" y="1717"/>
                </a:lnTo>
                <a:lnTo>
                  <a:pt x="587362" y="6791"/>
                </a:lnTo>
                <a:lnTo>
                  <a:pt x="540474" y="15107"/>
                </a:lnTo>
                <a:lnTo>
                  <a:pt x="494745" y="26549"/>
                </a:lnTo>
                <a:lnTo>
                  <a:pt x="450291" y="41001"/>
                </a:lnTo>
                <a:lnTo>
                  <a:pt x="407226" y="58348"/>
                </a:lnTo>
                <a:lnTo>
                  <a:pt x="365667" y="78474"/>
                </a:lnTo>
                <a:lnTo>
                  <a:pt x="325729" y="101262"/>
                </a:lnTo>
                <a:lnTo>
                  <a:pt x="287529" y="126599"/>
                </a:lnTo>
                <a:lnTo>
                  <a:pt x="251182" y="154367"/>
                </a:lnTo>
                <a:lnTo>
                  <a:pt x="216804" y="184451"/>
                </a:lnTo>
                <a:lnTo>
                  <a:pt x="184511" y="216736"/>
                </a:lnTo>
                <a:lnTo>
                  <a:pt x="154418" y="251106"/>
                </a:lnTo>
                <a:lnTo>
                  <a:pt x="126642" y="287445"/>
                </a:lnTo>
                <a:lnTo>
                  <a:pt x="101298" y="325638"/>
                </a:lnTo>
                <a:lnTo>
                  <a:pt x="78502" y="365568"/>
                </a:lnTo>
                <a:lnTo>
                  <a:pt x="58369" y="407120"/>
                </a:lnTo>
                <a:lnTo>
                  <a:pt x="41017" y="450179"/>
                </a:lnTo>
                <a:lnTo>
                  <a:pt x="26559" y="494629"/>
                </a:lnTo>
                <a:lnTo>
                  <a:pt x="15113" y="540353"/>
                </a:lnTo>
                <a:lnTo>
                  <a:pt x="6794" y="587238"/>
                </a:lnTo>
                <a:lnTo>
                  <a:pt x="1717" y="635165"/>
                </a:lnTo>
                <a:lnTo>
                  <a:pt x="0" y="684022"/>
                </a:lnTo>
                <a:lnTo>
                  <a:pt x="1717" y="732893"/>
                </a:lnTo>
                <a:lnTo>
                  <a:pt x="6794" y="780836"/>
                </a:lnTo>
                <a:lnTo>
                  <a:pt x="15113" y="827733"/>
                </a:lnTo>
                <a:lnTo>
                  <a:pt x="26559" y="873470"/>
                </a:lnTo>
                <a:lnTo>
                  <a:pt x="41017" y="917930"/>
                </a:lnTo>
                <a:lnTo>
                  <a:pt x="58369" y="960999"/>
                </a:lnTo>
                <a:lnTo>
                  <a:pt x="78502" y="1002559"/>
                </a:lnTo>
                <a:lnTo>
                  <a:pt x="101298" y="1042497"/>
                </a:lnTo>
                <a:lnTo>
                  <a:pt x="126642" y="1080696"/>
                </a:lnTo>
                <a:lnTo>
                  <a:pt x="154418" y="1117041"/>
                </a:lnTo>
                <a:lnTo>
                  <a:pt x="184511" y="1151416"/>
                </a:lnTo>
                <a:lnTo>
                  <a:pt x="216804" y="1183705"/>
                </a:lnTo>
                <a:lnTo>
                  <a:pt x="251182" y="1213792"/>
                </a:lnTo>
                <a:lnTo>
                  <a:pt x="287529" y="1241564"/>
                </a:lnTo>
                <a:lnTo>
                  <a:pt x="325729" y="1266902"/>
                </a:lnTo>
                <a:lnTo>
                  <a:pt x="365667" y="1289693"/>
                </a:lnTo>
                <a:lnTo>
                  <a:pt x="407226" y="1309820"/>
                </a:lnTo>
                <a:lnTo>
                  <a:pt x="450291" y="1327167"/>
                </a:lnTo>
                <a:lnTo>
                  <a:pt x="494745" y="1341620"/>
                </a:lnTo>
                <a:lnTo>
                  <a:pt x="540474" y="1353063"/>
                </a:lnTo>
                <a:lnTo>
                  <a:pt x="587362" y="1361379"/>
                </a:lnTo>
                <a:lnTo>
                  <a:pt x="635292" y="1366453"/>
                </a:lnTo>
                <a:lnTo>
                  <a:pt x="684149" y="1368171"/>
                </a:lnTo>
                <a:lnTo>
                  <a:pt x="733005" y="1366453"/>
                </a:lnTo>
                <a:lnTo>
                  <a:pt x="780935" y="1361379"/>
                </a:lnTo>
                <a:lnTo>
                  <a:pt x="827823" y="1353063"/>
                </a:lnTo>
                <a:lnTo>
                  <a:pt x="873552" y="1341620"/>
                </a:lnTo>
                <a:lnTo>
                  <a:pt x="918006" y="1327167"/>
                </a:lnTo>
                <a:lnTo>
                  <a:pt x="961071" y="1309820"/>
                </a:lnTo>
                <a:lnTo>
                  <a:pt x="1002630" y="1289693"/>
                </a:lnTo>
                <a:lnTo>
                  <a:pt x="1042568" y="1266902"/>
                </a:lnTo>
                <a:lnTo>
                  <a:pt x="1080768" y="1241564"/>
                </a:lnTo>
                <a:lnTo>
                  <a:pt x="1117115" y="1213792"/>
                </a:lnTo>
                <a:lnTo>
                  <a:pt x="1151493" y="1183705"/>
                </a:lnTo>
                <a:lnTo>
                  <a:pt x="1183786" y="1151416"/>
                </a:lnTo>
                <a:lnTo>
                  <a:pt x="1213879" y="1117041"/>
                </a:lnTo>
                <a:lnTo>
                  <a:pt x="1241655" y="1080696"/>
                </a:lnTo>
                <a:lnTo>
                  <a:pt x="1266999" y="1042497"/>
                </a:lnTo>
                <a:lnTo>
                  <a:pt x="1289795" y="1002559"/>
                </a:lnTo>
                <a:lnTo>
                  <a:pt x="1309928" y="960999"/>
                </a:lnTo>
                <a:lnTo>
                  <a:pt x="1327280" y="917930"/>
                </a:lnTo>
                <a:lnTo>
                  <a:pt x="1341738" y="873470"/>
                </a:lnTo>
                <a:lnTo>
                  <a:pt x="1353184" y="827733"/>
                </a:lnTo>
                <a:lnTo>
                  <a:pt x="1361503" y="780836"/>
                </a:lnTo>
                <a:lnTo>
                  <a:pt x="1366580" y="732893"/>
                </a:lnTo>
                <a:lnTo>
                  <a:pt x="1368298" y="684022"/>
                </a:lnTo>
                <a:lnTo>
                  <a:pt x="1366580" y="635165"/>
                </a:lnTo>
                <a:lnTo>
                  <a:pt x="1361503" y="587238"/>
                </a:lnTo>
                <a:lnTo>
                  <a:pt x="1353184" y="540353"/>
                </a:lnTo>
                <a:lnTo>
                  <a:pt x="1341738" y="494629"/>
                </a:lnTo>
                <a:lnTo>
                  <a:pt x="1327280" y="450179"/>
                </a:lnTo>
                <a:lnTo>
                  <a:pt x="1309928" y="407120"/>
                </a:lnTo>
                <a:lnTo>
                  <a:pt x="1289795" y="365568"/>
                </a:lnTo>
                <a:lnTo>
                  <a:pt x="1266999" y="325638"/>
                </a:lnTo>
                <a:lnTo>
                  <a:pt x="1241655" y="287445"/>
                </a:lnTo>
                <a:lnTo>
                  <a:pt x="1213879" y="251106"/>
                </a:lnTo>
                <a:lnTo>
                  <a:pt x="1183786" y="216736"/>
                </a:lnTo>
                <a:lnTo>
                  <a:pt x="1151493" y="184451"/>
                </a:lnTo>
                <a:lnTo>
                  <a:pt x="1117115" y="154367"/>
                </a:lnTo>
                <a:lnTo>
                  <a:pt x="1080768" y="126599"/>
                </a:lnTo>
                <a:lnTo>
                  <a:pt x="1042568" y="101262"/>
                </a:lnTo>
                <a:lnTo>
                  <a:pt x="1002630" y="78474"/>
                </a:lnTo>
                <a:lnTo>
                  <a:pt x="961071" y="58348"/>
                </a:lnTo>
                <a:lnTo>
                  <a:pt x="918006" y="41001"/>
                </a:lnTo>
                <a:lnTo>
                  <a:pt x="873552" y="26549"/>
                </a:lnTo>
                <a:lnTo>
                  <a:pt x="827823" y="15107"/>
                </a:lnTo>
                <a:lnTo>
                  <a:pt x="780935" y="6791"/>
                </a:lnTo>
                <a:lnTo>
                  <a:pt x="733005" y="1717"/>
                </a:lnTo>
                <a:lnTo>
                  <a:pt x="68414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990422" y="2769277"/>
            <a:ext cx="1824567" cy="1824567"/>
          </a:xfrm>
          <a:custGeom>
            <a:avLst/>
            <a:gdLst/>
            <a:ahLst/>
            <a:cxnLst/>
            <a:rect l="l" t="t" r="r" b="b"/>
            <a:pathLst>
              <a:path w="1368425" h="1368425">
                <a:moveTo>
                  <a:pt x="0" y="684022"/>
                </a:moveTo>
                <a:lnTo>
                  <a:pt x="1717" y="635165"/>
                </a:lnTo>
                <a:lnTo>
                  <a:pt x="6794" y="587238"/>
                </a:lnTo>
                <a:lnTo>
                  <a:pt x="15113" y="540353"/>
                </a:lnTo>
                <a:lnTo>
                  <a:pt x="26559" y="494629"/>
                </a:lnTo>
                <a:lnTo>
                  <a:pt x="41017" y="450179"/>
                </a:lnTo>
                <a:lnTo>
                  <a:pt x="58369" y="407120"/>
                </a:lnTo>
                <a:lnTo>
                  <a:pt x="78502" y="365568"/>
                </a:lnTo>
                <a:lnTo>
                  <a:pt x="101298" y="325638"/>
                </a:lnTo>
                <a:lnTo>
                  <a:pt x="126642" y="287445"/>
                </a:lnTo>
                <a:lnTo>
                  <a:pt x="154418" y="251106"/>
                </a:lnTo>
                <a:lnTo>
                  <a:pt x="184511" y="216736"/>
                </a:lnTo>
                <a:lnTo>
                  <a:pt x="216804" y="184451"/>
                </a:lnTo>
                <a:lnTo>
                  <a:pt x="251182" y="154367"/>
                </a:lnTo>
                <a:lnTo>
                  <a:pt x="287529" y="126599"/>
                </a:lnTo>
                <a:lnTo>
                  <a:pt x="325729" y="101262"/>
                </a:lnTo>
                <a:lnTo>
                  <a:pt x="365667" y="78474"/>
                </a:lnTo>
                <a:lnTo>
                  <a:pt x="407226" y="58348"/>
                </a:lnTo>
                <a:lnTo>
                  <a:pt x="450291" y="41001"/>
                </a:lnTo>
                <a:lnTo>
                  <a:pt x="494745" y="26549"/>
                </a:lnTo>
                <a:lnTo>
                  <a:pt x="540474" y="15107"/>
                </a:lnTo>
                <a:lnTo>
                  <a:pt x="587362" y="6791"/>
                </a:lnTo>
                <a:lnTo>
                  <a:pt x="635292" y="1717"/>
                </a:lnTo>
                <a:lnTo>
                  <a:pt x="684149" y="0"/>
                </a:lnTo>
                <a:lnTo>
                  <a:pt x="733005" y="1717"/>
                </a:lnTo>
                <a:lnTo>
                  <a:pt x="780935" y="6791"/>
                </a:lnTo>
                <a:lnTo>
                  <a:pt x="827823" y="15107"/>
                </a:lnTo>
                <a:lnTo>
                  <a:pt x="873552" y="26549"/>
                </a:lnTo>
                <a:lnTo>
                  <a:pt x="918006" y="41001"/>
                </a:lnTo>
                <a:lnTo>
                  <a:pt x="961071" y="58348"/>
                </a:lnTo>
                <a:lnTo>
                  <a:pt x="1002630" y="78474"/>
                </a:lnTo>
                <a:lnTo>
                  <a:pt x="1042568" y="101262"/>
                </a:lnTo>
                <a:lnTo>
                  <a:pt x="1080768" y="126599"/>
                </a:lnTo>
                <a:lnTo>
                  <a:pt x="1117115" y="154367"/>
                </a:lnTo>
                <a:lnTo>
                  <a:pt x="1151493" y="184451"/>
                </a:lnTo>
                <a:lnTo>
                  <a:pt x="1183786" y="216736"/>
                </a:lnTo>
                <a:lnTo>
                  <a:pt x="1213879" y="251106"/>
                </a:lnTo>
                <a:lnTo>
                  <a:pt x="1241655" y="287445"/>
                </a:lnTo>
                <a:lnTo>
                  <a:pt x="1266999" y="325638"/>
                </a:lnTo>
                <a:lnTo>
                  <a:pt x="1289795" y="365568"/>
                </a:lnTo>
                <a:lnTo>
                  <a:pt x="1309928" y="407120"/>
                </a:lnTo>
                <a:lnTo>
                  <a:pt x="1327280" y="450179"/>
                </a:lnTo>
                <a:lnTo>
                  <a:pt x="1341738" y="494629"/>
                </a:lnTo>
                <a:lnTo>
                  <a:pt x="1353184" y="540353"/>
                </a:lnTo>
                <a:lnTo>
                  <a:pt x="1361503" y="587238"/>
                </a:lnTo>
                <a:lnTo>
                  <a:pt x="1366580" y="635165"/>
                </a:lnTo>
                <a:lnTo>
                  <a:pt x="1368298" y="684022"/>
                </a:lnTo>
                <a:lnTo>
                  <a:pt x="1366580" y="732893"/>
                </a:lnTo>
                <a:lnTo>
                  <a:pt x="1361503" y="780836"/>
                </a:lnTo>
                <a:lnTo>
                  <a:pt x="1353184" y="827733"/>
                </a:lnTo>
                <a:lnTo>
                  <a:pt x="1341738" y="873470"/>
                </a:lnTo>
                <a:lnTo>
                  <a:pt x="1327280" y="917930"/>
                </a:lnTo>
                <a:lnTo>
                  <a:pt x="1309928" y="960999"/>
                </a:lnTo>
                <a:lnTo>
                  <a:pt x="1289795" y="1002559"/>
                </a:lnTo>
                <a:lnTo>
                  <a:pt x="1266999" y="1042497"/>
                </a:lnTo>
                <a:lnTo>
                  <a:pt x="1241655" y="1080696"/>
                </a:lnTo>
                <a:lnTo>
                  <a:pt x="1213879" y="1117041"/>
                </a:lnTo>
                <a:lnTo>
                  <a:pt x="1183786" y="1151416"/>
                </a:lnTo>
                <a:lnTo>
                  <a:pt x="1151493" y="1183705"/>
                </a:lnTo>
                <a:lnTo>
                  <a:pt x="1117115" y="1213792"/>
                </a:lnTo>
                <a:lnTo>
                  <a:pt x="1080768" y="1241564"/>
                </a:lnTo>
                <a:lnTo>
                  <a:pt x="1042568" y="1266902"/>
                </a:lnTo>
                <a:lnTo>
                  <a:pt x="1002630" y="1289693"/>
                </a:lnTo>
                <a:lnTo>
                  <a:pt x="961071" y="1309820"/>
                </a:lnTo>
                <a:lnTo>
                  <a:pt x="918006" y="1327167"/>
                </a:lnTo>
                <a:lnTo>
                  <a:pt x="873552" y="1341620"/>
                </a:lnTo>
                <a:lnTo>
                  <a:pt x="827823" y="1353063"/>
                </a:lnTo>
                <a:lnTo>
                  <a:pt x="780935" y="1361379"/>
                </a:lnTo>
                <a:lnTo>
                  <a:pt x="733005" y="1366453"/>
                </a:lnTo>
                <a:lnTo>
                  <a:pt x="684149" y="1368171"/>
                </a:lnTo>
                <a:lnTo>
                  <a:pt x="635292" y="1366453"/>
                </a:lnTo>
                <a:lnTo>
                  <a:pt x="587362" y="1361379"/>
                </a:lnTo>
                <a:lnTo>
                  <a:pt x="540474" y="1353063"/>
                </a:lnTo>
                <a:lnTo>
                  <a:pt x="494745" y="1341620"/>
                </a:lnTo>
                <a:lnTo>
                  <a:pt x="450291" y="1327167"/>
                </a:lnTo>
                <a:lnTo>
                  <a:pt x="407226" y="1309820"/>
                </a:lnTo>
                <a:lnTo>
                  <a:pt x="365667" y="1289693"/>
                </a:lnTo>
                <a:lnTo>
                  <a:pt x="325729" y="1266902"/>
                </a:lnTo>
                <a:lnTo>
                  <a:pt x="287529" y="1241564"/>
                </a:lnTo>
                <a:lnTo>
                  <a:pt x="251182" y="1213792"/>
                </a:lnTo>
                <a:lnTo>
                  <a:pt x="216804" y="1183705"/>
                </a:lnTo>
                <a:lnTo>
                  <a:pt x="184511" y="1151416"/>
                </a:lnTo>
                <a:lnTo>
                  <a:pt x="154418" y="1117041"/>
                </a:lnTo>
                <a:lnTo>
                  <a:pt x="126642" y="1080696"/>
                </a:lnTo>
                <a:lnTo>
                  <a:pt x="101298" y="1042497"/>
                </a:lnTo>
                <a:lnTo>
                  <a:pt x="78502" y="1002559"/>
                </a:lnTo>
                <a:lnTo>
                  <a:pt x="58369" y="960999"/>
                </a:lnTo>
                <a:lnTo>
                  <a:pt x="41017" y="917930"/>
                </a:lnTo>
                <a:lnTo>
                  <a:pt x="26559" y="873470"/>
                </a:lnTo>
                <a:lnTo>
                  <a:pt x="15113" y="827733"/>
                </a:lnTo>
                <a:lnTo>
                  <a:pt x="6794" y="780836"/>
                </a:lnTo>
                <a:lnTo>
                  <a:pt x="1717" y="732893"/>
                </a:lnTo>
                <a:lnTo>
                  <a:pt x="0" y="68402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5472345" y="3399874"/>
            <a:ext cx="863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3200" spc="-467" dirty="0">
                <a:solidFill>
                  <a:srgbClr val="FFFFFF"/>
                </a:solidFill>
                <a:latin typeface="Arial"/>
                <a:cs typeface="Arial"/>
              </a:rPr>
              <a:t>SD</a:t>
            </a:r>
            <a:r>
              <a:rPr sz="3200" spc="-5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-57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64065" y="1032934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916" y="0"/>
                </a:moveTo>
                <a:lnTo>
                  <a:pt x="429964" y="2472"/>
                </a:lnTo>
                <a:lnTo>
                  <a:pt x="382422" y="9728"/>
                </a:lnTo>
                <a:lnTo>
                  <a:pt x="336533" y="21527"/>
                </a:lnTo>
                <a:lnTo>
                  <a:pt x="292536" y="37629"/>
                </a:lnTo>
                <a:lnTo>
                  <a:pt x="250674" y="57794"/>
                </a:lnTo>
                <a:lnTo>
                  <a:pt x="211187" y="81780"/>
                </a:lnTo>
                <a:lnTo>
                  <a:pt x="174316" y="109347"/>
                </a:lnTo>
                <a:lnTo>
                  <a:pt x="140303" y="140255"/>
                </a:lnTo>
                <a:lnTo>
                  <a:pt x="109388" y="174263"/>
                </a:lnTo>
                <a:lnTo>
                  <a:pt x="81813" y="211131"/>
                </a:lnTo>
                <a:lnTo>
                  <a:pt x="57819" y="250617"/>
                </a:lnTo>
                <a:lnTo>
                  <a:pt x="37647" y="292482"/>
                </a:lnTo>
                <a:lnTo>
                  <a:pt x="21538" y="336485"/>
                </a:lnTo>
                <a:lnTo>
                  <a:pt x="9733" y="382386"/>
                </a:lnTo>
                <a:lnTo>
                  <a:pt x="2473" y="429943"/>
                </a:lnTo>
                <a:lnTo>
                  <a:pt x="0" y="478916"/>
                </a:lnTo>
                <a:lnTo>
                  <a:pt x="2473" y="527869"/>
                </a:lnTo>
                <a:lnTo>
                  <a:pt x="9733" y="575411"/>
                </a:lnTo>
                <a:lnTo>
                  <a:pt x="21538" y="621300"/>
                </a:lnTo>
                <a:lnTo>
                  <a:pt x="37647" y="665297"/>
                </a:lnTo>
                <a:lnTo>
                  <a:pt x="57819" y="707159"/>
                </a:lnTo>
                <a:lnTo>
                  <a:pt x="81813" y="746646"/>
                </a:lnTo>
                <a:lnTo>
                  <a:pt x="109388" y="783517"/>
                </a:lnTo>
                <a:lnTo>
                  <a:pt x="140303" y="817530"/>
                </a:lnTo>
                <a:lnTo>
                  <a:pt x="174316" y="848445"/>
                </a:lnTo>
                <a:lnTo>
                  <a:pt x="211187" y="876020"/>
                </a:lnTo>
                <a:lnTo>
                  <a:pt x="250674" y="900014"/>
                </a:lnTo>
                <a:lnTo>
                  <a:pt x="292536" y="920186"/>
                </a:lnTo>
                <a:lnTo>
                  <a:pt x="336533" y="936295"/>
                </a:lnTo>
                <a:lnTo>
                  <a:pt x="382422" y="948100"/>
                </a:lnTo>
                <a:lnTo>
                  <a:pt x="429964" y="955360"/>
                </a:lnTo>
                <a:lnTo>
                  <a:pt x="478916" y="957834"/>
                </a:lnTo>
                <a:lnTo>
                  <a:pt x="527890" y="955360"/>
                </a:lnTo>
                <a:lnTo>
                  <a:pt x="575447" y="948100"/>
                </a:lnTo>
                <a:lnTo>
                  <a:pt x="621348" y="936295"/>
                </a:lnTo>
                <a:lnTo>
                  <a:pt x="665351" y="920186"/>
                </a:lnTo>
                <a:lnTo>
                  <a:pt x="707216" y="900014"/>
                </a:lnTo>
                <a:lnTo>
                  <a:pt x="746702" y="876020"/>
                </a:lnTo>
                <a:lnTo>
                  <a:pt x="783570" y="848445"/>
                </a:lnTo>
                <a:lnTo>
                  <a:pt x="817578" y="817530"/>
                </a:lnTo>
                <a:lnTo>
                  <a:pt x="848486" y="783517"/>
                </a:lnTo>
                <a:lnTo>
                  <a:pt x="876053" y="746646"/>
                </a:lnTo>
                <a:lnTo>
                  <a:pt x="900039" y="707159"/>
                </a:lnTo>
                <a:lnTo>
                  <a:pt x="920204" y="665297"/>
                </a:lnTo>
                <a:lnTo>
                  <a:pt x="936306" y="621300"/>
                </a:lnTo>
                <a:lnTo>
                  <a:pt x="948105" y="575411"/>
                </a:lnTo>
                <a:lnTo>
                  <a:pt x="955361" y="527869"/>
                </a:lnTo>
                <a:lnTo>
                  <a:pt x="957834" y="478916"/>
                </a:lnTo>
                <a:lnTo>
                  <a:pt x="955361" y="429943"/>
                </a:lnTo>
                <a:lnTo>
                  <a:pt x="948105" y="382386"/>
                </a:lnTo>
                <a:lnTo>
                  <a:pt x="936306" y="336485"/>
                </a:lnTo>
                <a:lnTo>
                  <a:pt x="920204" y="292482"/>
                </a:lnTo>
                <a:lnTo>
                  <a:pt x="900039" y="250617"/>
                </a:lnTo>
                <a:lnTo>
                  <a:pt x="876053" y="211131"/>
                </a:lnTo>
                <a:lnTo>
                  <a:pt x="848486" y="174263"/>
                </a:lnTo>
                <a:lnTo>
                  <a:pt x="817578" y="140255"/>
                </a:lnTo>
                <a:lnTo>
                  <a:pt x="783570" y="109347"/>
                </a:lnTo>
                <a:lnTo>
                  <a:pt x="746702" y="81780"/>
                </a:lnTo>
                <a:lnTo>
                  <a:pt x="707216" y="57794"/>
                </a:lnTo>
                <a:lnTo>
                  <a:pt x="665351" y="37629"/>
                </a:lnTo>
                <a:lnTo>
                  <a:pt x="621348" y="21527"/>
                </a:lnTo>
                <a:lnTo>
                  <a:pt x="575447" y="9728"/>
                </a:lnTo>
                <a:lnTo>
                  <a:pt x="527890" y="2472"/>
                </a:lnTo>
                <a:lnTo>
                  <a:pt x="478916" y="0"/>
                </a:lnTo>
                <a:close/>
              </a:path>
            </a:pathLst>
          </a:custGeom>
          <a:solidFill>
            <a:srgbClr val="006FC0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988387" y="2028445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789" y="0"/>
                </a:moveTo>
                <a:lnTo>
                  <a:pt x="429838" y="2472"/>
                </a:lnTo>
                <a:lnTo>
                  <a:pt x="382301" y="9727"/>
                </a:lnTo>
                <a:lnTo>
                  <a:pt x="336417" y="21526"/>
                </a:lnTo>
                <a:lnTo>
                  <a:pt x="292429" y="37627"/>
                </a:lnTo>
                <a:lnTo>
                  <a:pt x="250576" y="57790"/>
                </a:lnTo>
                <a:lnTo>
                  <a:pt x="211100" y="81773"/>
                </a:lnTo>
                <a:lnTo>
                  <a:pt x="174241" y="109337"/>
                </a:lnTo>
                <a:lnTo>
                  <a:pt x="140239" y="140239"/>
                </a:lnTo>
                <a:lnTo>
                  <a:pt x="109337" y="174241"/>
                </a:lnTo>
                <a:lnTo>
                  <a:pt x="81773" y="211100"/>
                </a:lnTo>
                <a:lnTo>
                  <a:pt x="57790" y="250576"/>
                </a:lnTo>
                <a:lnTo>
                  <a:pt x="37627" y="292429"/>
                </a:lnTo>
                <a:lnTo>
                  <a:pt x="21526" y="336417"/>
                </a:lnTo>
                <a:lnTo>
                  <a:pt x="9727" y="382301"/>
                </a:lnTo>
                <a:lnTo>
                  <a:pt x="2472" y="429838"/>
                </a:lnTo>
                <a:lnTo>
                  <a:pt x="0" y="478789"/>
                </a:lnTo>
                <a:lnTo>
                  <a:pt x="2472" y="527763"/>
                </a:lnTo>
                <a:lnTo>
                  <a:pt x="9727" y="575320"/>
                </a:lnTo>
                <a:lnTo>
                  <a:pt x="21526" y="621221"/>
                </a:lnTo>
                <a:lnTo>
                  <a:pt x="37627" y="665224"/>
                </a:lnTo>
                <a:lnTo>
                  <a:pt x="57790" y="707089"/>
                </a:lnTo>
                <a:lnTo>
                  <a:pt x="81773" y="746575"/>
                </a:lnTo>
                <a:lnTo>
                  <a:pt x="109337" y="783443"/>
                </a:lnTo>
                <a:lnTo>
                  <a:pt x="140239" y="817451"/>
                </a:lnTo>
                <a:lnTo>
                  <a:pt x="174241" y="848359"/>
                </a:lnTo>
                <a:lnTo>
                  <a:pt x="211100" y="875926"/>
                </a:lnTo>
                <a:lnTo>
                  <a:pt x="250576" y="899912"/>
                </a:lnTo>
                <a:lnTo>
                  <a:pt x="292429" y="920077"/>
                </a:lnTo>
                <a:lnTo>
                  <a:pt x="336417" y="936179"/>
                </a:lnTo>
                <a:lnTo>
                  <a:pt x="382301" y="947978"/>
                </a:lnTo>
                <a:lnTo>
                  <a:pt x="429838" y="955234"/>
                </a:lnTo>
                <a:lnTo>
                  <a:pt x="478789" y="957706"/>
                </a:lnTo>
                <a:lnTo>
                  <a:pt x="527763" y="955234"/>
                </a:lnTo>
                <a:lnTo>
                  <a:pt x="575320" y="947978"/>
                </a:lnTo>
                <a:lnTo>
                  <a:pt x="621221" y="936179"/>
                </a:lnTo>
                <a:lnTo>
                  <a:pt x="665224" y="920077"/>
                </a:lnTo>
                <a:lnTo>
                  <a:pt x="707089" y="899912"/>
                </a:lnTo>
                <a:lnTo>
                  <a:pt x="746575" y="875926"/>
                </a:lnTo>
                <a:lnTo>
                  <a:pt x="783443" y="848359"/>
                </a:lnTo>
                <a:lnTo>
                  <a:pt x="817451" y="817451"/>
                </a:lnTo>
                <a:lnTo>
                  <a:pt x="848359" y="783443"/>
                </a:lnTo>
                <a:lnTo>
                  <a:pt x="875926" y="746575"/>
                </a:lnTo>
                <a:lnTo>
                  <a:pt x="899912" y="707089"/>
                </a:lnTo>
                <a:lnTo>
                  <a:pt x="920077" y="665224"/>
                </a:lnTo>
                <a:lnTo>
                  <a:pt x="936179" y="621221"/>
                </a:lnTo>
                <a:lnTo>
                  <a:pt x="947978" y="575320"/>
                </a:lnTo>
                <a:lnTo>
                  <a:pt x="955234" y="527763"/>
                </a:lnTo>
                <a:lnTo>
                  <a:pt x="957707" y="478789"/>
                </a:lnTo>
                <a:lnTo>
                  <a:pt x="955234" y="429838"/>
                </a:lnTo>
                <a:lnTo>
                  <a:pt x="947978" y="382301"/>
                </a:lnTo>
                <a:lnTo>
                  <a:pt x="936179" y="336417"/>
                </a:lnTo>
                <a:lnTo>
                  <a:pt x="920077" y="292429"/>
                </a:lnTo>
                <a:lnTo>
                  <a:pt x="899912" y="250576"/>
                </a:lnTo>
                <a:lnTo>
                  <a:pt x="875926" y="211100"/>
                </a:lnTo>
                <a:lnTo>
                  <a:pt x="848359" y="174241"/>
                </a:lnTo>
                <a:lnTo>
                  <a:pt x="817451" y="140239"/>
                </a:lnTo>
                <a:lnTo>
                  <a:pt x="783443" y="109337"/>
                </a:lnTo>
                <a:lnTo>
                  <a:pt x="746575" y="81773"/>
                </a:lnTo>
                <a:lnTo>
                  <a:pt x="707089" y="57790"/>
                </a:lnTo>
                <a:lnTo>
                  <a:pt x="665224" y="37627"/>
                </a:lnTo>
                <a:lnTo>
                  <a:pt x="621221" y="21526"/>
                </a:lnTo>
                <a:lnTo>
                  <a:pt x="575320" y="9727"/>
                </a:lnTo>
                <a:lnTo>
                  <a:pt x="527763" y="2472"/>
                </a:lnTo>
                <a:lnTo>
                  <a:pt x="478789" y="0"/>
                </a:lnTo>
                <a:close/>
              </a:path>
            </a:pathLst>
          </a:custGeom>
          <a:solidFill>
            <a:srgbClr val="9C2A9F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988387" y="4038261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789" y="0"/>
                </a:moveTo>
                <a:lnTo>
                  <a:pt x="429838" y="2473"/>
                </a:lnTo>
                <a:lnTo>
                  <a:pt x="382301" y="9733"/>
                </a:lnTo>
                <a:lnTo>
                  <a:pt x="336417" y="21538"/>
                </a:lnTo>
                <a:lnTo>
                  <a:pt x="292429" y="37647"/>
                </a:lnTo>
                <a:lnTo>
                  <a:pt x="250576" y="57819"/>
                </a:lnTo>
                <a:lnTo>
                  <a:pt x="211100" y="81813"/>
                </a:lnTo>
                <a:lnTo>
                  <a:pt x="174241" y="109388"/>
                </a:lnTo>
                <a:lnTo>
                  <a:pt x="140239" y="140303"/>
                </a:lnTo>
                <a:lnTo>
                  <a:pt x="109337" y="174316"/>
                </a:lnTo>
                <a:lnTo>
                  <a:pt x="81773" y="211187"/>
                </a:lnTo>
                <a:lnTo>
                  <a:pt x="57790" y="250674"/>
                </a:lnTo>
                <a:lnTo>
                  <a:pt x="37627" y="292536"/>
                </a:lnTo>
                <a:lnTo>
                  <a:pt x="21526" y="336533"/>
                </a:lnTo>
                <a:lnTo>
                  <a:pt x="9727" y="382422"/>
                </a:lnTo>
                <a:lnTo>
                  <a:pt x="2472" y="429964"/>
                </a:lnTo>
                <a:lnTo>
                  <a:pt x="0" y="478917"/>
                </a:lnTo>
                <a:lnTo>
                  <a:pt x="2472" y="527890"/>
                </a:lnTo>
                <a:lnTo>
                  <a:pt x="9727" y="575447"/>
                </a:lnTo>
                <a:lnTo>
                  <a:pt x="21526" y="621346"/>
                </a:lnTo>
                <a:lnTo>
                  <a:pt x="37627" y="665349"/>
                </a:lnTo>
                <a:lnTo>
                  <a:pt x="57790" y="707213"/>
                </a:lnTo>
                <a:lnTo>
                  <a:pt x="81773" y="746698"/>
                </a:lnTo>
                <a:lnTo>
                  <a:pt x="109337" y="783565"/>
                </a:lnTo>
                <a:lnTo>
                  <a:pt x="140239" y="817572"/>
                </a:lnTo>
                <a:lnTo>
                  <a:pt x="174241" y="848478"/>
                </a:lnTo>
                <a:lnTo>
                  <a:pt x="211100" y="876045"/>
                </a:lnTo>
                <a:lnTo>
                  <a:pt x="250576" y="900030"/>
                </a:lnTo>
                <a:lnTo>
                  <a:pt x="292429" y="920193"/>
                </a:lnTo>
                <a:lnTo>
                  <a:pt x="336417" y="936294"/>
                </a:lnTo>
                <a:lnTo>
                  <a:pt x="382301" y="948093"/>
                </a:lnTo>
                <a:lnTo>
                  <a:pt x="429838" y="955349"/>
                </a:lnTo>
                <a:lnTo>
                  <a:pt x="478789" y="957821"/>
                </a:lnTo>
                <a:lnTo>
                  <a:pt x="527763" y="955349"/>
                </a:lnTo>
                <a:lnTo>
                  <a:pt x="575320" y="948093"/>
                </a:lnTo>
                <a:lnTo>
                  <a:pt x="621221" y="936294"/>
                </a:lnTo>
                <a:lnTo>
                  <a:pt x="665224" y="920193"/>
                </a:lnTo>
                <a:lnTo>
                  <a:pt x="707089" y="900030"/>
                </a:lnTo>
                <a:lnTo>
                  <a:pt x="746575" y="876045"/>
                </a:lnTo>
                <a:lnTo>
                  <a:pt x="783443" y="848478"/>
                </a:lnTo>
                <a:lnTo>
                  <a:pt x="817451" y="817572"/>
                </a:lnTo>
                <a:lnTo>
                  <a:pt x="848359" y="783565"/>
                </a:lnTo>
                <a:lnTo>
                  <a:pt x="875926" y="746698"/>
                </a:lnTo>
                <a:lnTo>
                  <a:pt x="899912" y="707213"/>
                </a:lnTo>
                <a:lnTo>
                  <a:pt x="920077" y="665349"/>
                </a:lnTo>
                <a:lnTo>
                  <a:pt x="936179" y="621346"/>
                </a:lnTo>
                <a:lnTo>
                  <a:pt x="947978" y="575447"/>
                </a:lnTo>
                <a:lnTo>
                  <a:pt x="955234" y="527890"/>
                </a:lnTo>
                <a:lnTo>
                  <a:pt x="957707" y="478917"/>
                </a:lnTo>
                <a:lnTo>
                  <a:pt x="955234" y="429964"/>
                </a:lnTo>
                <a:lnTo>
                  <a:pt x="947978" y="382422"/>
                </a:lnTo>
                <a:lnTo>
                  <a:pt x="936179" y="336533"/>
                </a:lnTo>
                <a:lnTo>
                  <a:pt x="920077" y="292536"/>
                </a:lnTo>
                <a:lnTo>
                  <a:pt x="899912" y="250674"/>
                </a:lnTo>
                <a:lnTo>
                  <a:pt x="875926" y="211187"/>
                </a:lnTo>
                <a:lnTo>
                  <a:pt x="848359" y="174316"/>
                </a:lnTo>
                <a:lnTo>
                  <a:pt x="817451" y="140303"/>
                </a:lnTo>
                <a:lnTo>
                  <a:pt x="783443" y="109388"/>
                </a:lnTo>
                <a:lnTo>
                  <a:pt x="746575" y="81813"/>
                </a:lnTo>
                <a:lnTo>
                  <a:pt x="707089" y="57819"/>
                </a:lnTo>
                <a:lnTo>
                  <a:pt x="665224" y="37647"/>
                </a:lnTo>
                <a:lnTo>
                  <a:pt x="621221" y="21538"/>
                </a:lnTo>
                <a:lnTo>
                  <a:pt x="575320" y="9733"/>
                </a:lnTo>
                <a:lnTo>
                  <a:pt x="527763" y="2473"/>
                </a:lnTo>
                <a:lnTo>
                  <a:pt x="478789" y="0"/>
                </a:lnTo>
                <a:close/>
              </a:path>
            </a:pathLst>
          </a:custGeom>
          <a:solidFill>
            <a:srgbClr val="EB9600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264065" y="5014638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916" y="0"/>
                </a:moveTo>
                <a:lnTo>
                  <a:pt x="429964" y="2473"/>
                </a:lnTo>
                <a:lnTo>
                  <a:pt x="382422" y="9731"/>
                </a:lnTo>
                <a:lnTo>
                  <a:pt x="336533" y="21535"/>
                </a:lnTo>
                <a:lnTo>
                  <a:pt x="292536" y="37642"/>
                </a:lnTo>
                <a:lnTo>
                  <a:pt x="250674" y="57812"/>
                </a:lnTo>
                <a:lnTo>
                  <a:pt x="211187" y="81805"/>
                </a:lnTo>
                <a:lnTo>
                  <a:pt x="174316" y="109378"/>
                </a:lnTo>
                <a:lnTo>
                  <a:pt x="140303" y="140292"/>
                </a:lnTo>
                <a:lnTo>
                  <a:pt x="109388" y="174305"/>
                </a:lnTo>
                <a:lnTo>
                  <a:pt x="81813" y="211176"/>
                </a:lnTo>
                <a:lnTo>
                  <a:pt x="57819" y="250665"/>
                </a:lnTo>
                <a:lnTo>
                  <a:pt x="37647" y="292531"/>
                </a:lnTo>
                <a:lnTo>
                  <a:pt x="21538" y="336532"/>
                </a:lnTo>
                <a:lnTo>
                  <a:pt x="9733" y="382428"/>
                </a:lnTo>
                <a:lnTo>
                  <a:pt x="2473" y="429979"/>
                </a:lnTo>
                <a:lnTo>
                  <a:pt x="0" y="478942"/>
                </a:lnTo>
                <a:lnTo>
                  <a:pt x="2473" y="527907"/>
                </a:lnTo>
                <a:lnTo>
                  <a:pt x="9733" y="575457"/>
                </a:lnTo>
                <a:lnTo>
                  <a:pt x="21538" y="621353"/>
                </a:lnTo>
                <a:lnTo>
                  <a:pt x="37647" y="665353"/>
                </a:lnTo>
                <a:lnTo>
                  <a:pt x="57819" y="707216"/>
                </a:lnTo>
                <a:lnTo>
                  <a:pt x="81813" y="746701"/>
                </a:lnTo>
                <a:lnTo>
                  <a:pt x="109388" y="783569"/>
                </a:lnTo>
                <a:lnTo>
                  <a:pt x="140303" y="817578"/>
                </a:lnTo>
                <a:lnTo>
                  <a:pt x="174316" y="848487"/>
                </a:lnTo>
                <a:lnTo>
                  <a:pt x="211187" y="876057"/>
                </a:lnTo>
                <a:lnTo>
                  <a:pt x="250674" y="900045"/>
                </a:lnTo>
                <a:lnTo>
                  <a:pt x="292536" y="920211"/>
                </a:lnTo>
                <a:lnTo>
                  <a:pt x="336533" y="936315"/>
                </a:lnTo>
                <a:lnTo>
                  <a:pt x="382422" y="948117"/>
                </a:lnTo>
                <a:lnTo>
                  <a:pt x="429964" y="955374"/>
                </a:lnTo>
                <a:lnTo>
                  <a:pt x="478916" y="957846"/>
                </a:lnTo>
                <a:lnTo>
                  <a:pt x="527890" y="955374"/>
                </a:lnTo>
                <a:lnTo>
                  <a:pt x="575447" y="948117"/>
                </a:lnTo>
                <a:lnTo>
                  <a:pt x="621348" y="936315"/>
                </a:lnTo>
                <a:lnTo>
                  <a:pt x="665351" y="920211"/>
                </a:lnTo>
                <a:lnTo>
                  <a:pt x="707216" y="900045"/>
                </a:lnTo>
                <a:lnTo>
                  <a:pt x="746702" y="876057"/>
                </a:lnTo>
                <a:lnTo>
                  <a:pt x="783570" y="848487"/>
                </a:lnTo>
                <a:lnTo>
                  <a:pt x="817578" y="817578"/>
                </a:lnTo>
                <a:lnTo>
                  <a:pt x="848486" y="783569"/>
                </a:lnTo>
                <a:lnTo>
                  <a:pt x="876053" y="746701"/>
                </a:lnTo>
                <a:lnTo>
                  <a:pt x="900039" y="707216"/>
                </a:lnTo>
                <a:lnTo>
                  <a:pt x="920204" y="665353"/>
                </a:lnTo>
                <a:lnTo>
                  <a:pt x="936306" y="621353"/>
                </a:lnTo>
                <a:lnTo>
                  <a:pt x="948105" y="575457"/>
                </a:lnTo>
                <a:lnTo>
                  <a:pt x="955361" y="527907"/>
                </a:lnTo>
                <a:lnTo>
                  <a:pt x="957834" y="478942"/>
                </a:lnTo>
                <a:lnTo>
                  <a:pt x="955361" y="429979"/>
                </a:lnTo>
                <a:lnTo>
                  <a:pt x="948105" y="382428"/>
                </a:lnTo>
                <a:lnTo>
                  <a:pt x="936306" y="336532"/>
                </a:lnTo>
                <a:lnTo>
                  <a:pt x="920204" y="292531"/>
                </a:lnTo>
                <a:lnTo>
                  <a:pt x="900039" y="250665"/>
                </a:lnTo>
                <a:lnTo>
                  <a:pt x="876053" y="211176"/>
                </a:lnTo>
                <a:lnTo>
                  <a:pt x="848486" y="174305"/>
                </a:lnTo>
                <a:lnTo>
                  <a:pt x="817578" y="140292"/>
                </a:lnTo>
                <a:lnTo>
                  <a:pt x="783570" y="109378"/>
                </a:lnTo>
                <a:lnTo>
                  <a:pt x="746702" y="81805"/>
                </a:lnTo>
                <a:lnTo>
                  <a:pt x="707216" y="57812"/>
                </a:lnTo>
                <a:lnTo>
                  <a:pt x="665351" y="37642"/>
                </a:lnTo>
                <a:lnTo>
                  <a:pt x="621348" y="21535"/>
                </a:lnTo>
                <a:lnTo>
                  <a:pt x="575447" y="9731"/>
                </a:lnTo>
                <a:lnTo>
                  <a:pt x="527890" y="2473"/>
                </a:lnTo>
                <a:lnTo>
                  <a:pt x="478916" y="0"/>
                </a:lnTo>
                <a:close/>
              </a:path>
            </a:pathLst>
          </a:custGeom>
          <a:solidFill>
            <a:srgbClr val="00AFC9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452537" y="4019297"/>
            <a:ext cx="1364825" cy="1296247"/>
          </a:xfrm>
          <a:custGeom>
            <a:avLst/>
            <a:gdLst/>
            <a:ahLst/>
            <a:cxnLst/>
            <a:rect l="l" t="t" r="r" b="b"/>
            <a:pathLst>
              <a:path w="1023620" h="972185">
                <a:moveTo>
                  <a:pt x="511683" y="0"/>
                </a:moveTo>
                <a:lnTo>
                  <a:pt x="462407" y="2224"/>
                </a:lnTo>
                <a:lnTo>
                  <a:pt x="414456" y="8761"/>
                </a:lnTo>
                <a:lnTo>
                  <a:pt x="368044" y="19409"/>
                </a:lnTo>
                <a:lnTo>
                  <a:pt x="323386" y="33962"/>
                </a:lnTo>
                <a:lnTo>
                  <a:pt x="280696" y="52218"/>
                </a:lnTo>
                <a:lnTo>
                  <a:pt x="240188" y="73973"/>
                </a:lnTo>
                <a:lnTo>
                  <a:pt x="202078" y="99024"/>
                </a:lnTo>
                <a:lnTo>
                  <a:pt x="166579" y="127167"/>
                </a:lnTo>
                <a:lnTo>
                  <a:pt x="133906" y="158199"/>
                </a:lnTo>
                <a:lnTo>
                  <a:pt x="104273" y="191916"/>
                </a:lnTo>
                <a:lnTo>
                  <a:pt x="77896" y="228115"/>
                </a:lnTo>
                <a:lnTo>
                  <a:pt x="54988" y="266592"/>
                </a:lnTo>
                <a:lnTo>
                  <a:pt x="35764" y="307144"/>
                </a:lnTo>
                <a:lnTo>
                  <a:pt x="20439" y="349567"/>
                </a:lnTo>
                <a:lnTo>
                  <a:pt x="9227" y="393657"/>
                </a:lnTo>
                <a:lnTo>
                  <a:pt x="2342" y="439213"/>
                </a:lnTo>
                <a:lnTo>
                  <a:pt x="0" y="486028"/>
                </a:lnTo>
                <a:lnTo>
                  <a:pt x="2342" y="532824"/>
                </a:lnTo>
                <a:lnTo>
                  <a:pt x="9227" y="578364"/>
                </a:lnTo>
                <a:lnTo>
                  <a:pt x="20439" y="622444"/>
                </a:lnTo>
                <a:lnTo>
                  <a:pt x="35764" y="664859"/>
                </a:lnTo>
                <a:lnTo>
                  <a:pt x="54988" y="705407"/>
                </a:lnTo>
                <a:lnTo>
                  <a:pt x="77896" y="743882"/>
                </a:lnTo>
                <a:lnTo>
                  <a:pt x="104273" y="780082"/>
                </a:lnTo>
                <a:lnTo>
                  <a:pt x="133906" y="813802"/>
                </a:lnTo>
                <a:lnTo>
                  <a:pt x="166579" y="844838"/>
                </a:lnTo>
                <a:lnTo>
                  <a:pt x="202078" y="872987"/>
                </a:lnTo>
                <a:lnTo>
                  <a:pt x="240188" y="898044"/>
                </a:lnTo>
                <a:lnTo>
                  <a:pt x="280696" y="919806"/>
                </a:lnTo>
                <a:lnTo>
                  <a:pt x="323386" y="938068"/>
                </a:lnTo>
                <a:lnTo>
                  <a:pt x="368044" y="952627"/>
                </a:lnTo>
                <a:lnTo>
                  <a:pt x="414456" y="963279"/>
                </a:lnTo>
                <a:lnTo>
                  <a:pt x="462407" y="969819"/>
                </a:lnTo>
                <a:lnTo>
                  <a:pt x="511683" y="972045"/>
                </a:lnTo>
                <a:lnTo>
                  <a:pt x="560958" y="969819"/>
                </a:lnTo>
                <a:lnTo>
                  <a:pt x="608909" y="963279"/>
                </a:lnTo>
                <a:lnTo>
                  <a:pt x="655321" y="952627"/>
                </a:lnTo>
                <a:lnTo>
                  <a:pt x="699979" y="938068"/>
                </a:lnTo>
                <a:lnTo>
                  <a:pt x="742669" y="919806"/>
                </a:lnTo>
                <a:lnTo>
                  <a:pt x="783177" y="898044"/>
                </a:lnTo>
                <a:lnTo>
                  <a:pt x="821287" y="872987"/>
                </a:lnTo>
                <a:lnTo>
                  <a:pt x="856786" y="844838"/>
                </a:lnTo>
                <a:lnTo>
                  <a:pt x="889459" y="813802"/>
                </a:lnTo>
                <a:lnTo>
                  <a:pt x="919092" y="780082"/>
                </a:lnTo>
                <a:lnTo>
                  <a:pt x="945469" y="743882"/>
                </a:lnTo>
                <a:lnTo>
                  <a:pt x="968377" y="705407"/>
                </a:lnTo>
                <a:lnTo>
                  <a:pt x="987601" y="664859"/>
                </a:lnTo>
                <a:lnTo>
                  <a:pt x="1002926" y="622444"/>
                </a:lnTo>
                <a:lnTo>
                  <a:pt x="1014138" y="578364"/>
                </a:lnTo>
                <a:lnTo>
                  <a:pt x="1021023" y="532824"/>
                </a:lnTo>
                <a:lnTo>
                  <a:pt x="1023366" y="486028"/>
                </a:lnTo>
                <a:lnTo>
                  <a:pt x="1021023" y="439213"/>
                </a:lnTo>
                <a:lnTo>
                  <a:pt x="1014138" y="393657"/>
                </a:lnTo>
                <a:lnTo>
                  <a:pt x="1002926" y="349567"/>
                </a:lnTo>
                <a:lnTo>
                  <a:pt x="987601" y="307144"/>
                </a:lnTo>
                <a:lnTo>
                  <a:pt x="968377" y="266592"/>
                </a:lnTo>
                <a:lnTo>
                  <a:pt x="945469" y="228115"/>
                </a:lnTo>
                <a:lnTo>
                  <a:pt x="919092" y="191916"/>
                </a:lnTo>
                <a:lnTo>
                  <a:pt x="889459" y="158199"/>
                </a:lnTo>
                <a:lnTo>
                  <a:pt x="856786" y="127167"/>
                </a:lnTo>
                <a:lnTo>
                  <a:pt x="821287" y="99024"/>
                </a:lnTo>
                <a:lnTo>
                  <a:pt x="783177" y="73973"/>
                </a:lnTo>
                <a:lnTo>
                  <a:pt x="742669" y="52218"/>
                </a:lnTo>
                <a:lnTo>
                  <a:pt x="699979" y="33962"/>
                </a:lnTo>
                <a:lnTo>
                  <a:pt x="655321" y="19409"/>
                </a:lnTo>
                <a:lnTo>
                  <a:pt x="608909" y="8761"/>
                </a:lnTo>
                <a:lnTo>
                  <a:pt x="560958" y="2224"/>
                </a:lnTo>
                <a:lnTo>
                  <a:pt x="511683" y="0"/>
                </a:lnTo>
                <a:close/>
              </a:path>
            </a:pathLst>
          </a:custGeom>
          <a:solidFill>
            <a:srgbClr val="92D050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3539914" y="2028445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916" y="0"/>
                </a:moveTo>
                <a:lnTo>
                  <a:pt x="429964" y="2472"/>
                </a:lnTo>
                <a:lnTo>
                  <a:pt x="382422" y="9727"/>
                </a:lnTo>
                <a:lnTo>
                  <a:pt x="336533" y="21526"/>
                </a:lnTo>
                <a:lnTo>
                  <a:pt x="292536" y="37627"/>
                </a:lnTo>
                <a:lnTo>
                  <a:pt x="250674" y="57790"/>
                </a:lnTo>
                <a:lnTo>
                  <a:pt x="211187" y="81773"/>
                </a:lnTo>
                <a:lnTo>
                  <a:pt x="174316" y="109337"/>
                </a:lnTo>
                <a:lnTo>
                  <a:pt x="140303" y="140239"/>
                </a:lnTo>
                <a:lnTo>
                  <a:pt x="109388" y="174241"/>
                </a:lnTo>
                <a:lnTo>
                  <a:pt x="81813" y="211100"/>
                </a:lnTo>
                <a:lnTo>
                  <a:pt x="57819" y="250576"/>
                </a:lnTo>
                <a:lnTo>
                  <a:pt x="37647" y="292429"/>
                </a:lnTo>
                <a:lnTo>
                  <a:pt x="21538" y="336417"/>
                </a:lnTo>
                <a:lnTo>
                  <a:pt x="9733" y="382301"/>
                </a:lnTo>
                <a:lnTo>
                  <a:pt x="2473" y="429838"/>
                </a:lnTo>
                <a:lnTo>
                  <a:pt x="0" y="478789"/>
                </a:lnTo>
                <a:lnTo>
                  <a:pt x="2473" y="527763"/>
                </a:lnTo>
                <a:lnTo>
                  <a:pt x="9733" y="575320"/>
                </a:lnTo>
                <a:lnTo>
                  <a:pt x="21538" y="621221"/>
                </a:lnTo>
                <a:lnTo>
                  <a:pt x="37647" y="665224"/>
                </a:lnTo>
                <a:lnTo>
                  <a:pt x="57819" y="707089"/>
                </a:lnTo>
                <a:lnTo>
                  <a:pt x="81813" y="746575"/>
                </a:lnTo>
                <a:lnTo>
                  <a:pt x="109388" y="783443"/>
                </a:lnTo>
                <a:lnTo>
                  <a:pt x="140303" y="817451"/>
                </a:lnTo>
                <a:lnTo>
                  <a:pt x="174316" y="848359"/>
                </a:lnTo>
                <a:lnTo>
                  <a:pt x="211187" y="875926"/>
                </a:lnTo>
                <a:lnTo>
                  <a:pt x="250674" y="899912"/>
                </a:lnTo>
                <a:lnTo>
                  <a:pt x="292536" y="920077"/>
                </a:lnTo>
                <a:lnTo>
                  <a:pt x="336533" y="936179"/>
                </a:lnTo>
                <a:lnTo>
                  <a:pt x="382422" y="947978"/>
                </a:lnTo>
                <a:lnTo>
                  <a:pt x="429964" y="955234"/>
                </a:lnTo>
                <a:lnTo>
                  <a:pt x="478916" y="957706"/>
                </a:lnTo>
                <a:lnTo>
                  <a:pt x="527890" y="955234"/>
                </a:lnTo>
                <a:lnTo>
                  <a:pt x="575447" y="947978"/>
                </a:lnTo>
                <a:lnTo>
                  <a:pt x="621348" y="936179"/>
                </a:lnTo>
                <a:lnTo>
                  <a:pt x="665351" y="920077"/>
                </a:lnTo>
                <a:lnTo>
                  <a:pt x="707216" y="899912"/>
                </a:lnTo>
                <a:lnTo>
                  <a:pt x="746702" y="875926"/>
                </a:lnTo>
                <a:lnTo>
                  <a:pt x="783570" y="848359"/>
                </a:lnTo>
                <a:lnTo>
                  <a:pt x="817578" y="817451"/>
                </a:lnTo>
                <a:lnTo>
                  <a:pt x="848486" y="783443"/>
                </a:lnTo>
                <a:lnTo>
                  <a:pt x="876053" y="746575"/>
                </a:lnTo>
                <a:lnTo>
                  <a:pt x="900039" y="707089"/>
                </a:lnTo>
                <a:lnTo>
                  <a:pt x="920204" y="665224"/>
                </a:lnTo>
                <a:lnTo>
                  <a:pt x="936306" y="621221"/>
                </a:lnTo>
                <a:lnTo>
                  <a:pt x="948105" y="575320"/>
                </a:lnTo>
                <a:lnTo>
                  <a:pt x="955361" y="527763"/>
                </a:lnTo>
                <a:lnTo>
                  <a:pt x="957834" y="478789"/>
                </a:lnTo>
                <a:lnTo>
                  <a:pt x="955361" y="429838"/>
                </a:lnTo>
                <a:lnTo>
                  <a:pt x="948105" y="382301"/>
                </a:lnTo>
                <a:lnTo>
                  <a:pt x="936306" y="336417"/>
                </a:lnTo>
                <a:lnTo>
                  <a:pt x="920204" y="292429"/>
                </a:lnTo>
                <a:lnTo>
                  <a:pt x="900039" y="250576"/>
                </a:lnTo>
                <a:lnTo>
                  <a:pt x="876053" y="211100"/>
                </a:lnTo>
                <a:lnTo>
                  <a:pt x="848486" y="174241"/>
                </a:lnTo>
                <a:lnTo>
                  <a:pt x="817578" y="140239"/>
                </a:lnTo>
                <a:lnTo>
                  <a:pt x="783570" y="109337"/>
                </a:lnTo>
                <a:lnTo>
                  <a:pt x="746702" y="81773"/>
                </a:lnTo>
                <a:lnTo>
                  <a:pt x="707216" y="57790"/>
                </a:lnTo>
                <a:lnTo>
                  <a:pt x="665351" y="37627"/>
                </a:lnTo>
                <a:lnTo>
                  <a:pt x="621348" y="21526"/>
                </a:lnTo>
                <a:lnTo>
                  <a:pt x="575447" y="9727"/>
                </a:lnTo>
                <a:lnTo>
                  <a:pt x="527890" y="2472"/>
                </a:lnTo>
                <a:lnTo>
                  <a:pt x="478916" y="0"/>
                </a:lnTo>
                <a:close/>
              </a:path>
            </a:pathLst>
          </a:custGeom>
          <a:solidFill>
            <a:srgbClr val="A8B400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56335" y="259222"/>
            <a:ext cx="140208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pc="-207" dirty="0"/>
              <a:t>Software </a:t>
            </a:r>
            <a:r>
              <a:rPr spc="-167" dirty="0"/>
              <a:t>Development</a:t>
            </a:r>
            <a:r>
              <a:rPr spc="-433" dirty="0"/>
              <a:t> </a:t>
            </a:r>
            <a:r>
              <a:rPr spc="-173" dirty="0"/>
              <a:t>Lifecycle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040459" y="6415836"/>
            <a:ext cx="1126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53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51505" y="320549"/>
            <a:ext cx="4158827" cy="1347892"/>
          </a:xfrm>
          <a:custGeom>
            <a:avLst/>
            <a:gdLst/>
            <a:ahLst/>
            <a:cxnLst/>
            <a:rect l="l" t="t" r="r" b="b"/>
            <a:pathLst>
              <a:path w="3119120" h="1010919">
                <a:moveTo>
                  <a:pt x="3118739" y="0"/>
                </a:moveTo>
                <a:lnTo>
                  <a:pt x="168529" y="0"/>
                </a:lnTo>
                <a:lnTo>
                  <a:pt x="123722" y="6018"/>
                </a:lnTo>
                <a:lnTo>
                  <a:pt x="83462" y="23001"/>
                </a:lnTo>
                <a:lnTo>
                  <a:pt x="49355" y="49339"/>
                </a:lnTo>
                <a:lnTo>
                  <a:pt x="23005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1010792"/>
                </a:lnTo>
                <a:lnTo>
                  <a:pt x="2950337" y="1010792"/>
                </a:lnTo>
                <a:lnTo>
                  <a:pt x="2995090" y="1004774"/>
                </a:lnTo>
                <a:lnTo>
                  <a:pt x="3035314" y="987787"/>
                </a:lnTo>
                <a:lnTo>
                  <a:pt x="3069399" y="961437"/>
                </a:lnTo>
                <a:lnTo>
                  <a:pt x="3095737" y="927330"/>
                </a:lnTo>
                <a:lnTo>
                  <a:pt x="3112720" y="887070"/>
                </a:lnTo>
                <a:lnTo>
                  <a:pt x="3118739" y="842263"/>
                </a:lnTo>
                <a:lnTo>
                  <a:pt x="311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808127" y="626366"/>
            <a:ext cx="4158827" cy="1435606"/>
          </a:xfrm>
          <a:custGeom>
            <a:avLst/>
            <a:gdLst/>
            <a:ahLst/>
            <a:cxnLst/>
            <a:rect l="l" t="t" r="r" b="b"/>
            <a:pathLst>
              <a:path w="3119120" h="1010919">
                <a:moveTo>
                  <a:pt x="168529" y="0"/>
                </a:moveTo>
                <a:lnTo>
                  <a:pt x="3118739" y="0"/>
                </a:lnTo>
                <a:lnTo>
                  <a:pt x="3118739" y="842263"/>
                </a:lnTo>
                <a:lnTo>
                  <a:pt x="3112720" y="887070"/>
                </a:lnTo>
                <a:lnTo>
                  <a:pt x="3095737" y="927330"/>
                </a:lnTo>
                <a:lnTo>
                  <a:pt x="3069399" y="961437"/>
                </a:lnTo>
                <a:lnTo>
                  <a:pt x="3035314" y="987787"/>
                </a:lnTo>
                <a:lnTo>
                  <a:pt x="2995090" y="1004774"/>
                </a:lnTo>
                <a:lnTo>
                  <a:pt x="2950337" y="1010792"/>
                </a:lnTo>
                <a:lnTo>
                  <a:pt x="0" y="1010792"/>
                </a:lnTo>
                <a:lnTo>
                  <a:pt x="0" y="168401"/>
                </a:lnTo>
                <a:lnTo>
                  <a:pt x="6018" y="123648"/>
                </a:lnTo>
                <a:lnTo>
                  <a:pt x="23005" y="83424"/>
                </a:lnTo>
                <a:lnTo>
                  <a:pt x="49355" y="49339"/>
                </a:lnTo>
                <a:lnTo>
                  <a:pt x="83462" y="23001"/>
                </a:lnTo>
                <a:lnTo>
                  <a:pt x="123722" y="6018"/>
                </a:lnTo>
                <a:lnTo>
                  <a:pt x="168529" y="0"/>
                </a:lnTo>
                <a:close/>
              </a:path>
            </a:pathLst>
          </a:custGeom>
          <a:ln w="9525">
            <a:solidFill>
              <a:srgbClr val="007B9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7941904" y="768463"/>
            <a:ext cx="3818467" cy="20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07" dirty="0">
                <a:latin typeface="Arial"/>
                <a:cs typeface="Arial"/>
              </a:rPr>
              <a:t>Gather </a:t>
            </a:r>
            <a:r>
              <a:rPr sz="1333" spc="-120" dirty="0">
                <a:latin typeface="Arial"/>
                <a:cs typeface="Arial"/>
              </a:rPr>
              <a:t>Business </a:t>
            </a:r>
            <a:r>
              <a:rPr sz="1333" spc="-73" dirty="0">
                <a:latin typeface="Arial"/>
                <a:cs typeface="Arial"/>
              </a:rPr>
              <a:t>requirements </a:t>
            </a:r>
            <a:r>
              <a:rPr sz="1333" spc="-53" dirty="0">
                <a:latin typeface="Arial"/>
                <a:cs typeface="Arial"/>
              </a:rPr>
              <a:t>from </a:t>
            </a:r>
            <a:r>
              <a:rPr sz="1333" spc="-80" dirty="0">
                <a:latin typeface="Arial"/>
                <a:cs typeface="Arial"/>
              </a:rPr>
              <a:t>stakeholders </a:t>
            </a:r>
            <a:r>
              <a:rPr sz="1333" spc="-47" dirty="0">
                <a:latin typeface="Arial"/>
                <a:cs typeface="Arial"/>
              </a:rPr>
              <a:t>like</a:t>
            </a:r>
            <a:r>
              <a:rPr sz="1333" spc="-27" dirty="0">
                <a:latin typeface="Arial"/>
                <a:cs typeface="Arial"/>
              </a:rPr>
              <a:t> </a:t>
            </a:r>
            <a:r>
              <a:rPr sz="1333" spc="-80" dirty="0">
                <a:latin typeface="Arial"/>
                <a:cs typeface="Arial"/>
              </a:rPr>
              <a:t>-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69910" y="983749"/>
            <a:ext cx="3227493" cy="820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52" dirty="0">
                <a:latin typeface="Arial"/>
                <a:cs typeface="Arial"/>
              </a:rPr>
              <a:t>Who </a:t>
            </a:r>
            <a:r>
              <a:rPr sz="1333" spc="-87" dirty="0">
                <a:latin typeface="Arial"/>
                <a:cs typeface="Arial"/>
              </a:rPr>
              <a:t>is </a:t>
            </a:r>
            <a:r>
              <a:rPr sz="1333" spc="-67" dirty="0">
                <a:latin typeface="Arial"/>
                <a:cs typeface="Arial"/>
              </a:rPr>
              <a:t>going </a:t>
            </a:r>
            <a:r>
              <a:rPr sz="1333" spc="-13" dirty="0">
                <a:latin typeface="Arial"/>
                <a:cs typeface="Arial"/>
              </a:rPr>
              <a:t>to </a:t>
            </a:r>
            <a:r>
              <a:rPr sz="1333" spc="-113" dirty="0">
                <a:latin typeface="Arial"/>
                <a:cs typeface="Arial"/>
              </a:rPr>
              <a:t>use </a:t>
            </a:r>
            <a:r>
              <a:rPr sz="1333" spc="-47" dirty="0">
                <a:latin typeface="Arial"/>
                <a:cs typeface="Arial"/>
              </a:rPr>
              <a:t>the</a:t>
            </a:r>
            <a:r>
              <a:rPr sz="1333" spc="-260" dirty="0">
                <a:latin typeface="Arial"/>
                <a:cs typeface="Arial"/>
              </a:rPr>
              <a:t> </a:t>
            </a:r>
            <a:r>
              <a:rPr sz="1333" spc="-113" dirty="0">
                <a:latin typeface="Arial"/>
                <a:cs typeface="Arial"/>
              </a:rPr>
              <a:t>system?</a:t>
            </a:r>
            <a:endParaRPr sz="1333" dirty="0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13" dirty="0">
                <a:latin typeface="Arial"/>
                <a:cs typeface="Arial"/>
              </a:rPr>
              <a:t>How </a:t>
            </a:r>
            <a:r>
              <a:rPr sz="1333" spc="-27" dirty="0">
                <a:latin typeface="Arial"/>
                <a:cs typeface="Arial"/>
              </a:rPr>
              <a:t>will</a:t>
            </a:r>
            <a:r>
              <a:rPr sz="1333" spc="-280" dirty="0">
                <a:latin typeface="Arial"/>
                <a:cs typeface="Arial"/>
              </a:rPr>
              <a:t> </a:t>
            </a:r>
            <a:r>
              <a:rPr sz="1333" spc="-53" dirty="0">
                <a:latin typeface="Arial"/>
                <a:cs typeface="Arial"/>
              </a:rPr>
              <a:t>they </a:t>
            </a:r>
            <a:r>
              <a:rPr sz="1333" spc="-113" dirty="0">
                <a:latin typeface="Arial"/>
                <a:cs typeface="Arial"/>
              </a:rPr>
              <a:t>use </a:t>
            </a:r>
            <a:r>
              <a:rPr sz="1333" spc="-47" dirty="0">
                <a:latin typeface="Arial"/>
                <a:cs typeface="Arial"/>
              </a:rPr>
              <a:t>the </a:t>
            </a:r>
            <a:r>
              <a:rPr sz="1333" spc="-113" dirty="0">
                <a:latin typeface="Arial"/>
                <a:cs typeface="Arial"/>
              </a:rPr>
              <a:t>system?</a:t>
            </a:r>
            <a:endParaRPr sz="1333" dirty="0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27" dirty="0">
                <a:latin typeface="Arial"/>
                <a:cs typeface="Arial"/>
              </a:rPr>
              <a:t>What</a:t>
            </a:r>
            <a:r>
              <a:rPr sz="1333" spc="-107" dirty="0">
                <a:latin typeface="Arial"/>
                <a:cs typeface="Arial"/>
              </a:rPr>
              <a:t> </a:t>
            </a:r>
            <a:r>
              <a:rPr sz="1333" spc="-87" dirty="0">
                <a:latin typeface="Arial"/>
                <a:cs typeface="Arial"/>
              </a:rPr>
              <a:t>data</a:t>
            </a:r>
            <a:r>
              <a:rPr sz="1333" spc="-100" dirty="0">
                <a:latin typeface="Arial"/>
                <a:cs typeface="Arial"/>
              </a:rPr>
              <a:t> </a:t>
            </a:r>
            <a:r>
              <a:rPr sz="1333" spc="-73" dirty="0">
                <a:latin typeface="Arial"/>
                <a:cs typeface="Arial"/>
              </a:rPr>
              <a:t>should</a:t>
            </a:r>
            <a:r>
              <a:rPr sz="1333" spc="-100" dirty="0">
                <a:latin typeface="Arial"/>
                <a:cs typeface="Arial"/>
              </a:rPr>
              <a:t> </a:t>
            </a:r>
            <a:r>
              <a:rPr sz="1333" spc="-93" dirty="0">
                <a:latin typeface="Arial"/>
                <a:cs typeface="Arial"/>
              </a:rPr>
              <a:t>be</a:t>
            </a:r>
            <a:r>
              <a:rPr sz="1333" spc="-113" dirty="0">
                <a:latin typeface="Arial"/>
                <a:cs typeface="Arial"/>
              </a:rPr>
              <a:t> </a:t>
            </a:r>
            <a:r>
              <a:rPr sz="1333" spc="-47" dirty="0">
                <a:latin typeface="Arial"/>
                <a:cs typeface="Arial"/>
              </a:rPr>
              <a:t>the</a:t>
            </a:r>
            <a:r>
              <a:rPr sz="1333" spc="-107" dirty="0">
                <a:latin typeface="Arial"/>
                <a:cs typeface="Arial"/>
              </a:rPr>
              <a:t> </a:t>
            </a:r>
            <a:r>
              <a:rPr sz="1333" spc="-40" dirty="0">
                <a:latin typeface="Arial"/>
                <a:cs typeface="Arial"/>
              </a:rPr>
              <a:t>input</a:t>
            </a:r>
            <a:r>
              <a:rPr sz="1333" spc="-127" dirty="0">
                <a:latin typeface="Arial"/>
                <a:cs typeface="Arial"/>
              </a:rPr>
              <a:t> </a:t>
            </a:r>
            <a:r>
              <a:rPr sz="1333" spc="-13" dirty="0">
                <a:latin typeface="Arial"/>
                <a:cs typeface="Arial"/>
              </a:rPr>
              <a:t>to</a:t>
            </a:r>
            <a:r>
              <a:rPr sz="1333" spc="-113" dirty="0">
                <a:latin typeface="Arial"/>
                <a:cs typeface="Arial"/>
              </a:rPr>
              <a:t> </a:t>
            </a:r>
            <a:r>
              <a:rPr sz="1333" spc="-47" dirty="0">
                <a:latin typeface="Arial"/>
                <a:cs typeface="Arial"/>
              </a:rPr>
              <a:t>the</a:t>
            </a:r>
            <a:r>
              <a:rPr sz="1333" spc="-113" dirty="0">
                <a:latin typeface="Arial"/>
                <a:cs typeface="Arial"/>
              </a:rPr>
              <a:t> system?</a:t>
            </a:r>
            <a:endParaRPr sz="1333" dirty="0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27" dirty="0">
                <a:latin typeface="Arial"/>
                <a:cs typeface="Arial"/>
              </a:rPr>
              <a:t>What </a:t>
            </a:r>
            <a:r>
              <a:rPr sz="1333" spc="-87" dirty="0">
                <a:latin typeface="Arial"/>
                <a:cs typeface="Arial"/>
              </a:rPr>
              <a:t>data </a:t>
            </a:r>
            <a:r>
              <a:rPr sz="1333" spc="-73" dirty="0">
                <a:latin typeface="Arial"/>
                <a:cs typeface="Arial"/>
              </a:rPr>
              <a:t>should </a:t>
            </a:r>
            <a:r>
              <a:rPr sz="1333" spc="-100" dirty="0">
                <a:latin typeface="Arial"/>
                <a:cs typeface="Arial"/>
              </a:rPr>
              <a:t>be </a:t>
            </a:r>
            <a:r>
              <a:rPr sz="1333" spc="-40" dirty="0">
                <a:latin typeface="Arial"/>
                <a:cs typeface="Arial"/>
              </a:rPr>
              <a:t>output </a:t>
            </a:r>
            <a:r>
              <a:rPr sz="1333" spc="-80" dirty="0">
                <a:latin typeface="Arial"/>
                <a:cs typeface="Arial"/>
              </a:rPr>
              <a:t>by </a:t>
            </a:r>
            <a:r>
              <a:rPr sz="1333" spc="-47" dirty="0">
                <a:latin typeface="Arial"/>
                <a:cs typeface="Arial"/>
              </a:rPr>
              <a:t>the</a:t>
            </a:r>
            <a:r>
              <a:rPr sz="1333" spc="-173" dirty="0">
                <a:latin typeface="Arial"/>
                <a:cs typeface="Arial"/>
              </a:rPr>
              <a:t> </a:t>
            </a:r>
            <a:r>
              <a:rPr sz="1333" spc="-113" dirty="0">
                <a:latin typeface="Arial"/>
                <a:cs typeface="Arial"/>
              </a:rPr>
              <a:t>system?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57972" y="1808619"/>
            <a:ext cx="3310467" cy="20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60" dirty="0">
                <a:latin typeface="Arial"/>
                <a:cs typeface="Arial"/>
              </a:rPr>
              <a:t>Output </a:t>
            </a:r>
            <a:r>
              <a:rPr sz="1333" spc="-127" dirty="0">
                <a:latin typeface="Arial"/>
                <a:cs typeface="Arial"/>
              </a:rPr>
              <a:t>: </a:t>
            </a:r>
            <a:r>
              <a:rPr sz="1333" spc="-80" dirty="0">
                <a:latin typeface="Arial"/>
                <a:cs typeface="Arial"/>
              </a:rPr>
              <a:t>Requirement </a:t>
            </a:r>
            <a:r>
              <a:rPr sz="1333" spc="-73" dirty="0">
                <a:latin typeface="Arial"/>
                <a:cs typeface="Arial"/>
              </a:rPr>
              <a:t>Specification</a:t>
            </a:r>
            <a:r>
              <a:rPr sz="1333" spc="-100" dirty="0">
                <a:latin typeface="Arial"/>
                <a:cs typeface="Arial"/>
              </a:rPr>
              <a:t> </a:t>
            </a:r>
            <a:r>
              <a:rPr sz="1333" spc="-80" dirty="0">
                <a:latin typeface="Arial"/>
                <a:cs typeface="Arial"/>
              </a:rPr>
              <a:t>Document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14528" y="2769276"/>
            <a:ext cx="3752425" cy="1278467"/>
          </a:xfrm>
          <a:custGeom>
            <a:avLst/>
            <a:gdLst/>
            <a:ahLst/>
            <a:cxnLst/>
            <a:rect l="l" t="t" r="r" b="b"/>
            <a:pathLst>
              <a:path w="2554604" h="958850">
                <a:moveTo>
                  <a:pt x="2554478" y="0"/>
                </a:moveTo>
                <a:lnTo>
                  <a:pt x="159892" y="0"/>
                </a:lnTo>
                <a:lnTo>
                  <a:pt x="109370" y="8142"/>
                </a:lnTo>
                <a:lnTo>
                  <a:pt x="65480" y="30817"/>
                </a:lnTo>
                <a:lnTo>
                  <a:pt x="30862" y="65397"/>
                </a:lnTo>
                <a:lnTo>
                  <a:pt x="8155" y="109256"/>
                </a:lnTo>
                <a:lnTo>
                  <a:pt x="0" y="159766"/>
                </a:lnTo>
                <a:lnTo>
                  <a:pt x="0" y="958723"/>
                </a:lnTo>
                <a:lnTo>
                  <a:pt x="2394711" y="958723"/>
                </a:lnTo>
                <a:lnTo>
                  <a:pt x="2445221" y="950580"/>
                </a:lnTo>
                <a:lnTo>
                  <a:pt x="2489080" y="927905"/>
                </a:lnTo>
                <a:lnTo>
                  <a:pt x="2523660" y="893325"/>
                </a:lnTo>
                <a:lnTo>
                  <a:pt x="2546335" y="849466"/>
                </a:lnTo>
                <a:lnTo>
                  <a:pt x="2554478" y="798957"/>
                </a:lnTo>
                <a:lnTo>
                  <a:pt x="2554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14529" y="2769276"/>
            <a:ext cx="3752424" cy="1278467"/>
          </a:xfrm>
          <a:custGeom>
            <a:avLst/>
            <a:gdLst/>
            <a:ahLst/>
            <a:cxnLst/>
            <a:rect l="l" t="t" r="r" b="b"/>
            <a:pathLst>
              <a:path w="2554604" h="958850">
                <a:moveTo>
                  <a:pt x="159892" y="0"/>
                </a:moveTo>
                <a:lnTo>
                  <a:pt x="2554478" y="0"/>
                </a:lnTo>
                <a:lnTo>
                  <a:pt x="2554478" y="798957"/>
                </a:lnTo>
                <a:lnTo>
                  <a:pt x="2546335" y="849466"/>
                </a:lnTo>
                <a:lnTo>
                  <a:pt x="2523660" y="893325"/>
                </a:lnTo>
                <a:lnTo>
                  <a:pt x="2489080" y="927905"/>
                </a:lnTo>
                <a:lnTo>
                  <a:pt x="2445221" y="950580"/>
                </a:lnTo>
                <a:lnTo>
                  <a:pt x="2394711" y="958723"/>
                </a:lnTo>
                <a:lnTo>
                  <a:pt x="0" y="958723"/>
                </a:lnTo>
                <a:lnTo>
                  <a:pt x="0" y="159766"/>
                </a:lnTo>
                <a:lnTo>
                  <a:pt x="8155" y="109256"/>
                </a:lnTo>
                <a:lnTo>
                  <a:pt x="30862" y="65397"/>
                </a:lnTo>
                <a:lnTo>
                  <a:pt x="65480" y="30817"/>
                </a:lnTo>
                <a:lnTo>
                  <a:pt x="109370" y="8142"/>
                </a:lnTo>
                <a:lnTo>
                  <a:pt x="159892" y="0"/>
                </a:lnTo>
                <a:close/>
              </a:path>
            </a:pathLst>
          </a:custGeom>
          <a:ln w="9525">
            <a:solidFill>
              <a:srgbClr val="9C2A9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269561" y="2792985"/>
            <a:ext cx="3235960" cy="410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marR="6773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13" dirty="0">
                <a:latin typeface="Arial"/>
                <a:cs typeface="Arial"/>
              </a:rPr>
              <a:t>Prepare </a:t>
            </a:r>
            <a:r>
              <a:rPr sz="1333" spc="-87" dirty="0">
                <a:latin typeface="Arial"/>
                <a:cs typeface="Arial"/>
              </a:rPr>
              <a:t>system </a:t>
            </a:r>
            <a:r>
              <a:rPr sz="1333" spc="-100" dirty="0">
                <a:latin typeface="Arial"/>
                <a:cs typeface="Arial"/>
              </a:rPr>
              <a:t>and </a:t>
            </a:r>
            <a:r>
              <a:rPr sz="1333" spc="-80" dirty="0">
                <a:latin typeface="Arial"/>
                <a:cs typeface="Arial"/>
              </a:rPr>
              <a:t>software </a:t>
            </a:r>
            <a:r>
              <a:rPr sz="1333" spc="-87" dirty="0">
                <a:latin typeface="Arial"/>
                <a:cs typeface="Arial"/>
              </a:rPr>
              <a:t>design </a:t>
            </a:r>
            <a:r>
              <a:rPr sz="1333" spc="-53" dirty="0">
                <a:latin typeface="Arial"/>
                <a:cs typeface="Arial"/>
              </a:rPr>
              <a:t>from </a:t>
            </a:r>
            <a:r>
              <a:rPr sz="1333" spc="-47" dirty="0">
                <a:latin typeface="Arial"/>
                <a:cs typeface="Arial"/>
              </a:rPr>
              <a:t>the  </a:t>
            </a:r>
            <a:r>
              <a:rPr sz="1333" spc="-67" dirty="0">
                <a:latin typeface="Arial"/>
                <a:cs typeface="Arial"/>
              </a:rPr>
              <a:t>requirement </a:t>
            </a:r>
            <a:r>
              <a:rPr sz="1333" spc="-73" dirty="0">
                <a:latin typeface="Arial"/>
                <a:cs typeface="Arial"/>
              </a:rPr>
              <a:t>specifications </a:t>
            </a:r>
            <a:r>
              <a:rPr sz="1333" spc="-47" dirty="0">
                <a:latin typeface="Arial"/>
                <a:cs typeface="Arial"/>
              </a:rPr>
              <a:t>like</a:t>
            </a:r>
            <a:r>
              <a:rPr sz="1333" spc="-93" dirty="0">
                <a:latin typeface="Arial"/>
                <a:cs typeface="Arial"/>
              </a:rPr>
              <a:t> </a:t>
            </a:r>
            <a:r>
              <a:rPr sz="1333" spc="-127" dirty="0">
                <a:latin typeface="Arial"/>
                <a:cs typeface="Arial"/>
              </a:rPr>
              <a:t>:</a:t>
            </a:r>
            <a:endParaRPr sz="13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79502" y="3199384"/>
            <a:ext cx="2073487" cy="820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80" dirty="0">
                <a:latin typeface="Arial"/>
                <a:cs typeface="Arial"/>
              </a:rPr>
              <a:t>Overall </a:t>
            </a:r>
            <a:r>
              <a:rPr sz="1333" spc="-87" dirty="0">
                <a:latin typeface="Arial"/>
                <a:cs typeface="Arial"/>
              </a:rPr>
              <a:t>system</a:t>
            </a:r>
            <a:r>
              <a:rPr sz="1333" spc="-193" dirty="0">
                <a:latin typeface="Arial"/>
                <a:cs typeface="Arial"/>
              </a:rPr>
              <a:t> </a:t>
            </a:r>
            <a:r>
              <a:rPr sz="1333" spc="-60" dirty="0">
                <a:latin typeface="Arial"/>
                <a:cs typeface="Arial"/>
              </a:rPr>
              <a:t>architecture</a:t>
            </a:r>
            <a:endParaRPr sz="1333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80" dirty="0">
                <a:latin typeface="Arial"/>
                <a:cs typeface="Arial"/>
              </a:rPr>
              <a:t>High Level</a:t>
            </a:r>
            <a:r>
              <a:rPr sz="1333" spc="-260" dirty="0">
                <a:latin typeface="Arial"/>
                <a:cs typeface="Arial"/>
              </a:rPr>
              <a:t> </a:t>
            </a:r>
            <a:r>
              <a:rPr sz="1333" spc="-107" dirty="0">
                <a:latin typeface="Arial"/>
                <a:cs typeface="Arial"/>
              </a:rPr>
              <a:t>Design</a:t>
            </a:r>
            <a:endParaRPr sz="1333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73" dirty="0">
                <a:latin typeface="Arial"/>
                <a:cs typeface="Arial"/>
              </a:rPr>
              <a:t>Detailed</a:t>
            </a:r>
            <a:r>
              <a:rPr sz="1333" spc="-220" dirty="0">
                <a:latin typeface="Arial"/>
                <a:cs typeface="Arial"/>
              </a:rPr>
              <a:t> </a:t>
            </a:r>
            <a:r>
              <a:rPr sz="1333" spc="-107" dirty="0">
                <a:latin typeface="Arial"/>
                <a:cs typeface="Arial"/>
              </a:rPr>
              <a:t>Design</a:t>
            </a:r>
            <a:endParaRPr sz="1333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67" dirty="0">
                <a:latin typeface="Arial"/>
                <a:cs typeface="Arial"/>
              </a:rPr>
              <a:t>Interface</a:t>
            </a:r>
            <a:r>
              <a:rPr sz="1333" spc="-180" dirty="0">
                <a:latin typeface="Arial"/>
                <a:cs typeface="Arial"/>
              </a:rPr>
              <a:t> </a:t>
            </a:r>
            <a:r>
              <a:rPr sz="1333" spc="-107" dirty="0">
                <a:latin typeface="Arial"/>
                <a:cs typeface="Arial"/>
              </a:rPr>
              <a:t>Design</a:t>
            </a:r>
            <a:endParaRPr sz="133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25628" y="4954523"/>
            <a:ext cx="2790613" cy="951653"/>
          </a:xfrm>
          <a:custGeom>
            <a:avLst/>
            <a:gdLst/>
            <a:ahLst/>
            <a:cxnLst/>
            <a:rect l="l" t="t" r="r" b="b"/>
            <a:pathLst>
              <a:path w="2092959" h="713739">
                <a:moveTo>
                  <a:pt x="2092705" y="0"/>
                </a:moveTo>
                <a:lnTo>
                  <a:pt x="118872" y="0"/>
                </a:lnTo>
                <a:lnTo>
                  <a:pt x="72598" y="9340"/>
                </a:lnTo>
                <a:lnTo>
                  <a:pt x="34813" y="34813"/>
                </a:lnTo>
                <a:lnTo>
                  <a:pt x="9340" y="72598"/>
                </a:lnTo>
                <a:lnTo>
                  <a:pt x="0" y="118871"/>
                </a:lnTo>
                <a:lnTo>
                  <a:pt x="0" y="713231"/>
                </a:lnTo>
                <a:lnTo>
                  <a:pt x="1973833" y="713231"/>
                </a:lnTo>
                <a:lnTo>
                  <a:pt x="2020107" y="703889"/>
                </a:lnTo>
                <a:lnTo>
                  <a:pt x="2057892" y="678411"/>
                </a:lnTo>
                <a:lnTo>
                  <a:pt x="2083365" y="640622"/>
                </a:lnTo>
                <a:lnTo>
                  <a:pt x="2092705" y="594347"/>
                </a:lnTo>
                <a:lnTo>
                  <a:pt x="2092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8125628" y="4954523"/>
            <a:ext cx="2790613" cy="951653"/>
          </a:xfrm>
          <a:custGeom>
            <a:avLst/>
            <a:gdLst/>
            <a:ahLst/>
            <a:cxnLst/>
            <a:rect l="l" t="t" r="r" b="b"/>
            <a:pathLst>
              <a:path w="2092959" h="713739">
                <a:moveTo>
                  <a:pt x="118872" y="0"/>
                </a:moveTo>
                <a:lnTo>
                  <a:pt x="2092705" y="0"/>
                </a:lnTo>
                <a:lnTo>
                  <a:pt x="2092705" y="594347"/>
                </a:lnTo>
                <a:lnTo>
                  <a:pt x="2083365" y="640622"/>
                </a:lnTo>
                <a:lnTo>
                  <a:pt x="2057892" y="678411"/>
                </a:lnTo>
                <a:lnTo>
                  <a:pt x="2020107" y="703889"/>
                </a:lnTo>
                <a:lnTo>
                  <a:pt x="1973833" y="713231"/>
                </a:lnTo>
                <a:lnTo>
                  <a:pt x="0" y="713231"/>
                </a:lnTo>
                <a:lnTo>
                  <a:pt x="0" y="118871"/>
                </a:lnTo>
                <a:lnTo>
                  <a:pt x="9340" y="72598"/>
                </a:lnTo>
                <a:lnTo>
                  <a:pt x="34813" y="34813"/>
                </a:lnTo>
                <a:lnTo>
                  <a:pt x="72598" y="9340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8164746" y="5018362"/>
            <a:ext cx="2193713" cy="820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00" dirty="0">
                <a:latin typeface="Arial"/>
                <a:cs typeface="Arial"/>
              </a:rPr>
              <a:t>Coding</a:t>
            </a:r>
            <a:r>
              <a:rPr sz="1333" spc="-133" dirty="0">
                <a:latin typeface="Arial"/>
                <a:cs typeface="Arial"/>
              </a:rPr>
              <a:t> </a:t>
            </a:r>
            <a:r>
              <a:rPr sz="1333" spc="-33" dirty="0">
                <a:latin typeface="Arial"/>
                <a:cs typeface="Arial"/>
              </a:rPr>
              <a:t>of</a:t>
            </a:r>
            <a:r>
              <a:rPr sz="1333" spc="-147" dirty="0">
                <a:latin typeface="Arial"/>
                <a:cs typeface="Arial"/>
              </a:rPr>
              <a:t> </a:t>
            </a:r>
            <a:r>
              <a:rPr sz="1333" spc="-73" dirty="0">
                <a:latin typeface="Arial"/>
                <a:cs typeface="Arial"/>
              </a:rPr>
              <a:t>modules</a:t>
            </a:r>
            <a:r>
              <a:rPr sz="1333" spc="-107" dirty="0">
                <a:latin typeface="Arial"/>
                <a:cs typeface="Arial"/>
              </a:rPr>
              <a:t> </a:t>
            </a:r>
            <a:r>
              <a:rPr sz="1333" spc="233" dirty="0">
                <a:latin typeface="Arial"/>
                <a:cs typeface="Arial"/>
              </a:rPr>
              <a:t>/</a:t>
            </a:r>
            <a:r>
              <a:rPr sz="1333" spc="-152" dirty="0">
                <a:latin typeface="Arial"/>
                <a:cs typeface="Arial"/>
              </a:rPr>
              <a:t> </a:t>
            </a:r>
            <a:r>
              <a:rPr sz="1333" spc="-53" dirty="0">
                <a:latin typeface="Arial"/>
                <a:cs typeface="Arial"/>
              </a:rPr>
              <a:t>units</a:t>
            </a:r>
            <a:endParaRPr sz="1333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47" dirty="0">
                <a:latin typeface="Arial"/>
                <a:cs typeface="Arial"/>
              </a:rPr>
              <a:t>Unit </a:t>
            </a:r>
            <a:r>
              <a:rPr sz="1333" spc="-53" dirty="0">
                <a:latin typeface="Arial"/>
                <a:cs typeface="Arial"/>
              </a:rPr>
              <a:t>testing</a:t>
            </a:r>
            <a:r>
              <a:rPr sz="1333" spc="-247" dirty="0">
                <a:latin typeface="Arial"/>
                <a:cs typeface="Arial"/>
              </a:rPr>
              <a:t> </a:t>
            </a:r>
            <a:r>
              <a:rPr sz="1333" spc="-100" dirty="0">
                <a:latin typeface="Arial"/>
                <a:cs typeface="Arial"/>
              </a:rPr>
              <a:t>and </a:t>
            </a:r>
            <a:r>
              <a:rPr sz="1333" spc="-87" dirty="0">
                <a:latin typeface="Arial"/>
                <a:cs typeface="Arial"/>
              </a:rPr>
              <a:t>code </a:t>
            </a:r>
            <a:r>
              <a:rPr sz="1333" spc="-100" dirty="0">
                <a:latin typeface="Arial"/>
                <a:cs typeface="Arial"/>
              </a:rPr>
              <a:t>reviews</a:t>
            </a:r>
            <a:endParaRPr sz="1333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100" dirty="0">
                <a:latin typeface="Arial"/>
                <a:cs typeface="Arial"/>
              </a:rPr>
              <a:t>Coding </a:t>
            </a:r>
            <a:r>
              <a:rPr sz="1333" spc="-67" dirty="0">
                <a:latin typeface="Arial"/>
                <a:cs typeface="Arial"/>
              </a:rPr>
              <a:t>guidelines</a:t>
            </a:r>
            <a:r>
              <a:rPr sz="1333" spc="-160" dirty="0">
                <a:latin typeface="Arial"/>
                <a:cs typeface="Arial"/>
              </a:rPr>
              <a:t> </a:t>
            </a:r>
            <a:r>
              <a:rPr sz="1333" spc="-53" dirty="0">
                <a:latin typeface="Arial"/>
                <a:cs typeface="Arial"/>
              </a:rPr>
              <a:t>followed</a:t>
            </a:r>
            <a:endParaRPr sz="1333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80" dirty="0">
                <a:latin typeface="Arial"/>
                <a:cs typeface="Arial"/>
              </a:rPr>
              <a:t>Longest </a:t>
            </a:r>
            <a:r>
              <a:rPr sz="1333" spc="-120" dirty="0">
                <a:latin typeface="Arial"/>
                <a:cs typeface="Arial"/>
              </a:rPr>
              <a:t>phase </a:t>
            </a:r>
            <a:r>
              <a:rPr sz="1333" spc="-33" dirty="0">
                <a:latin typeface="Arial"/>
                <a:cs typeface="Arial"/>
              </a:rPr>
              <a:t>of </a:t>
            </a:r>
            <a:r>
              <a:rPr sz="1333" spc="-47" dirty="0">
                <a:latin typeface="Arial"/>
                <a:cs typeface="Arial"/>
              </a:rPr>
              <a:t>the</a:t>
            </a:r>
            <a:r>
              <a:rPr sz="1333" spc="-227" dirty="0">
                <a:latin typeface="Arial"/>
                <a:cs typeface="Arial"/>
              </a:rPr>
              <a:t> </a:t>
            </a:r>
            <a:r>
              <a:rPr sz="1333" spc="-60" dirty="0">
                <a:latin typeface="Arial"/>
                <a:cs typeface="Arial"/>
              </a:rPr>
              <a:t>cycle</a:t>
            </a:r>
            <a:endParaRPr sz="1333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27277" y="5620477"/>
            <a:ext cx="3417993" cy="1131147"/>
          </a:xfrm>
          <a:custGeom>
            <a:avLst/>
            <a:gdLst/>
            <a:ahLst/>
            <a:cxnLst/>
            <a:rect l="l" t="t" r="r" b="b"/>
            <a:pathLst>
              <a:path w="2563495" h="848360">
                <a:moveTo>
                  <a:pt x="2563368" y="0"/>
                </a:moveTo>
                <a:lnTo>
                  <a:pt x="141351" y="0"/>
                </a:lnTo>
                <a:lnTo>
                  <a:pt x="96658" y="7204"/>
                </a:lnTo>
                <a:lnTo>
                  <a:pt x="57854" y="27267"/>
                </a:lnTo>
                <a:lnTo>
                  <a:pt x="27261" y="57859"/>
                </a:lnTo>
                <a:lnTo>
                  <a:pt x="7202" y="96654"/>
                </a:lnTo>
                <a:lnTo>
                  <a:pt x="0" y="141325"/>
                </a:lnTo>
                <a:lnTo>
                  <a:pt x="0" y="847923"/>
                </a:lnTo>
                <a:lnTo>
                  <a:pt x="2422017" y="847923"/>
                </a:lnTo>
                <a:lnTo>
                  <a:pt x="2466709" y="840717"/>
                </a:lnTo>
                <a:lnTo>
                  <a:pt x="2505513" y="820654"/>
                </a:lnTo>
                <a:lnTo>
                  <a:pt x="2536106" y="790061"/>
                </a:lnTo>
                <a:lnTo>
                  <a:pt x="2556165" y="751267"/>
                </a:lnTo>
                <a:lnTo>
                  <a:pt x="2563368" y="706602"/>
                </a:lnTo>
                <a:lnTo>
                  <a:pt x="2563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1614423" y="5606424"/>
            <a:ext cx="3417993" cy="1131147"/>
          </a:xfrm>
          <a:custGeom>
            <a:avLst/>
            <a:gdLst/>
            <a:ahLst/>
            <a:cxnLst/>
            <a:rect l="l" t="t" r="r" b="b"/>
            <a:pathLst>
              <a:path w="2563495" h="848360">
                <a:moveTo>
                  <a:pt x="141351" y="0"/>
                </a:moveTo>
                <a:lnTo>
                  <a:pt x="2563368" y="0"/>
                </a:lnTo>
                <a:lnTo>
                  <a:pt x="2563368" y="706602"/>
                </a:lnTo>
                <a:lnTo>
                  <a:pt x="2556165" y="751267"/>
                </a:lnTo>
                <a:lnTo>
                  <a:pt x="2536106" y="790061"/>
                </a:lnTo>
                <a:lnTo>
                  <a:pt x="2505513" y="820654"/>
                </a:lnTo>
                <a:lnTo>
                  <a:pt x="2466709" y="840717"/>
                </a:lnTo>
                <a:lnTo>
                  <a:pt x="2422017" y="847923"/>
                </a:lnTo>
                <a:lnTo>
                  <a:pt x="0" y="847923"/>
                </a:lnTo>
                <a:lnTo>
                  <a:pt x="0" y="141325"/>
                </a:lnTo>
                <a:lnTo>
                  <a:pt x="7202" y="96654"/>
                </a:lnTo>
                <a:lnTo>
                  <a:pt x="27261" y="57859"/>
                </a:lnTo>
                <a:lnTo>
                  <a:pt x="57854" y="27267"/>
                </a:lnTo>
                <a:lnTo>
                  <a:pt x="96658" y="7204"/>
                </a:lnTo>
                <a:lnTo>
                  <a:pt x="141351" y="0"/>
                </a:lnTo>
                <a:close/>
              </a:path>
            </a:pathLst>
          </a:custGeom>
          <a:ln w="952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1626617" y="5673249"/>
            <a:ext cx="3003127" cy="102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80" dirty="0">
                <a:latin typeface="Arial"/>
                <a:cs typeface="Arial"/>
              </a:rPr>
              <a:t>Testing </a:t>
            </a:r>
            <a:r>
              <a:rPr sz="1333" spc="-87" dirty="0">
                <a:latin typeface="Arial"/>
                <a:cs typeface="Arial"/>
              </a:rPr>
              <a:t>against </a:t>
            </a:r>
            <a:r>
              <a:rPr sz="1333" spc="-47" dirty="0">
                <a:latin typeface="Arial"/>
                <a:cs typeface="Arial"/>
              </a:rPr>
              <a:t>the</a:t>
            </a:r>
            <a:r>
              <a:rPr sz="1333" spc="-187" dirty="0">
                <a:latin typeface="Arial"/>
                <a:cs typeface="Arial"/>
              </a:rPr>
              <a:t> </a:t>
            </a:r>
            <a:r>
              <a:rPr sz="1333" spc="-73" dirty="0">
                <a:latin typeface="Arial"/>
                <a:cs typeface="Arial"/>
              </a:rPr>
              <a:t>requirements</a:t>
            </a:r>
            <a:endParaRPr sz="1333" dirty="0">
              <a:latin typeface="Arial"/>
              <a:cs typeface="Arial"/>
            </a:endParaRPr>
          </a:p>
          <a:p>
            <a:pPr marL="246374" marR="6773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67" dirty="0">
                <a:latin typeface="Arial"/>
                <a:cs typeface="Arial"/>
              </a:rPr>
              <a:t>Functional </a:t>
            </a:r>
            <a:r>
              <a:rPr sz="1333" spc="-53" dirty="0">
                <a:latin typeface="Arial"/>
                <a:cs typeface="Arial"/>
              </a:rPr>
              <a:t>testing </a:t>
            </a:r>
            <a:r>
              <a:rPr sz="1333" spc="-47" dirty="0">
                <a:latin typeface="Arial"/>
                <a:cs typeface="Arial"/>
              </a:rPr>
              <a:t>like </a:t>
            </a:r>
            <a:r>
              <a:rPr sz="1333" spc="-53" dirty="0">
                <a:latin typeface="Arial"/>
                <a:cs typeface="Arial"/>
              </a:rPr>
              <a:t>integration</a:t>
            </a:r>
            <a:r>
              <a:rPr sz="1333" spc="-240" dirty="0">
                <a:latin typeface="Arial"/>
                <a:cs typeface="Arial"/>
              </a:rPr>
              <a:t> </a:t>
            </a:r>
            <a:r>
              <a:rPr sz="1333" spc="-60" dirty="0">
                <a:latin typeface="Arial"/>
                <a:cs typeface="Arial"/>
              </a:rPr>
              <a:t>testing,  </a:t>
            </a:r>
            <a:r>
              <a:rPr sz="1333" spc="-87" dirty="0">
                <a:latin typeface="Arial"/>
                <a:cs typeface="Arial"/>
              </a:rPr>
              <a:t>system </a:t>
            </a:r>
            <a:r>
              <a:rPr sz="1333" spc="-60" dirty="0">
                <a:latin typeface="Arial"/>
                <a:cs typeface="Arial"/>
              </a:rPr>
              <a:t>testing, </a:t>
            </a:r>
            <a:r>
              <a:rPr sz="1333" spc="-87" dirty="0">
                <a:latin typeface="Arial"/>
                <a:cs typeface="Arial"/>
              </a:rPr>
              <a:t>acceptance</a:t>
            </a:r>
            <a:r>
              <a:rPr sz="1333" spc="-127" dirty="0">
                <a:latin typeface="Arial"/>
                <a:cs typeface="Arial"/>
              </a:rPr>
              <a:t> </a:t>
            </a:r>
            <a:r>
              <a:rPr sz="1333" spc="-53" dirty="0">
                <a:latin typeface="Arial"/>
                <a:cs typeface="Arial"/>
              </a:rPr>
              <a:t>testing</a:t>
            </a:r>
            <a:endParaRPr sz="1333" dirty="0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60" dirty="0">
                <a:latin typeface="Arial"/>
                <a:cs typeface="Arial"/>
              </a:rPr>
              <a:t>Non-functional </a:t>
            </a:r>
            <a:r>
              <a:rPr sz="1333" spc="-53" dirty="0">
                <a:latin typeface="Arial"/>
                <a:cs typeface="Arial"/>
              </a:rPr>
              <a:t>testing </a:t>
            </a:r>
            <a:r>
              <a:rPr sz="1333" spc="-47" dirty="0">
                <a:latin typeface="Arial"/>
                <a:cs typeface="Arial"/>
              </a:rPr>
              <a:t>like</a:t>
            </a:r>
            <a:r>
              <a:rPr sz="1333" spc="-160" dirty="0">
                <a:latin typeface="Arial"/>
                <a:cs typeface="Arial"/>
              </a:rPr>
              <a:t> </a:t>
            </a:r>
            <a:r>
              <a:rPr sz="1333" spc="-80" dirty="0">
                <a:latin typeface="Arial"/>
                <a:cs typeface="Arial"/>
              </a:rPr>
              <a:t>performance</a:t>
            </a:r>
            <a:endParaRPr sz="1333" dirty="0">
              <a:latin typeface="Arial"/>
              <a:cs typeface="Arial"/>
            </a:endParaRPr>
          </a:p>
          <a:p>
            <a:pPr marL="246374"/>
            <a:r>
              <a:rPr sz="1333" spc="-60" dirty="0">
                <a:latin typeface="Arial"/>
                <a:cs typeface="Arial"/>
              </a:rPr>
              <a:t>testing, </a:t>
            </a:r>
            <a:r>
              <a:rPr sz="1333" spc="-67" dirty="0">
                <a:latin typeface="Arial"/>
                <a:cs typeface="Arial"/>
              </a:rPr>
              <a:t>security</a:t>
            </a:r>
            <a:r>
              <a:rPr sz="1333" spc="-240" dirty="0">
                <a:latin typeface="Arial"/>
                <a:cs typeface="Arial"/>
              </a:rPr>
              <a:t> </a:t>
            </a:r>
            <a:r>
              <a:rPr sz="1333" spc="-47" dirty="0">
                <a:latin typeface="Arial"/>
                <a:cs typeface="Arial"/>
              </a:rPr>
              <a:t>testing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501" y="3381586"/>
            <a:ext cx="2989580" cy="1045633"/>
          </a:xfrm>
          <a:custGeom>
            <a:avLst/>
            <a:gdLst/>
            <a:ahLst/>
            <a:cxnLst/>
            <a:rect l="l" t="t" r="r" b="b"/>
            <a:pathLst>
              <a:path w="2242185" h="784225">
                <a:moveTo>
                  <a:pt x="2242185" y="0"/>
                </a:moveTo>
                <a:lnTo>
                  <a:pt x="130632" y="0"/>
                </a:lnTo>
                <a:lnTo>
                  <a:pt x="79783" y="10275"/>
                </a:lnTo>
                <a:lnTo>
                  <a:pt x="38260" y="38290"/>
                </a:lnTo>
                <a:lnTo>
                  <a:pt x="10265" y="79831"/>
                </a:lnTo>
                <a:lnTo>
                  <a:pt x="0" y="130683"/>
                </a:lnTo>
                <a:lnTo>
                  <a:pt x="0" y="783717"/>
                </a:lnTo>
                <a:lnTo>
                  <a:pt x="2111502" y="783717"/>
                </a:lnTo>
                <a:lnTo>
                  <a:pt x="2162353" y="773461"/>
                </a:lnTo>
                <a:lnTo>
                  <a:pt x="2203894" y="745490"/>
                </a:lnTo>
                <a:lnTo>
                  <a:pt x="2231909" y="703992"/>
                </a:lnTo>
                <a:lnTo>
                  <a:pt x="2242185" y="653161"/>
                </a:lnTo>
                <a:lnTo>
                  <a:pt x="2242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571501" y="3381586"/>
            <a:ext cx="2989580" cy="1045633"/>
          </a:xfrm>
          <a:custGeom>
            <a:avLst/>
            <a:gdLst/>
            <a:ahLst/>
            <a:cxnLst/>
            <a:rect l="l" t="t" r="r" b="b"/>
            <a:pathLst>
              <a:path w="2242185" h="784225">
                <a:moveTo>
                  <a:pt x="130632" y="0"/>
                </a:moveTo>
                <a:lnTo>
                  <a:pt x="2242185" y="0"/>
                </a:lnTo>
                <a:lnTo>
                  <a:pt x="2242185" y="653161"/>
                </a:lnTo>
                <a:lnTo>
                  <a:pt x="2231909" y="703992"/>
                </a:lnTo>
                <a:lnTo>
                  <a:pt x="2203894" y="745490"/>
                </a:lnTo>
                <a:lnTo>
                  <a:pt x="2162353" y="773461"/>
                </a:lnTo>
                <a:lnTo>
                  <a:pt x="2111502" y="783717"/>
                </a:lnTo>
                <a:lnTo>
                  <a:pt x="0" y="783717"/>
                </a:lnTo>
                <a:lnTo>
                  <a:pt x="0" y="130683"/>
                </a:lnTo>
                <a:lnTo>
                  <a:pt x="10265" y="79831"/>
                </a:lnTo>
                <a:lnTo>
                  <a:pt x="38260" y="38290"/>
                </a:lnTo>
                <a:lnTo>
                  <a:pt x="79783" y="10275"/>
                </a:lnTo>
                <a:lnTo>
                  <a:pt x="130632" y="0"/>
                </a:lnTo>
                <a:close/>
              </a:path>
            </a:pathLst>
          </a:custGeom>
          <a:ln w="952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 txBox="1"/>
          <p:nvPr/>
        </p:nvSpPr>
        <p:spPr>
          <a:xfrm>
            <a:off x="614206" y="3491992"/>
            <a:ext cx="2610273" cy="820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73" dirty="0">
                <a:latin typeface="Arial"/>
                <a:cs typeface="Arial"/>
              </a:rPr>
              <a:t>Deployment </a:t>
            </a:r>
            <a:r>
              <a:rPr sz="1333" spc="-80" dirty="0">
                <a:latin typeface="Arial"/>
                <a:cs typeface="Arial"/>
              </a:rPr>
              <a:t>done </a:t>
            </a:r>
            <a:r>
              <a:rPr sz="1333" spc="-47" dirty="0">
                <a:latin typeface="Arial"/>
                <a:cs typeface="Arial"/>
              </a:rPr>
              <a:t>in</a:t>
            </a:r>
            <a:r>
              <a:rPr sz="1333" spc="-207" dirty="0">
                <a:latin typeface="Arial"/>
                <a:cs typeface="Arial"/>
              </a:rPr>
              <a:t> </a:t>
            </a:r>
            <a:r>
              <a:rPr sz="1333" spc="-100" dirty="0">
                <a:latin typeface="Arial"/>
                <a:cs typeface="Arial"/>
              </a:rPr>
              <a:t>stages</a:t>
            </a:r>
            <a:endParaRPr sz="1333" dirty="0">
              <a:latin typeface="Arial"/>
              <a:cs typeface="Arial"/>
            </a:endParaRPr>
          </a:p>
          <a:p>
            <a:pPr marL="246374" marR="38099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73" dirty="0">
                <a:latin typeface="Arial"/>
                <a:cs typeface="Arial"/>
              </a:rPr>
              <a:t>Deployment </a:t>
            </a:r>
            <a:r>
              <a:rPr sz="1333" spc="-47" dirty="0">
                <a:latin typeface="Arial"/>
                <a:cs typeface="Arial"/>
              </a:rPr>
              <a:t>in </a:t>
            </a:r>
            <a:r>
              <a:rPr sz="1333" spc="-87" dirty="0">
                <a:latin typeface="Arial"/>
                <a:cs typeface="Arial"/>
              </a:rPr>
              <a:t>pre- </a:t>
            </a:r>
            <a:r>
              <a:rPr sz="1333" spc="-60" dirty="0">
                <a:latin typeface="Arial"/>
                <a:cs typeface="Arial"/>
              </a:rPr>
              <a:t>production</a:t>
            </a:r>
            <a:r>
              <a:rPr sz="1333" spc="-140" dirty="0">
                <a:latin typeface="Arial"/>
                <a:cs typeface="Arial"/>
              </a:rPr>
              <a:t> </a:t>
            </a:r>
            <a:r>
              <a:rPr sz="1333" spc="-100" dirty="0">
                <a:latin typeface="Arial"/>
                <a:cs typeface="Arial"/>
              </a:rPr>
              <a:t>and  </a:t>
            </a:r>
            <a:r>
              <a:rPr sz="1333" spc="-60" dirty="0">
                <a:latin typeface="Arial"/>
                <a:cs typeface="Arial"/>
              </a:rPr>
              <a:t>production</a:t>
            </a:r>
            <a:r>
              <a:rPr sz="1333" spc="-80" dirty="0">
                <a:latin typeface="Arial"/>
                <a:cs typeface="Arial"/>
              </a:rPr>
              <a:t> </a:t>
            </a:r>
            <a:r>
              <a:rPr sz="1333" spc="-67" dirty="0">
                <a:latin typeface="Arial"/>
                <a:cs typeface="Arial"/>
              </a:rPr>
              <a:t>environment</a:t>
            </a:r>
            <a:endParaRPr sz="1333" dirty="0">
              <a:latin typeface="Arial"/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333" spc="-93" dirty="0">
                <a:latin typeface="Arial"/>
                <a:cs typeface="Arial"/>
              </a:rPr>
              <a:t>Formal release </a:t>
            </a:r>
            <a:r>
              <a:rPr sz="1333" spc="-33" dirty="0">
                <a:latin typeface="Arial"/>
                <a:cs typeface="Arial"/>
              </a:rPr>
              <a:t>of </a:t>
            </a:r>
            <a:r>
              <a:rPr sz="1333" spc="-60" dirty="0">
                <a:latin typeface="Arial"/>
                <a:cs typeface="Arial"/>
              </a:rPr>
              <a:t>product </a:t>
            </a:r>
            <a:r>
              <a:rPr sz="1333" spc="-47" dirty="0">
                <a:latin typeface="Arial"/>
                <a:cs typeface="Arial"/>
              </a:rPr>
              <a:t>in</a:t>
            </a:r>
            <a:r>
              <a:rPr sz="1333" spc="-240" dirty="0">
                <a:latin typeface="Arial"/>
                <a:cs typeface="Arial"/>
              </a:rPr>
              <a:t> </a:t>
            </a:r>
            <a:r>
              <a:rPr sz="1333" spc="-73" dirty="0">
                <a:latin typeface="Arial"/>
                <a:cs typeface="Arial"/>
              </a:rPr>
              <a:t>market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0700" y="1176019"/>
            <a:ext cx="3225800" cy="1126067"/>
          </a:xfrm>
          <a:custGeom>
            <a:avLst/>
            <a:gdLst/>
            <a:ahLst/>
            <a:cxnLst/>
            <a:rect l="l" t="t" r="r" b="b"/>
            <a:pathLst>
              <a:path w="2419350" h="844550">
                <a:moveTo>
                  <a:pt x="2419350" y="0"/>
                </a:moveTo>
                <a:lnTo>
                  <a:pt x="140766" y="0"/>
                </a:lnTo>
                <a:lnTo>
                  <a:pt x="96271" y="7173"/>
                </a:lnTo>
                <a:lnTo>
                  <a:pt x="57629" y="27155"/>
                </a:lnTo>
                <a:lnTo>
                  <a:pt x="27158" y="57634"/>
                </a:lnTo>
                <a:lnTo>
                  <a:pt x="7175" y="96300"/>
                </a:lnTo>
                <a:lnTo>
                  <a:pt x="0" y="140843"/>
                </a:lnTo>
                <a:lnTo>
                  <a:pt x="0" y="844550"/>
                </a:lnTo>
                <a:lnTo>
                  <a:pt x="2278634" y="844550"/>
                </a:lnTo>
                <a:lnTo>
                  <a:pt x="2323114" y="837377"/>
                </a:lnTo>
                <a:lnTo>
                  <a:pt x="2361742" y="817402"/>
                </a:lnTo>
                <a:lnTo>
                  <a:pt x="2392202" y="786942"/>
                </a:lnTo>
                <a:lnTo>
                  <a:pt x="2412177" y="748314"/>
                </a:lnTo>
                <a:lnTo>
                  <a:pt x="2419350" y="703834"/>
                </a:lnTo>
                <a:lnTo>
                  <a:pt x="2419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520700" y="1176019"/>
            <a:ext cx="3225800" cy="1126067"/>
          </a:xfrm>
          <a:custGeom>
            <a:avLst/>
            <a:gdLst/>
            <a:ahLst/>
            <a:cxnLst/>
            <a:rect l="l" t="t" r="r" b="b"/>
            <a:pathLst>
              <a:path w="2419350" h="844550">
                <a:moveTo>
                  <a:pt x="140766" y="0"/>
                </a:moveTo>
                <a:lnTo>
                  <a:pt x="2419350" y="0"/>
                </a:lnTo>
                <a:lnTo>
                  <a:pt x="2419350" y="703834"/>
                </a:lnTo>
                <a:lnTo>
                  <a:pt x="2412177" y="748314"/>
                </a:lnTo>
                <a:lnTo>
                  <a:pt x="2392202" y="786942"/>
                </a:lnTo>
                <a:lnTo>
                  <a:pt x="2361742" y="817402"/>
                </a:lnTo>
                <a:lnTo>
                  <a:pt x="2323114" y="837377"/>
                </a:lnTo>
                <a:lnTo>
                  <a:pt x="2278634" y="844550"/>
                </a:lnTo>
                <a:lnTo>
                  <a:pt x="0" y="844550"/>
                </a:lnTo>
                <a:lnTo>
                  <a:pt x="0" y="140843"/>
                </a:lnTo>
                <a:lnTo>
                  <a:pt x="7175" y="96300"/>
                </a:lnTo>
                <a:lnTo>
                  <a:pt x="27158" y="57634"/>
                </a:lnTo>
                <a:lnTo>
                  <a:pt x="57629" y="27155"/>
                </a:lnTo>
                <a:lnTo>
                  <a:pt x="96271" y="7173"/>
                </a:lnTo>
                <a:lnTo>
                  <a:pt x="140766" y="0"/>
                </a:lnTo>
                <a:close/>
              </a:path>
            </a:pathLst>
          </a:custGeom>
          <a:ln w="9525">
            <a:solidFill>
              <a:srgbClr val="A8B4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567469" y="1427819"/>
            <a:ext cx="2909147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400" spc="-100" dirty="0">
                <a:cs typeface="Arial"/>
              </a:rPr>
              <a:t>System</a:t>
            </a:r>
            <a:r>
              <a:rPr sz="1400" spc="-200" dirty="0">
                <a:cs typeface="Arial"/>
              </a:rPr>
              <a:t> </a:t>
            </a:r>
            <a:r>
              <a:rPr sz="1400" spc="-87" dirty="0">
                <a:cs typeface="Arial"/>
              </a:rPr>
              <a:t>Support</a:t>
            </a:r>
            <a:endParaRPr sz="1400" dirty="0"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400" spc="-120" dirty="0">
                <a:cs typeface="Arial"/>
              </a:rPr>
              <a:t>User </a:t>
            </a:r>
            <a:r>
              <a:rPr sz="1400" spc="-87" dirty="0">
                <a:cs typeface="Arial"/>
              </a:rPr>
              <a:t>Support </a:t>
            </a:r>
            <a:r>
              <a:rPr sz="1400" spc="-13" dirty="0">
                <a:cs typeface="Arial"/>
              </a:rPr>
              <a:t>to </a:t>
            </a:r>
            <a:r>
              <a:rPr sz="1400" spc="-80" dirty="0">
                <a:cs typeface="Arial"/>
              </a:rPr>
              <a:t>resolve </a:t>
            </a:r>
            <a:r>
              <a:rPr sz="1400" spc="-67" dirty="0">
                <a:cs typeface="Arial"/>
              </a:rPr>
              <a:t>actual</a:t>
            </a:r>
            <a:r>
              <a:rPr sz="1400" spc="-127" dirty="0">
                <a:cs typeface="Arial"/>
              </a:rPr>
              <a:t> </a:t>
            </a:r>
            <a:r>
              <a:rPr sz="1400" spc="-80" dirty="0">
                <a:cs typeface="Arial"/>
              </a:rPr>
              <a:t>problems</a:t>
            </a:r>
            <a:endParaRPr sz="1400" dirty="0">
              <a:cs typeface="Arial"/>
            </a:endParaRPr>
          </a:p>
          <a:p>
            <a:pPr marL="246374" indent="-229441">
              <a:buClr>
                <a:srgbClr val="E60000"/>
              </a:buClr>
              <a:buChar char="•"/>
              <a:tabLst>
                <a:tab pos="246374" algn="l"/>
                <a:tab pos="247220" algn="l"/>
              </a:tabLst>
            </a:pPr>
            <a:r>
              <a:rPr sz="1400" spc="-107" dirty="0">
                <a:cs typeface="Arial"/>
              </a:rPr>
              <a:t>Warranty </a:t>
            </a:r>
            <a:r>
              <a:rPr sz="1400" spc="-87" dirty="0">
                <a:cs typeface="Arial"/>
              </a:rPr>
              <a:t>Support </a:t>
            </a:r>
            <a:r>
              <a:rPr sz="1400" spc="233" dirty="0">
                <a:cs typeface="Arial"/>
              </a:rPr>
              <a:t>/</a:t>
            </a:r>
            <a:r>
              <a:rPr sz="1400" spc="-133" dirty="0">
                <a:cs typeface="Arial"/>
              </a:rPr>
              <a:t> </a:t>
            </a:r>
            <a:r>
              <a:rPr sz="1400" spc="-127" dirty="0">
                <a:cs typeface="Arial"/>
              </a:rPr>
              <a:t>One </a:t>
            </a:r>
            <a:r>
              <a:rPr sz="1400" spc="-47" dirty="0">
                <a:cs typeface="Arial"/>
              </a:rPr>
              <a:t>month </a:t>
            </a:r>
            <a:r>
              <a:rPr sz="1400" spc="-73" dirty="0">
                <a:cs typeface="Arial"/>
              </a:rPr>
              <a:t>support</a:t>
            </a:r>
            <a:endParaRPr sz="1400" dirty="0"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64065" y="1032934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916" y="0"/>
                </a:moveTo>
                <a:lnTo>
                  <a:pt x="429964" y="2472"/>
                </a:lnTo>
                <a:lnTo>
                  <a:pt x="382422" y="9728"/>
                </a:lnTo>
                <a:lnTo>
                  <a:pt x="336533" y="21527"/>
                </a:lnTo>
                <a:lnTo>
                  <a:pt x="292536" y="37629"/>
                </a:lnTo>
                <a:lnTo>
                  <a:pt x="250674" y="57794"/>
                </a:lnTo>
                <a:lnTo>
                  <a:pt x="211187" y="81780"/>
                </a:lnTo>
                <a:lnTo>
                  <a:pt x="174316" y="109347"/>
                </a:lnTo>
                <a:lnTo>
                  <a:pt x="140303" y="140255"/>
                </a:lnTo>
                <a:lnTo>
                  <a:pt x="109388" y="174263"/>
                </a:lnTo>
                <a:lnTo>
                  <a:pt x="81813" y="211131"/>
                </a:lnTo>
                <a:lnTo>
                  <a:pt x="57819" y="250617"/>
                </a:lnTo>
                <a:lnTo>
                  <a:pt x="37647" y="292482"/>
                </a:lnTo>
                <a:lnTo>
                  <a:pt x="21538" y="336485"/>
                </a:lnTo>
                <a:lnTo>
                  <a:pt x="9733" y="382386"/>
                </a:lnTo>
                <a:lnTo>
                  <a:pt x="2473" y="429943"/>
                </a:lnTo>
                <a:lnTo>
                  <a:pt x="0" y="478916"/>
                </a:lnTo>
                <a:lnTo>
                  <a:pt x="2473" y="527869"/>
                </a:lnTo>
                <a:lnTo>
                  <a:pt x="9733" y="575411"/>
                </a:lnTo>
                <a:lnTo>
                  <a:pt x="21538" y="621300"/>
                </a:lnTo>
                <a:lnTo>
                  <a:pt x="37647" y="665297"/>
                </a:lnTo>
                <a:lnTo>
                  <a:pt x="57819" y="707159"/>
                </a:lnTo>
                <a:lnTo>
                  <a:pt x="81813" y="746646"/>
                </a:lnTo>
                <a:lnTo>
                  <a:pt x="109388" y="783517"/>
                </a:lnTo>
                <a:lnTo>
                  <a:pt x="140303" y="817530"/>
                </a:lnTo>
                <a:lnTo>
                  <a:pt x="174316" y="848445"/>
                </a:lnTo>
                <a:lnTo>
                  <a:pt x="211187" y="876020"/>
                </a:lnTo>
                <a:lnTo>
                  <a:pt x="250674" y="900014"/>
                </a:lnTo>
                <a:lnTo>
                  <a:pt x="292536" y="920186"/>
                </a:lnTo>
                <a:lnTo>
                  <a:pt x="336533" y="936295"/>
                </a:lnTo>
                <a:lnTo>
                  <a:pt x="382422" y="948100"/>
                </a:lnTo>
                <a:lnTo>
                  <a:pt x="429964" y="955360"/>
                </a:lnTo>
                <a:lnTo>
                  <a:pt x="478916" y="957834"/>
                </a:lnTo>
                <a:lnTo>
                  <a:pt x="527890" y="955360"/>
                </a:lnTo>
                <a:lnTo>
                  <a:pt x="575447" y="948100"/>
                </a:lnTo>
                <a:lnTo>
                  <a:pt x="621348" y="936295"/>
                </a:lnTo>
                <a:lnTo>
                  <a:pt x="665351" y="920186"/>
                </a:lnTo>
                <a:lnTo>
                  <a:pt x="707216" y="900014"/>
                </a:lnTo>
                <a:lnTo>
                  <a:pt x="746702" y="876020"/>
                </a:lnTo>
                <a:lnTo>
                  <a:pt x="783570" y="848445"/>
                </a:lnTo>
                <a:lnTo>
                  <a:pt x="817578" y="817530"/>
                </a:lnTo>
                <a:lnTo>
                  <a:pt x="848486" y="783517"/>
                </a:lnTo>
                <a:lnTo>
                  <a:pt x="876053" y="746646"/>
                </a:lnTo>
                <a:lnTo>
                  <a:pt x="900039" y="707159"/>
                </a:lnTo>
                <a:lnTo>
                  <a:pt x="920204" y="665297"/>
                </a:lnTo>
                <a:lnTo>
                  <a:pt x="936306" y="621300"/>
                </a:lnTo>
                <a:lnTo>
                  <a:pt x="948105" y="575411"/>
                </a:lnTo>
                <a:lnTo>
                  <a:pt x="955361" y="527869"/>
                </a:lnTo>
                <a:lnTo>
                  <a:pt x="957834" y="478916"/>
                </a:lnTo>
                <a:lnTo>
                  <a:pt x="955361" y="429943"/>
                </a:lnTo>
                <a:lnTo>
                  <a:pt x="948105" y="382386"/>
                </a:lnTo>
                <a:lnTo>
                  <a:pt x="936306" y="336485"/>
                </a:lnTo>
                <a:lnTo>
                  <a:pt x="920204" y="292482"/>
                </a:lnTo>
                <a:lnTo>
                  <a:pt x="900039" y="250617"/>
                </a:lnTo>
                <a:lnTo>
                  <a:pt x="876053" y="211131"/>
                </a:lnTo>
                <a:lnTo>
                  <a:pt x="848486" y="174263"/>
                </a:lnTo>
                <a:lnTo>
                  <a:pt x="817578" y="140255"/>
                </a:lnTo>
                <a:lnTo>
                  <a:pt x="783570" y="109347"/>
                </a:lnTo>
                <a:lnTo>
                  <a:pt x="746702" y="81780"/>
                </a:lnTo>
                <a:lnTo>
                  <a:pt x="707216" y="57794"/>
                </a:lnTo>
                <a:lnTo>
                  <a:pt x="665351" y="37629"/>
                </a:lnTo>
                <a:lnTo>
                  <a:pt x="621348" y="21527"/>
                </a:lnTo>
                <a:lnTo>
                  <a:pt x="575447" y="9728"/>
                </a:lnTo>
                <a:lnTo>
                  <a:pt x="527890" y="2472"/>
                </a:lnTo>
                <a:lnTo>
                  <a:pt x="4789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5264065" y="1032934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0" y="478916"/>
                </a:moveTo>
                <a:lnTo>
                  <a:pt x="2473" y="429943"/>
                </a:lnTo>
                <a:lnTo>
                  <a:pt x="9733" y="382386"/>
                </a:lnTo>
                <a:lnTo>
                  <a:pt x="21538" y="336485"/>
                </a:lnTo>
                <a:lnTo>
                  <a:pt x="37647" y="292482"/>
                </a:lnTo>
                <a:lnTo>
                  <a:pt x="57819" y="250617"/>
                </a:lnTo>
                <a:lnTo>
                  <a:pt x="81813" y="211131"/>
                </a:lnTo>
                <a:lnTo>
                  <a:pt x="109388" y="174263"/>
                </a:lnTo>
                <a:lnTo>
                  <a:pt x="140303" y="140255"/>
                </a:lnTo>
                <a:lnTo>
                  <a:pt x="174316" y="109347"/>
                </a:lnTo>
                <a:lnTo>
                  <a:pt x="211187" y="81780"/>
                </a:lnTo>
                <a:lnTo>
                  <a:pt x="250674" y="57794"/>
                </a:lnTo>
                <a:lnTo>
                  <a:pt x="292536" y="37629"/>
                </a:lnTo>
                <a:lnTo>
                  <a:pt x="336533" y="21527"/>
                </a:lnTo>
                <a:lnTo>
                  <a:pt x="382422" y="9728"/>
                </a:lnTo>
                <a:lnTo>
                  <a:pt x="429964" y="2472"/>
                </a:lnTo>
                <a:lnTo>
                  <a:pt x="478916" y="0"/>
                </a:lnTo>
                <a:lnTo>
                  <a:pt x="527890" y="2472"/>
                </a:lnTo>
                <a:lnTo>
                  <a:pt x="575447" y="9728"/>
                </a:lnTo>
                <a:lnTo>
                  <a:pt x="621348" y="21527"/>
                </a:lnTo>
                <a:lnTo>
                  <a:pt x="665351" y="37629"/>
                </a:lnTo>
                <a:lnTo>
                  <a:pt x="707216" y="57794"/>
                </a:lnTo>
                <a:lnTo>
                  <a:pt x="746702" y="81780"/>
                </a:lnTo>
                <a:lnTo>
                  <a:pt x="783570" y="109347"/>
                </a:lnTo>
                <a:lnTo>
                  <a:pt x="817578" y="140255"/>
                </a:lnTo>
                <a:lnTo>
                  <a:pt x="848486" y="174263"/>
                </a:lnTo>
                <a:lnTo>
                  <a:pt x="876053" y="211131"/>
                </a:lnTo>
                <a:lnTo>
                  <a:pt x="900039" y="250617"/>
                </a:lnTo>
                <a:lnTo>
                  <a:pt x="920204" y="292482"/>
                </a:lnTo>
                <a:lnTo>
                  <a:pt x="936306" y="336485"/>
                </a:lnTo>
                <a:lnTo>
                  <a:pt x="948105" y="382386"/>
                </a:lnTo>
                <a:lnTo>
                  <a:pt x="955361" y="429943"/>
                </a:lnTo>
                <a:lnTo>
                  <a:pt x="957834" y="478916"/>
                </a:lnTo>
                <a:lnTo>
                  <a:pt x="955361" y="527869"/>
                </a:lnTo>
                <a:lnTo>
                  <a:pt x="948105" y="575411"/>
                </a:lnTo>
                <a:lnTo>
                  <a:pt x="936306" y="621300"/>
                </a:lnTo>
                <a:lnTo>
                  <a:pt x="920204" y="665297"/>
                </a:lnTo>
                <a:lnTo>
                  <a:pt x="900039" y="707159"/>
                </a:lnTo>
                <a:lnTo>
                  <a:pt x="876053" y="746646"/>
                </a:lnTo>
                <a:lnTo>
                  <a:pt x="848486" y="783517"/>
                </a:lnTo>
                <a:lnTo>
                  <a:pt x="817578" y="817530"/>
                </a:lnTo>
                <a:lnTo>
                  <a:pt x="783570" y="848445"/>
                </a:lnTo>
                <a:lnTo>
                  <a:pt x="746702" y="876020"/>
                </a:lnTo>
                <a:lnTo>
                  <a:pt x="707216" y="900014"/>
                </a:lnTo>
                <a:lnTo>
                  <a:pt x="665351" y="920186"/>
                </a:lnTo>
                <a:lnTo>
                  <a:pt x="621348" y="936295"/>
                </a:lnTo>
                <a:lnTo>
                  <a:pt x="575447" y="948100"/>
                </a:lnTo>
                <a:lnTo>
                  <a:pt x="527890" y="955360"/>
                </a:lnTo>
                <a:lnTo>
                  <a:pt x="478916" y="957834"/>
                </a:lnTo>
                <a:lnTo>
                  <a:pt x="429964" y="955360"/>
                </a:lnTo>
                <a:lnTo>
                  <a:pt x="382422" y="948100"/>
                </a:lnTo>
                <a:lnTo>
                  <a:pt x="336533" y="936295"/>
                </a:lnTo>
                <a:lnTo>
                  <a:pt x="292536" y="920186"/>
                </a:lnTo>
                <a:lnTo>
                  <a:pt x="250674" y="900014"/>
                </a:lnTo>
                <a:lnTo>
                  <a:pt x="211187" y="876020"/>
                </a:lnTo>
                <a:lnTo>
                  <a:pt x="174316" y="848445"/>
                </a:lnTo>
                <a:lnTo>
                  <a:pt x="140303" y="817530"/>
                </a:lnTo>
                <a:lnTo>
                  <a:pt x="109388" y="783517"/>
                </a:lnTo>
                <a:lnTo>
                  <a:pt x="81813" y="746646"/>
                </a:lnTo>
                <a:lnTo>
                  <a:pt x="57819" y="707159"/>
                </a:lnTo>
                <a:lnTo>
                  <a:pt x="37647" y="665297"/>
                </a:lnTo>
                <a:lnTo>
                  <a:pt x="21538" y="621300"/>
                </a:lnTo>
                <a:lnTo>
                  <a:pt x="9733" y="575411"/>
                </a:lnTo>
                <a:lnTo>
                  <a:pt x="2473" y="527869"/>
                </a:lnTo>
                <a:lnTo>
                  <a:pt x="0" y="478916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 txBox="1"/>
          <p:nvPr/>
        </p:nvSpPr>
        <p:spPr>
          <a:xfrm>
            <a:off x="5469129" y="1420523"/>
            <a:ext cx="869527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86" marR="6773" algn="ctr">
              <a:lnSpc>
                <a:spcPct val="90100"/>
              </a:lnSpc>
            </a:pPr>
            <a:r>
              <a:rPr sz="1200" b="1" spc="-133" dirty="0">
                <a:latin typeface="Arial"/>
                <a:cs typeface="Arial"/>
              </a:rPr>
              <a:t>R</a:t>
            </a:r>
            <a:r>
              <a:rPr sz="1200" b="1" spc="-113" dirty="0">
                <a:latin typeface="Arial"/>
                <a:cs typeface="Arial"/>
              </a:rPr>
              <a:t>e</a:t>
            </a:r>
            <a:r>
              <a:rPr sz="1200" b="1" spc="-120" dirty="0">
                <a:latin typeface="Arial"/>
                <a:cs typeface="Arial"/>
              </a:rPr>
              <a:t>q</a:t>
            </a:r>
            <a:r>
              <a:rPr sz="1200" b="1" spc="-80" dirty="0">
                <a:latin typeface="Arial"/>
                <a:cs typeface="Arial"/>
              </a:rPr>
              <a:t>u</a:t>
            </a:r>
            <a:r>
              <a:rPr sz="1200" b="1" spc="-40" dirty="0">
                <a:latin typeface="Arial"/>
                <a:cs typeface="Arial"/>
              </a:rPr>
              <a:t>ir</a:t>
            </a:r>
            <a:r>
              <a:rPr sz="1200" b="1" spc="-87" dirty="0">
                <a:latin typeface="Arial"/>
                <a:cs typeface="Arial"/>
              </a:rPr>
              <a:t>e</a:t>
            </a:r>
            <a:r>
              <a:rPr sz="1200" b="1" spc="-73" dirty="0">
                <a:latin typeface="Arial"/>
                <a:cs typeface="Arial"/>
              </a:rPr>
              <a:t>men</a:t>
            </a:r>
            <a:r>
              <a:rPr sz="1200" b="1" spc="13" dirty="0">
                <a:latin typeface="Arial"/>
                <a:cs typeface="Arial"/>
              </a:rPr>
              <a:t>t  </a:t>
            </a:r>
            <a:r>
              <a:rPr sz="1200" b="1" spc="-80" dirty="0">
                <a:latin typeface="Arial"/>
                <a:cs typeface="Arial"/>
              </a:rPr>
              <a:t>Gathering </a:t>
            </a:r>
            <a:r>
              <a:rPr sz="1200" b="1" spc="-120" dirty="0">
                <a:latin typeface="Arial"/>
                <a:cs typeface="Arial"/>
              </a:rPr>
              <a:t>&amp;  </a:t>
            </a:r>
            <a:r>
              <a:rPr sz="1200" b="1" spc="-73" dirty="0">
                <a:latin typeface="Arial"/>
                <a:cs typeface="Arial"/>
              </a:rPr>
              <a:t>Analysis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88387" y="2022518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789" y="0"/>
                </a:moveTo>
                <a:lnTo>
                  <a:pt x="429838" y="2472"/>
                </a:lnTo>
                <a:lnTo>
                  <a:pt x="382301" y="9728"/>
                </a:lnTo>
                <a:lnTo>
                  <a:pt x="336417" y="21527"/>
                </a:lnTo>
                <a:lnTo>
                  <a:pt x="292429" y="37629"/>
                </a:lnTo>
                <a:lnTo>
                  <a:pt x="250576" y="57794"/>
                </a:lnTo>
                <a:lnTo>
                  <a:pt x="211100" y="81780"/>
                </a:lnTo>
                <a:lnTo>
                  <a:pt x="174241" y="109347"/>
                </a:lnTo>
                <a:lnTo>
                  <a:pt x="140239" y="140255"/>
                </a:lnTo>
                <a:lnTo>
                  <a:pt x="109337" y="174263"/>
                </a:lnTo>
                <a:lnTo>
                  <a:pt x="81773" y="211131"/>
                </a:lnTo>
                <a:lnTo>
                  <a:pt x="57790" y="250617"/>
                </a:lnTo>
                <a:lnTo>
                  <a:pt x="37627" y="292482"/>
                </a:lnTo>
                <a:lnTo>
                  <a:pt x="21526" y="336485"/>
                </a:lnTo>
                <a:lnTo>
                  <a:pt x="9727" y="382386"/>
                </a:lnTo>
                <a:lnTo>
                  <a:pt x="2472" y="429943"/>
                </a:lnTo>
                <a:lnTo>
                  <a:pt x="0" y="478917"/>
                </a:lnTo>
                <a:lnTo>
                  <a:pt x="2472" y="527869"/>
                </a:lnTo>
                <a:lnTo>
                  <a:pt x="9727" y="575411"/>
                </a:lnTo>
                <a:lnTo>
                  <a:pt x="21526" y="621300"/>
                </a:lnTo>
                <a:lnTo>
                  <a:pt x="37627" y="665297"/>
                </a:lnTo>
                <a:lnTo>
                  <a:pt x="57790" y="707159"/>
                </a:lnTo>
                <a:lnTo>
                  <a:pt x="81773" y="746646"/>
                </a:lnTo>
                <a:lnTo>
                  <a:pt x="109337" y="783517"/>
                </a:lnTo>
                <a:lnTo>
                  <a:pt x="140239" y="817530"/>
                </a:lnTo>
                <a:lnTo>
                  <a:pt x="174241" y="848445"/>
                </a:lnTo>
                <a:lnTo>
                  <a:pt x="211100" y="876020"/>
                </a:lnTo>
                <a:lnTo>
                  <a:pt x="250576" y="900014"/>
                </a:lnTo>
                <a:lnTo>
                  <a:pt x="292429" y="920186"/>
                </a:lnTo>
                <a:lnTo>
                  <a:pt x="336417" y="936295"/>
                </a:lnTo>
                <a:lnTo>
                  <a:pt x="382301" y="948100"/>
                </a:lnTo>
                <a:lnTo>
                  <a:pt x="429838" y="955360"/>
                </a:lnTo>
                <a:lnTo>
                  <a:pt x="478789" y="957834"/>
                </a:lnTo>
                <a:lnTo>
                  <a:pt x="527763" y="955360"/>
                </a:lnTo>
                <a:lnTo>
                  <a:pt x="575320" y="948100"/>
                </a:lnTo>
                <a:lnTo>
                  <a:pt x="621221" y="936295"/>
                </a:lnTo>
                <a:lnTo>
                  <a:pt x="665224" y="920186"/>
                </a:lnTo>
                <a:lnTo>
                  <a:pt x="707089" y="900014"/>
                </a:lnTo>
                <a:lnTo>
                  <a:pt x="746575" y="876020"/>
                </a:lnTo>
                <a:lnTo>
                  <a:pt x="783443" y="848445"/>
                </a:lnTo>
                <a:lnTo>
                  <a:pt x="817451" y="817530"/>
                </a:lnTo>
                <a:lnTo>
                  <a:pt x="848359" y="783517"/>
                </a:lnTo>
                <a:lnTo>
                  <a:pt x="875926" y="746646"/>
                </a:lnTo>
                <a:lnTo>
                  <a:pt x="899912" y="707159"/>
                </a:lnTo>
                <a:lnTo>
                  <a:pt x="920077" y="665297"/>
                </a:lnTo>
                <a:lnTo>
                  <a:pt x="936179" y="621300"/>
                </a:lnTo>
                <a:lnTo>
                  <a:pt x="947978" y="575411"/>
                </a:lnTo>
                <a:lnTo>
                  <a:pt x="955234" y="527869"/>
                </a:lnTo>
                <a:lnTo>
                  <a:pt x="957707" y="478917"/>
                </a:lnTo>
                <a:lnTo>
                  <a:pt x="955234" y="429943"/>
                </a:lnTo>
                <a:lnTo>
                  <a:pt x="947978" y="382386"/>
                </a:lnTo>
                <a:lnTo>
                  <a:pt x="936179" y="336485"/>
                </a:lnTo>
                <a:lnTo>
                  <a:pt x="920077" y="292482"/>
                </a:lnTo>
                <a:lnTo>
                  <a:pt x="899912" y="250617"/>
                </a:lnTo>
                <a:lnTo>
                  <a:pt x="875926" y="211131"/>
                </a:lnTo>
                <a:lnTo>
                  <a:pt x="848359" y="174263"/>
                </a:lnTo>
                <a:lnTo>
                  <a:pt x="817451" y="140255"/>
                </a:lnTo>
                <a:lnTo>
                  <a:pt x="783443" y="109347"/>
                </a:lnTo>
                <a:lnTo>
                  <a:pt x="746575" y="81780"/>
                </a:lnTo>
                <a:lnTo>
                  <a:pt x="707089" y="57794"/>
                </a:lnTo>
                <a:lnTo>
                  <a:pt x="665224" y="37629"/>
                </a:lnTo>
                <a:lnTo>
                  <a:pt x="621221" y="21527"/>
                </a:lnTo>
                <a:lnTo>
                  <a:pt x="575320" y="9728"/>
                </a:lnTo>
                <a:lnTo>
                  <a:pt x="527763" y="2472"/>
                </a:lnTo>
                <a:lnTo>
                  <a:pt x="478789" y="0"/>
                </a:lnTo>
                <a:close/>
              </a:path>
            </a:pathLst>
          </a:custGeom>
          <a:solidFill>
            <a:srgbClr val="9C2A9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6988387" y="2022518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0" y="478917"/>
                </a:moveTo>
                <a:lnTo>
                  <a:pt x="2472" y="429943"/>
                </a:lnTo>
                <a:lnTo>
                  <a:pt x="9727" y="382386"/>
                </a:lnTo>
                <a:lnTo>
                  <a:pt x="21526" y="336485"/>
                </a:lnTo>
                <a:lnTo>
                  <a:pt x="37627" y="292482"/>
                </a:lnTo>
                <a:lnTo>
                  <a:pt x="57790" y="250617"/>
                </a:lnTo>
                <a:lnTo>
                  <a:pt x="81773" y="211131"/>
                </a:lnTo>
                <a:lnTo>
                  <a:pt x="109337" y="174263"/>
                </a:lnTo>
                <a:lnTo>
                  <a:pt x="140239" y="140255"/>
                </a:lnTo>
                <a:lnTo>
                  <a:pt x="174241" y="109347"/>
                </a:lnTo>
                <a:lnTo>
                  <a:pt x="211100" y="81780"/>
                </a:lnTo>
                <a:lnTo>
                  <a:pt x="250576" y="57794"/>
                </a:lnTo>
                <a:lnTo>
                  <a:pt x="292429" y="37629"/>
                </a:lnTo>
                <a:lnTo>
                  <a:pt x="336417" y="21527"/>
                </a:lnTo>
                <a:lnTo>
                  <a:pt x="382301" y="9728"/>
                </a:lnTo>
                <a:lnTo>
                  <a:pt x="429838" y="2472"/>
                </a:lnTo>
                <a:lnTo>
                  <a:pt x="478789" y="0"/>
                </a:lnTo>
                <a:lnTo>
                  <a:pt x="527763" y="2472"/>
                </a:lnTo>
                <a:lnTo>
                  <a:pt x="575320" y="9728"/>
                </a:lnTo>
                <a:lnTo>
                  <a:pt x="621221" y="21527"/>
                </a:lnTo>
                <a:lnTo>
                  <a:pt x="665224" y="37629"/>
                </a:lnTo>
                <a:lnTo>
                  <a:pt x="707089" y="57794"/>
                </a:lnTo>
                <a:lnTo>
                  <a:pt x="746575" y="81780"/>
                </a:lnTo>
                <a:lnTo>
                  <a:pt x="783443" y="109347"/>
                </a:lnTo>
                <a:lnTo>
                  <a:pt x="817451" y="140255"/>
                </a:lnTo>
                <a:lnTo>
                  <a:pt x="848359" y="174263"/>
                </a:lnTo>
                <a:lnTo>
                  <a:pt x="875926" y="211131"/>
                </a:lnTo>
                <a:lnTo>
                  <a:pt x="899912" y="250617"/>
                </a:lnTo>
                <a:lnTo>
                  <a:pt x="920077" y="292482"/>
                </a:lnTo>
                <a:lnTo>
                  <a:pt x="936179" y="336485"/>
                </a:lnTo>
                <a:lnTo>
                  <a:pt x="947978" y="382386"/>
                </a:lnTo>
                <a:lnTo>
                  <a:pt x="955234" y="429943"/>
                </a:lnTo>
                <a:lnTo>
                  <a:pt x="957707" y="478917"/>
                </a:lnTo>
                <a:lnTo>
                  <a:pt x="955234" y="527869"/>
                </a:lnTo>
                <a:lnTo>
                  <a:pt x="947978" y="575411"/>
                </a:lnTo>
                <a:lnTo>
                  <a:pt x="936179" y="621300"/>
                </a:lnTo>
                <a:lnTo>
                  <a:pt x="920077" y="665297"/>
                </a:lnTo>
                <a:lnTo>
                  <a:pt x="899912" y="707159"/>
                </a:lnTo>
                <a:lnTo>
                  <a:pt x="875926" y="746646"/>
                </a:lnTo>
                <a:lnTo>
                  <a:pt x="848359" y="783517"/>
                </a:lnTo>
                <a:lnTo>
                  <a:pt x="817451" y="817530"/>
                </a:lnTo>
                <a:lnTo>
                  <a:pt x="783443" y="848445"/>
                </a:lnTo>
                <a:lnTo>
                  <a:pt x="746575" y="876020"/>
                </a:lnTo>
                <a:lnTo>
                  <a:pt x="707089" y="900014"/>
                </a:lnTo>
                <a:lnTo>
                  <a:pt x="665224" y="920186"/>
                </a:lnTo>
                <a:lnTo>
                  <a:pt x="621221" y="936295"/>
                </a:lnTo>
                <a:lnTo>
                  <a:pt x="575320" y="948100"/>
                </a:lnTo>
                <a:lnTo>
                  <a:pt x="527763" y="955360"/>
                </a:lnTo>
                <a:lnTo>
                  <a:pt x="478789" y="957834"/>
                </a:lnTo>
                <a:lnTo>
                  <a:pt x="429838" y="955360"/>
                </a:lnTo>
                <a:lnTo>
                  <a:pt x="382301" y="948100"/>
                </a:lnTo>
                <a:lnTo>
                  <a:pt x="336417" y="936295"/>
                </a:lnTo>
                <a:lnTo>
                  <a:pt x="292429" y="920186"/>
                </a:lnTo>
                <a:lnTo>
                  <a:pt x="250576" y="900014"/>
                </a:lnTo>
                <a:lnTo>
                  <a:pt x="211100" y="876020"/>
                </a:lnTo>
                <a:lnTo>
                  <a:pt x="174241" y="848445"/>
                </a:lnTo>
                <a:lnTo>
                  <a:pt x="140239" y="817530"/>
                </a:lnTo>
                <a:lnTo>
                  <a:pt x="109337" y="783517"/>
                </a:lnTo>
                <a:lnTo>
                  <a:pt x="81773" y="746646"/>
                </a:lnTo>
                <a:lnTo>
                  <a:pt x="57790" y="707159"/>
                </a:lnTo>
                <a:lnTo>
                  <a:pt x="37627" y="665297"/>
                </a:lnTo>
                <a:lnTo>
                  <a:pt x="21526" y="621300"/>
                </a:lnTo>
                <a:lnTo>
                  <a:pt x="9727" y="575411"/>
                </a:lnTo>
                <a:lnTo>
                  <a:pt x="2472" y="527869"/>
                </a:lnTo>
                <a:lnTo>
                  <a:pt x="0" y="478917"/>
                </a:lnTo>
                <a:close/>
              </a:path>
            </a:pathLst>
          </a:custGeom>
          <a:ln w="9524">
            <a:solidFill>
              <a:srgbClr val="4E155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 txBox="1"/>
          <p:nvPr/>
        </p:nvSpPr>
        <p:spPr>
          <a:xfrm>
            <a:off x="7388520" y="2557101"/>
            <a:ext cx="4775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b="1" spc="-107" dirty="0">
                <a:latin typeface="Arial"/>
                <a:cs typeface="Arial"/>
              </a:rPr>
              <a:t>D</a:t>
            </a:r>
            <a:r>
              <a:rPr sz="1200" b="1" spc="-93" dirty="0">
                <a:latin typeface="Arial"/>
                <a:cs typeface="Arial"/>
              </a:rPr>
              <a:t>e</a:t>
            </a:r>
            <a:r>
              <a:rPr sz="1200" b="1" spc="-120" dirty="0">
                <a:latin typeface="Arial"/>
                <a:cs typeface="Arial"/>
              </a:rPr>
              <a:t>s</a:t>
            </a:r>
            <a:r>
              <a:rPr sz="1200" b="1" spc="-40" dirty="0">
                <a:latin typeface="Arial"/>
                <a:cs typeface="Arial"/>
              </a:rPr>
              <a:t>i</a:t>
            </a:r>
            <a:r>
              <a:rPr sz="1200" b="1" spc="-120" dirty="0">
                <a:latin typeface="Arial"/>
                <a:cs typeface="Arial"/>
              </a:rPr>
              <a:t>g</a:t>
            </a:r>
            <a:r>
              <a:rPr sz="1200" b="1" spc="-73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88387" y="4013369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789" y="0"/>
                </a:moveTo>
                <a:lnTo>
                  <a:pt x="429838" y="2473"/>
                </a:lnTo>
                <a:lnTo>
                  <a:pt x="382301" y="9733"/>
                </a:lnTo>
                <a:lnTo>
                  <a:pt x="336417" y="21538"/>
                </a:lnTo>
                <a:lnTo>
                  <a:pt x="292429" y="37647"/>
                </a:lnTo>
                <a:lnTo>
                  <a:pt x="250576" y="57819"/>
                </a:lnTo>
                <a:lnTo>
                  <a:pt x="211100" y="81813"/>
                </a:lnTo>
                <a:lnTo>
                  <a:pt x="174241" y="109388"/>
                </a:lnTo>
                <a:lnTo>
                  <a:pt x="140239" y="140303"/>
                </a:lnTo>
                <a:lnTo>
                  <a:pt x="109337" y="174316"/>
                </a:lnTo>
                <a:lnTo>
                  <a:pt x="81773" y="211187"/>
                </a:lnTo>
                <a:lnTo>
                  <a:pt x="57790" y="250674"/>
                </a:lnTo>
                <a:lnTo>
                  <a:pt x="37627" y="292536"/>
                </a:lnTo>
                <a:lnTo>
                  <a:pt x="21526" y="336533"/>
                </a:lnTo>
                <a:lnTo>
                  <a:pt x="9727" y="382422"/>
                </a:lnTo>
                <a:lnTo>
                  <a:pt x="2472" y="429964"/>
                </a:lnTo>
                <a:lnTo>
                  <a:pt x="0" y="478917"/>
                </a:lnTo>
                <a:lnTo>
                  <a:pt x="2472" y="527890"/>
                </a:lnTo>
                <a:lnTo>
                  <a:pt x="9727" y="575447"/>
                </a:lnTo>
                <a:lnTo>
                  <a:pt x="21526" y="621348"/>
                </a:lnTo>
                <a:lnTo>
                  <a:pt x="37627" y="665351"/>
                </a:lnTo>
                <a:lnTo>
                  <a:pt x="57790" y="707216"/>
                </a:lnTo>
                <a:lnTo>
                  <a:pt x="81773" y="746702"/>
                </a:lnTo>
                <a:lnTo>
                  <a:pt x="109337" y="783570"/>
                </a:lnTo>
                <a:lnTo>
                  <a:pt x="140239" y="817578"/>
                </a:lnTo>
                <a:lnTo>
                  <a:pt x="174241" y="848486"/>
                </a:lnTo>
                <a:lnTo>
                  <a:pt x="211100" y="876053"/>
                </a:lnTo>
                <a:lnTo>
                  <a:pt x="250576" y="900039"/>
                </a:lnTo>
                <a:lnTo>
                  <a:pt x="292429" y="920204"/>
                </a:lnTo>
                <a:lnTo>
                  <a:pt x="336417" y="936306"/>
                </a:lnTo>
                <a:lnTo>
                  <a:pt x="382301" y="948105"/>
                </a:lnTo>
                <a:lnTo>
                  <a:pt x="429838" y="955361"/>
                </a:lnTo>
                <a:lnTo>
                  <a:pt x="478789" y="957834"/>
                </a:lnTo>
                <a:lnTo>
                  <a:pt x="527763" y="955361"/>
                </a:lnTo>
                <a:lnTo>
                  <a:pt x="575320" y="948105"/>
                </a:lnTo>
                <a:lnTo>
                  <a:pt x="621221" y="936306"/>
                </a:lnTo>
                <a:lnTo>
                  <a:pt x="665224" y="920204"/>
                </a:lnTo>
                <a:lnTo>
                  <a:pt x="707089" y="900039"/>
                </a:lnTo>
                <a:lnTo>
                  <a:pt x="746575" y="876053"/>
                </a:lnTo>
                <a:lnTo>
                  <a:pt x="783443" y="848486"/>
                </a:lnTo>
                <a:lnTo>
                  <a:pt x="817451" y="817578"/>
                </a:lnTo>
                <a:lnTo>
                  <a:pt x="848359" y="783570"/>
                </a:lnTo>
                <a:lnTo>
                  <a:pt x="875926" y="746702"/>
                </a:lnTo>
                <a:lnTo>
                  <a:pt x="899912" y="707216"/>
                </a:lnTo>
                <a:lnTo>
                  <a:pt x="920077" y="665351"/>
                </a:lnTo>
                <a:lnTo>
                  <a:pt x="936179" y="621348"/>
                </a:lnTo>
                <a:lnTo>
                  <a:pt x="947978" y="575447"/>
                </a:lnTo>
                <a:lnTo>
                  <a:pt x="955234" y="527890"/>
                </a:lnTo>
                <a:lnTo>
                  <a:pt x="957707" y="478917"/>
                </a:lnTo>
                <a:lnTo>
                  <a:pt x="955234" y="429964"/>
                </a:lnTo>
                <a:lnTo>
                  <a:pt x="947978" y="382422"/>
                </a:lnTo>
                <a:lnTo>
                  <a:pt x="936179" y="336533"/>
                </a:lnTo>
                <a:lnTo>
                  <a:pt x="920077" y="292536"/>
                </a:lnTo>
                <a:lnTo>
                  <a:pt x="899912" y="250674"/>
                </a:lnTo>
                <a:lnTo>
                  <a:pt x="875926" y="211187"/>
                </a:lnTo>
                <a:lnTo>
                  <a:pt x="848359" y="174316"/>
                </a:lnTo>
                <a:lnTo>
                  <a:pt x="817451" y="140303"/>
                </a:lnTo>
                <a:lnTo>
                  <a:pt x="783443" y="109388"/>
                </a:lnTo>
                <a:lnTo>
                  <a:pt x="746575" y="81813"/>
                </a:lnTo>
                <a:lnTo>
                  <a:pt x="707089" y="57819"/>
                </a:lnTo>
                <a:lnTo>
                  <a:pt x="665224" y="37647"/>
                </a:lnTo>
                <a:lnTo>
                  <a:pt x="621221" y="21538"/>
                </a:lnTo>
                <a:lnTo>
                  <a:pt x="575320" y="9733"/>
                </a:lnTo>
                <a:lnTo>
                  <a:pt x="527763" y="2473"/>
                </a:lnTo>
                <a:lnTo>
                  <a:pt x="478789" y="0"/>
                </a:lnTo>
                <a:close/>
              </a:path>
            </a:pathLst>
          </a:custGeom>
          <a:solidFill>
            <a:srgbClr val="EB96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6988387" y="4013369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0" y="478917"/>
                </a:moveTo>
                <a:lnTo>
                  <a:pt x="2472" y="429964"/>
                </a:lnTo>
                <a:lnTo>
                  <a:pt x="9727" y="382422"/>
                </a:lnTo>
                <a:lnTo>
                  <a:pt x="21526" y="336533"/>
                </a:lnTo>
                <a:lnTo>
                  <a:pt x="37627" y="292536"/>
                </a:lnTo>
                <a:lnTo>
                  <a:pt x="57790" y="250674"/>
                </a:lnTo>
                <a:lnTo>
                  <a:pt x="81773" y="211187"/>
                </a:lnTo>
                <a:lnTo>
                  <a:pt x="109337" y="174316"/>
                </a:lnTo>
                <a:lnTo>
                  <a:pt x="140239" y="140303"/>
                </a:lnTo>
                <a:lnTo>
                  <a:pt x="174241" y="109388"/>
                </a:lnTo>
                <a:lnTo>
                  <a:pt x="211100" y="81813"/>
                </a:lnTo>
                <a:lnTo>
                  <a:pt x="250576" y="57819"/>
                </a:lnTo>
                <a:lnTo>
                  <a:pt x="292429" y="37647"/>
                </a:lnTo>
                <a:lnTo>
                  <a:pt x="336417" y="21538"/>
                </a:lnTo>
                <a:lnTo>
                  <a:pt x="382301" y="9733"/>
                </a:lnTo>
                <a:lnTo>
                  <a:pt x="429838" y="2473"/>
                </a:lnTo>
                <a:lnTo>
                  <a:pt x="478789" y="0"/>
                </a:lnTo>
                <a:lnTo>
                  <a:pt x="527763" y="2473"/>
                </a:lnTo>
                <a:lnTo>
                  <a:pt x="575320" y="9733"/>
                </a:lnTo>
                <a:lnTo>
                  <a:pt x="621221" y="21538"/>
                </a:lnTo>
                <a:lnTo>
                  <a:pt x="665224" y="37647"/>
                </a:lnTo>
                <a:lnTo>
                  <a:pt x="707089" y="57819"/>
                </a:lnTo>
                <a:lnTo>
                  <a:pt x="746575" y="81813"/>
                </a:lnTo>
                <a:lnTo>
                  <a:pt x="783443" y="109388"/>
                </a:lnTo>
                <a:lnTo>
                  <a:pt x="817451" y="140303"/>
                </a:lnTo>
                <a:lnTo>
                  <a:pt x="848359" y="174316"/>
                </a:lnTo>
                <a:lnTo>
                  <a:pt x="875926" y="211187"/>
                </a:lnTo>
                <a:lnTo>
                  <a:pt x="899912" y="250674"/>
                </a:lnTo>
                <a:lnTo>
                  <a:pt x="920077" y="292536"/>
                </a:lnTo>
                <a:lnTo>
                  <a:pt x="936179" y="336533"/>
                </a:lnTo>
                <a:lnTo>
                  <a:pt x="947978" y="382422"/>
                </a:lnTo>
                <a:lnTo>
                  <a:pt x="955234" y="429964"/>
                </a:lnTo>
                <a:lnTo>
                  <a:pt x="957707" y="478917"/>
                </a:lnTo>
                <a:lnTo>
                  <a:pt x="955234" y="527890"/>
                </a:lnTo>
                <a:lnTo>
                  <a:pt x="947978" y="575447"/>
                </a:lnTo>
                <a:lnTo>
                  <a:pt x="936179" y="621348"/>
                </a:lnTo>
                <a:lnTo>
                  <a:pt x="920077" y="665351"/>
                </a:lnTo>
                <a:lnTo>
                  <a:pt x="899912" y="707216"/>
                </a:lnTo>
                <a:lnTo>
                  <a:pt x="875926" y="746702"/>
                </a:lnTo>
                <a:lnTo>
                  <a:pt x="848359" y="783570"/>
                </a:lnTo>
                <a:lnTo>
                  <a:pt x="817451" y="817578"/>
                </a:lnTo>
                <a:lnTo>
                  <a:pt x="783443" y="848486"/>
                </a:lnTo>
                <a:lnTo>
                  <a:pt x="746575" y="876053"/>
                </a:lnTo>
                <a:lnTo>
                  <a:pt x="707089" y="900039"/>
                </a:lnTo>
                <a:lnTo>
                  <a:pt x="665224" y="920204"/>
                </a:lnTo>
                <a:lnTo>
                  <a:pt x="621221" y="936306"/>
                </a:lnTo>
                <a:lnTo>
                  <a:pt x="575320" y="948105"/>
                </a:lnTo>
                <a:lnTo>
                  <a:pt x="527763" y="955361"/>
                </a:lnTo>
                <a:lnTo>
                  <a:pt x="478789" y="957834"/>
                </a:lnTo>
                <a:lnTo>
                  <a:pt x="429838" y="955361"/>
                </a:lnTo>
                <a:lnTo>
                  <a:pt x="382301" y="948105"/>
                </a:lnTo>
                <a:lnTo>
                  <a:pt x="336417" y="936306"/>
                </a:lnTo>
                <a:lnTo>
                  <a:pt x="292429" y="920204"/>
                </a:lnTo>
                <a:lnTo>
                  <a:pt x="250576" y="900039"/>
                </a:lnTo>
                <a:lnTo>
                  <a:pt x="211100" y="876053"/>
                </a:lnTo>
                <a:lnTo>
                  <a:pt x="174241" y="848486"/>
                </a:lnTo>
                <a:lnTo>
                  <a:pt x="140239" y="817578"/>
                </a:lnTo>
                <a:lnTo>
                  <a:pt x="109337" y="783570"/>
                </a:lnTo>
                <a:lnTo>
                  <a:pt x="81773" y="746702"/>
                </a:lnTo>
                <a:lnTo>
                  <a:pt x="57790" y="707216"/>
                </a:lnTo>
                <a:lnTo>
                  <a:pt x="37627" y="665351"/>
                </a:lnTo>
                <a:lnTo>
                  <a:pt x="21526" y="621348"/>
                </a:lnTo>
                <a:lnTo>
                  <a:pt x="9727" y="575447"/>
                </a:lnTo>
                <a:lnTo>
                  <a:pt x="2472" y="527890"/>
                </a:lnTo>
                <a:lnTo>
                  <a:pt x="0" y="478917"/>
                </a:lnTo>
                <a:close/>
              </a:path>
            </a:pathLst>
          </a:custGeom>
          <a:ln w="9524">
            <a:solidFill>
              <a:srgbClr val="754A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 txBox="1"/>
          <p:nvPr/>
        </p:nvSpPr>
        <p:spPr>
          <a:xfrm>
            <a:off x="7388520" y="4548801"/>
            <a:ext cx="73710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lang="en-US" sz="1200" dirty="0" smtClean="0">
                <a:latin typeface="Arial"/>
                <a:cs typeface="Arial"/>
              </a:rPr>
              <a:t>Coding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47471" y="4992623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789" y="0"/>
                </a:moveTo>
                <a:lnTo>
                  <a:pt x="429838" y="2471"/>
                </a:lnTo>
                <a:lnTo>
                  <a:pt x="382301" y="9726"/>
                </a:lnTo>
                <a:lnTo>
                  <a:pt x="336417" y="21524"/>
                </a:lnTo>
                <a:lnTo>
                  <a:pt x="292429" y="37624"/>
                </a:lnTo>
                <a:lnTo>
                  <a:pt x="250576" y="57786"/>
                </a:lnTo>
                <a:lnTo>
                  <a:pt x="211100" y="81769"/>
                </a:lnTo>
                <a:lnTo>
                  <a:pt x="174241" y="109333"/>
                </a:lnTo>
                <a:lnTo>
                  <a:pt x="140239" y="140236"/>
                </a:lnTo>
                <a:lnTo>
                  <a:pt x="109337" y="174239"/>
                </a:lnTo>
                <a:lnTo>
                  <a:pt x="81773" y="211101"/>
                </a:lnTo>
                <a:lnTo>
                  <a:pt x="57790" y="250581"/>
                </a:lnTo>
                <a:lnTo>
                  <a:pt x="37627" y="292440"/>
                </a:lnTo>
                <a:lnTo>
                  <a:pt x="21526" y="336435"/>
                </a:lnTo>
                <a:lnTo>
                  <a:pt x="9727" y="382327"/>
                </a:lnTo>
                <a:lnTo>
                  <a:pt x="2472" y="429876"/>
                </a:lnTo>
                <a:lnTo>
                  <a:pt x="0" y="478840"/>
                </a:lnTo>
                <a:lnTo>
                  <a:pt x="2472" y="527805"/>
                </a:lnTo>
                <a:lnTo>
                  <a:pt x="9727" y="575355"/>
                </a:lnTo>
                <a:lnTo>
                  <a:pt x="21526" y="621250"/>
                </a:lnTo>
                <a:lnTo>
                  <a:pt x="37627" y="665249"/>
                </a:lnTo>
                <a:lnTo>
                  <a:pt x="57790" y="707111"/>
                </a:lnTo>
                <a:lnTo>
                  <a:pt x="81773" y="746596"/>
                </a:lnTo>
                <a:lnTo>
                  <a:pt x="109337" y="783462"/>
                </a:lnTo>
                <a:lnTo>
                  <a:pt x="140239" y="817470"/>
                </a:lnTo>
                <a:lnTo>
                  <a:pt x="174241" y="848378"/>
                </a:lnTo>
                <a:lnTo>
                  <a:pt x="211100" y="875946"/>
                </a:lnTo>
                <a:lnTo>
                  <a:pt x="250576" y="899933"/>
                </a:lnTo>
                <a:lnTo>
                  <a:pt x="292429" y="920099"/>
                </a:lnTo>
                <a:lnTo>
                  <a:pt x="336417" y="936202"/>
                </a:lnTo>
                <a:lnTo>
                  <a:pt x="382301" y="948003"/>
                </a:lnTo>
                <a:lnTo>
                  <a:pt x="429838" y="955259"/>
                </a:lnTo>
                <a:lnTo>
                  <a:pt x="478789" y="957732"/>
                </a:lnTo>
                <a:lnTo>
                  <a:pt x="527763" y="955259"/>
                </a:lnTo>
                <a:lnTo>
                  <a:pt x="575320" y="948003"/>
                </a:lnTo>
                <a:lnTo>
                  <a:pt x="621221" y="936202"/>
                </a:lnTo>
                <a:lnTo>
                  <a:pt x="665224" y="920099"/>
                </a:lnTo>
                <a:lnTo>
                  <a:pt x="707089" y="899933"/>
                </a:lnTo>
                <a:lnTo>
                  <a:pt x="746575" y="875946"/>
                </a:lnTo>
                <a:lnTo>
                  <a:pt x="783443" y="848378"/>
                </a:lnTo>
                <a:lnTo>
                  <a:pt x="817451" y="817470"/>
                </a:lnTo>
                <a:lnTo>
                  <a:pt x="848359" y="783462"/>
                </a:lnTo>
                <a:lnTo>
                  <a:pt x="875926" y="746596"/>
                </a:lnTo>
                <a:lnTo>
                  <a:pt x="899912" y="707111"/>
                </a:lnTo>
                <a:lnTo>
                  <a:pt x="920077" y="665249"/>
                </a:lnTo>
                <a:lnTo>
                  <a:pt x="936179" y="621250"/>
                </a:lnTo>
                <a:lnTo>
                  <a:pt x="947978" y="575355"/>
                </a:lnTo>
                <a:lnTo>
                  <a:pt x="955234" y="527805"/>
                </a:lnTo>
                <a:lnTo>
                  <a:pt x="957707" y="478840"/>
                </a:lnTo>
                <a:lnTo>
                  <a:pt x="955234" y="429876"/>
                </a:lnTo>
                <a:lnTo>
                  <a:pt x="947978" y="382327"/>
                </a:lnTo>
                <a:lnTo>
                  <a:pt x="936179" y="336435"/>
                </a:lnTo>
                <a:lnTo>
                  <a:pt x="920077" y="292440"/>
                </a:lnTo>
                <a:lnTo>
                  <a:pt x="899912" y="250581"/>
                </a:lnTo>
                <a:lnTo>
                  <a:pt x="875926" y="211101"/>
                </a:lnTo>
                <a:lnTo>
                  <a:pt x="848359" y="174239"/>
                </a:lnTo>
                <a:lnTo>
                  <a:pt x="817451" y="140236"/>
                </a:lnTo>
                <a:lnTo>
                  <a:pt x="783443" y="109333"/>
                </a:lnTo>
                <a:lnTo>
                  <a:pt x="746575" y="81769"/>
                </a:lnTo>
                <a:lnTo>
                  <a:pt x="707089" y="57786"/>
                </a:lnTo>
                <a:lnTo>
                  <a:pt x="665224" y="37624"/>
                </a:lnTo>
                <a:lnTo>
                  <a:pt x="621221" y="21524"/>
                </a:lnTo>
                <a:lnTo>
                  <a:pt x="575320" y="9726"/>
                </a:lnTo>
                <a:lnTo>
                  <a:pt x="527763" y="2471"/>
                </a:lnTo>
                <a:lnTo>
                  <a:pt x="478789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5247471" y="4992623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0" y="478840"/>
                </a:moveTo>
                <a:lnTo>
                  <a:pt x="2472" y="429876"/>
                </a:lnTo>
                <a:lnTo>
                  <a:pt x="9727" y="382327"/>
                </a:lnTo>
                <a:lnTo>
                  <a:pt x="21526" y="336435"/>
                </a:lnTo>
                <a:lnTo>
                  <a:pt x="37627" y="292440"/>
                </a:lnTo>
                <a:lnTo>
                  <a:pt x="57790" y="250581"/>
                </a:lnTo>
                <a:lnTo>
                  <a:pt x="81773" y="211101"/>
                </a:lnTo>
                <a:lnTo>
                  <a:pt x="109337" y="174239"/>
                </a:lnTo>
                <a:lnTo>
                  <a:pt x="140239" y="140236"/>
                </a:lnTo>
                <a:lnTo>
                  <a:pt x="174241" y="109333"/>
                </a:lnTo>
                <a:lnTo>
                  <a:pt x="211100" y="81769"/>
                </a:lnTo>
                <a:lnTo>
                  <a:pt x="250576" y="57786"/>
                </a:lnTo>
                <a:lnTo>
                  <a:pt x="292429" y="37624"/>
                </a:lnTo>
                <a:lnTo>
                  <a:pt x="336417" y="21524"/>
                </a:lnTo>
                <a:lnTo>
                  <a:pt x="382301" y="9726"/>
                </a:lnTo>
                <a:lnTo>
                  <a:pt x="429838" y="2471"/>
                </a:lnTo>
                <a:lnTo>
                  <a:pt x="478789" y="0"/>
                </a:lnTo>
                <a:lnTo>
                  <a:pt x="527763" y="2471"/>
                </a:lnTo>
                <a:lnTo>
                  <a:pt x="575320" y="9726"/>
                </a:lnTo>
                <a:lnTo>
                  <a:pt x="621221" y="21524"/>
                </a:lnTo>
                <a:lnTo>
                  <a:pt x="665224" y="37624"/>
                </a:lnTo>
                <a:lnTo>
                  <a:pt x="707089" y="57786"/>
                </a:lnTo>
                <a:lnTo>
                  <a:pt x="746575" y="81769"/>
                </a:lnTo>
                <a:lnTo>
                  <a:pt x="783443" y="109333"/>
                </a:lnTo>
                <a:lnTo>
                  <a:pt x="817451" y="140236"/>
                </a:lnTo>
                <a:lnTo>
                  <a:pt x="848359" y="174239"/>
                </a:lnTo>
                <a:lnTo>
                  <a:pt x="875926" y="211101"/>
                </a:lnTo>
                <a:lnTo>
                  <a:pt x="899912" y="250581"/>
                </a:lnTo>
                <a:lnTo>
                  <a:pt x="920077" y="292440"/>
                </a:lnTo>
                <a:lnTo>
                  <a:pt x="936179" y="336435"/>
                </a:lnTo>
                <a:lnTo>
                  <a:pt x="947978" y="382327"/>
                </a:lnTo>
                <a:lnTo>
                  <a:pt x="955234" y="429876"/>
                </a:lnTo>
                <a:lnTo>
                  <a:pt x="957707" y="478840"/>
                </a:lnTo>
                <a:lnTo>
                  <a:pt x="955234" y="527805"/>
                </a:lnTo>
                <a:lnTo>
                  <a:pt x="947978" y="575355"/>
                </a:lnTo>
                <a:lnTo>
                  <a:pt x="936179" y="621250"/>
                </a:lnTo>
                <a:lnTo>
                  <a:pt x="920077" y="665249"/>
                </a:lnTo>
                <a:lnTo>
                  <a:pt x="899912" y="707111"/>
                </a:lnTo>
                <a:lnTo>
                  <a:pt x="875926" y="746596"/>
                </a:lnTo>
                <a:lnTo>
                  <a:pt x="848359" y="783462"/>
                </a:lnTo>
                <a:lnTo>
                  <a:pt x="817451" y="817470"/>
                </a:lnTo>
                <a:lnTo>
                  <a:pt x="783443" y="848378"/>
                </a:lnTo>
                <a:lnTo>
                  <a:pt x="746575" y="875946"/>
                </a:lnTo>
                <a:lnTo>
                  <a:pt x="707089" y="899933"/>
                </a:lnTo>
                <a:lnTo>
                  <a:pt x="665224" y="920099"/>
                </a:lnTo>
                <a:lnTo>
                  <a:pt x="621221" y="936202"/>
                </a:lnTo>
                <a:lnTo>
                  <a:pt x="575320" y="948003"/>
                </a:lnTo>
                <a:lnTo>
                  <a:pt x="527763" y="955259"/>
                </a:lnTo>
                <a:lnTo>
                  <a:pt x="478789" y="957732"/>
                </a:lnTo>
                <a:lnTo>
                  <a:pt x="429838" y="955259"/>
                </a:lnTo>
                <a:lnTo>
                  <a:pt x="382301" y="948003"/>
                </a:lnTo>
                <a:lnTo>
                  <a:pt x="336417" y="936202"/>
                </a:lnTo>
                <a:lnTo>
                  <a:pt x="292429" y="920099"/>
                </a:lnTo>
                <a:lnTo>
                  <a:pt x="250576" y="899933"/>
                </a:lnTo>
                <a:lnTo>
                  <a:pt x="211100" y="875946"/>
                </a:lnTo>
                <a:lnTo>
                  <a:pt x="174241" y="848378"/>
                </a:lnTo>
                <a:lnTo>
                  <a:pt x="140239" y="817470"/>
                </a:lnTo>
                <a:lnTo>
                  <a:pt x="109337" y="783462"/>
                </a:lnTo>
                <a:lnTo>
                  <a:pt x="81773" y="746596"/>
                </a:lnTo>
                <a:lnTo>
                  <a:pt x="57790" y="707111"/>
                </a:lnTo>
                <a:lnTo>
                  <a:pt x="37627" y="665249"/>
                </a:lnTo>
                <a:lnTo>
                  <a:pt x="21526" y="621250"/>
                </a:lnTo>
                <a:lnTo>
                  <a:pt x="9727" y="575355"/>
                </a:lnTo>
                <a:lnTo>
                  <a:pt x="2472" y="527805"/>
                </a:lnTo>
                <a:lnTo>
                  <a:pt x="0" y="478840"/>
                </a:lnTo>
                <a:close/>
              </a:path>
            </a:pathLst>
          </a:custGeom>
          <a:ln w="9525">
            <a:solidFill>
              <a:srgbClr val="00849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 txBox="1"/>
          <p:nvPr/>
        </p:nvSpPr>
        <p:spPr>
          <a:xfrm>
            <a:off x="5628809" y="5528259"/>
            <a:ext cx="5317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b="1" spc="-600" dirty="0">
                <a:latin typeface="Arial"/>
                <a:cs typeface="Arial"/>
              </a:rPr>
              <a:t>T</a:t>
            </a:r>
            <a:r>
              <a:rPr b="1" spc="-379" baseline="-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540" dirty="0">
                <a:latin typeface="Arial"/>
                <a:cs typeface="Arial"/>
              </a:rPr>
              <a:t>e</a:t>
            </a:r>
            <a:r>
              <a:rPr b="1" spc="-320" baseline="-925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40" dirty="0">
                <a:latin typeface="Arial"/>
                <a:cs typeface="Arial"/>
              </a:rPr>
              <a:t>s</a:t>
            </a:r>
            <a:r>
              <a:rPr b="1" spc="-379" baseline="-925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-272" dirty="0">
                <a:latin typeface="Arial"/>
                <a:cs typeface="Arial"/>
              </a:rPr>
              <a:t>t</a:t>
            </a:r>
            <a:r>
              <a:rPr b="1" spc="-180" baseline="-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207" dirty="0">
                <a:latin typeface="Arial"/>
                <a:cs typeface="Arial"/>
              </a:rPr>
              <a:t>i</a:t>
            </a:r>
            <a:r>
              <a:rPr b="1" spc="-260" baseline="-925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607" dirty="0">
                <a:latin typeface="Arial"/>
                <a:cs typeface="Arial"/>
              </a:rPr>
              <a:t>n</a:t>
            </a:r>
            <a:r>
              <a:rPr b="1" spc="-320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-600" dirty="0">
                <a:latin typeface="Arial"/>
                <a:cs typeface="Arial"/>
              </a:rPr>
              <a:t>g</a:t>
            </a:r>
            <a:r>
              <a:rPr b="1" spc="-160" baseline="-925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baseline="-9259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52537" y="4013369"/>
            <a:ext cx="1364825" cy="1296247"/>
          </a:xfrm>
          <a:custGeom>
            <a:avLst/>
            <a:gdLst/>
            <a:ahLst/>
            <a:cxnLst/>
            <a:rect l="l" t="t" r="r" b="b"/>
            <a:pathLst>
              <a:path w="1023620" h="972185">
                <a:moveTo>
                  <a:pt x="511683" y="0"/>
                </a:moveTo>
                <a:lnTo>
                  <a:pt x="462407" y="2225"/>
                </a:lnTo>
                <a:lnTo>
                  <a:pt x="414456" y="8766"/>
                </a:lnTo>
                <a:lnTo>
                  <a:pt x="368044" y="19418"/>
                </a:lnTo>
                <a:lnTo>
                  <a:pt x="323386" y="33978"/>
                </a:lnTo>
                <a:lnTo>
                  <a:pt x="280696" y="52241"/>
                </a:lnTo>
                <a:lnTo>
                  <a:pt x="240188" y="74004"/>
                </a:lnTo>
                <a:lnTo>
                  <a:pt x="202078" y="99062"/>
                </a:lnTo>
                <a:lnTo>
                  <a:pt x="166579" y="127212"/>
                </a:lnTo>
                <a:lnTo>
                  <a:pt x="133906" y="158249"/>
                </a:lnTo>
                <a:lnTo>
                  <a:pt x="104273" y="191970"/>
                </a:lnTo>
                <a:lnTo>
                  <a:pt x="77896" y="228171"/>
                </a:lnTo>
                <a:lnTo>
                  <a:pt x="54988" y="266648"/>
                </a:lnTo>
                <a:lnTo>
                  <a:pt x="35764" y="307196"/>
                </a:lnTo>
                <a:lnTo>
                  <a:pt x="20439" y="349612"/>
                </a:lnTo>
                <a:lnTo>
                  <a:pt x="9227" y="393692"/>
                </a:lnTo>
                <a:lnTo>
                  <a:pt x="2342" y="439232"/>
                </a:lnTo>
                <a:lnTo>
                  <a:pt x="0" y="486029"/>
                </a:lnTo>
                <a:lnTo>
                  <a:pt x="2342" y="532845"/>
                </a:lnTo>
                <a:lnTo>
                  <a:pt x="9227" y="578402"/>
                </a:lnTo>
                <a:lnTo>
                  <a:pt x="20439" y="622496"/>
                </a:lnTo>
                <a:lnTo>
                  <a:pt x="35764" y="664922"/>
                </a:lnTo>
                <a:lnTo>
                  <a:pt x="54988" y="705478"/>
                </a:lnTo>
                <a:lnTo>
                  <a:pt x="77896" y="743960"/>
                </a:lnTo>
                <a:lnTo>
                  <a:pt x="104273" y="780164"/>
                </a:lnTo>
                <a:lnTo>
                  <a:pt x="133906" y="813887"/>
                </a:lnTo>
                <a:lnTo>
                  <a:pt x="166579" y="844924"/>
                </a:lnTo>
                <a:lnTo>
                  <a:pt x="202078" y="873073"/>
                </a:lnTo>
                <a:lnTo>
                  <a:pt x="240188" y="898129"/>
                </a:lnTo>
                <a:lnTo>
                  <a:pt x="280696" y="919889"/>
                </a:lnTo>
                <a:lnTo>
                  <a:pt x="323386" y="938150"/>
                </a:lnTo>
                <a:lnTo>
                  <a:pt x="368044" y="952707"/>
                </a:lnTo>
                <a:lnTo>
                  <a:pt x="414456" y="963357"/>
                </a:lnTo>
                <a:lnTo>
                  <a:pt x="462407" y="969896"/>
                </a:lnTo>
                <a:lnTo>
                  <a:pt x="511683" y="972121"/>
                </a:lnTo>
                <a:lnTo>
                  <a:pt x="560958" y="969896"/>
                </a:lnTo>
                <a:lnTo>
                  <a:pt x="608909" y="963357"/>
                </a:lnTo>
                <a:lnTo>
                  <a:pt x="655321" y="952707"/>
                </a:lnTo>
                <a:lnTo>
                  <a:pt x="699979" y="938150"/>
                </a:lnTo>
                <a:lnTo>
                  <a:pt x="742669" y="919889"/>
                </a:lnTo>
                <a:lnTo>
                  <a:pt x="783177" y="898129"/>
                </a:lnTo>
                <a:lnTo>
                  <a:pt x="821287" y="873073"/>
                </a:lnTo>
                <a:lnTo>
                  <a:pt x="856786" y="844924"/>
                </a:lnTo>
                <a:lnTo>
                  <a:pt x="889459" y="813887"/>
                </a:lnTo>
                <a:lnTo>
                  <a:pt x="919092" y="780164"/>
                </a:lnTo>
                <a:lnTo>
                  <a:pt x="945469" y="743960"/>
                </a:lnTo>
                <a:lnTo>
                  <a:pt x="968377" y="705478"/>
                </a:lnTo>
                <a:lnTo>
                  <a:pt x="987601" y="664922"/>
                </a:lnTo>
                <a:lnTo>
                  <a:pt x="1002926" y="622496"/>
                </a:lnTo>
                <a:lnTo>
                  <a:pt x="1014138" y="578402"/>
                </a:lnTo>
                <a:lnTo>
                  <a:pt x="1021023" y="532845"/>
                </a:lnTo>
                <a:lnTo>
                  <a:pt x="1023366" y="486029"/>
                </a:lnTo>
                <a:lnTo>
                  <a:pt x="1021023" y="439232"/>
                </a:lnTo>
                <a:lnTo>
                  <a:pt x="1014138" y="393692"/>
                </a:lnTo>
                <a:lnTo>
                  <a:pt x="1002926" y="349612"/>
                </a:lnTo>
                <a:lnTo>
                  <a:pt x="987601" y="307196"/>
                </a:lnTo>
                <a:lnTo>
                  <a:pt x="968377" y="266648"/>
                </a:lnTo>
                <a:lnTo>
                  <a:pt x="945469" y="228171"/>
                </a:lnTo>
                <a:lnTo>
                  <a:pt x="919092" y="191970"/>
                </a:lnTo>
                <a:lnTo>
                  <a:pt x="889459" y="158249"/>
                </a:lnTo>
                <a:lnTo>
                  <a:pt x="856786" y="127212"/>
                </a:lnTo>
                <a:lnTo>
                  <a:pt x="821287" y="99062"/>
                </a:lnTo>
                <a:lnTo>
                  <a:pt x="783177" y="74004"/>
                </a:lnTo>
                <a:lnTo>
                  <a:pt x="742669" y="52241"/>
                </a:lnTo>
                <a:lnTo>
                  <a:pt x="699979" y="33978"/>
                </a:lnTo>
                <a:lnTo>
                  <a:pt x="655321" y="19418"/>
                </a:lnTo>
                <a:lnTo>
                  <a:pt x="608909" y="8766"/>
                </a:lnTo>
                <a:lnTo>
                  <a:pt x="560958" y="2225"/>
                </a:lnTo>
                <a:lnTo>
                  <a:pt x="51168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3452537" y="4013369"/>
            <a:ext cx="1364825" cy="1296247"/>
          </a:xfrm>
          <a:custGeom>
            <a:avLst/>
            <a:gdLst/>
            <a:ahLst/>
            <a:cxnLst/>
            <a:rect l="l" t="t" r="r" b="b"/>
            <a:pathLst>
              <a:path w="1023620" h="972185">
                <a:moveTo>
                  <a:pt x="0" y="486029"/>
                </a:moveTo>
                <a:lnTo>
                  <a:pt x="2342" y="439232"/>
                </a:lnTo>
                <a:lnTo>
                  <a:pt x="9227" y="393692"/>
                </a:lnTo>
                <a:lnTo>
                  <a:pt x="20439" y="349612"/>
                </a:lnTo>
                <a:lnTo>
                  <a:pt x="35764" y="307196"/>
                </a:lnTo>
                <a:lnTo>
                  <a:pt x="54988" y="266648"/>
                </a:lnTo>
                <a:lnTo>
                  <a:pt x="77896" y="228171"/>
                </a:lnTo>
                <a:lnTo>
                  <a:pt x="104273" y="191970"/>
                </a:lnTo>
                <a:lnTo>
                  <a:pt x="133906" y="158249"/>
                </a:lnTo>
                <a:lnTo>
                  <a:pt x="166579" y="127212"/>
                </a:lnTo>
                <a:lnTo>
                  <a:pt x="202078" y="99062"/>
                </a:lnTo>
                <a:lnTo>
                  <a:pt x="240188" y="74004"/>
                </a:lnTo>
                <a:lnTo>
                  <a:pt x="280696" y="52241"/>
                </a:lnTo>
                <a:lnTo>
                  <a:pt x="323386" y="33978"/>
                </a:lnTo>
                <a:lnTo>
                  <a:pt x="368044" y="19418"/>
                </a:lnTo>
                <a:lnTo>
                  <a:pt x="414456" y="8766"/>
                </a:lnTo>
                <a:lnTo>
                  <a:pt x="462407" y="2225"/>
                </a:lnTo>
                <a:lnTo>
                  <a:pt x="511683" y="0"/>
                </a:lnTo>
                <a:lnTo>
                  <a:pt x="560958" y="2225"/>
                </a:lnTo>
                <a:lnTo>
                  <a:pt x="608909" y="8766"/>
                </a:lnTo>
                <a:lnTo>
                  <a:pt x="655321" y="19418"/>
                </a:lnTo>
                <a:lnTo>
                  <a:pt x="699979" y="33978"/>
                </a:lnTo>
                <a:lnTo>
                  <a:pt x="742669" y="52241"/>
                </a:lnTo>
                <a:lnTo>
                  <a:pt x="783177" y="74004"/>
                </a:lnTo>
                <a:lnTo>
                  <a:pt x="821287" y="99062"/>
                </a:lnTo>
                <a:lnTo>
                  <a:pt x="856786" y="127212"/>
                </a:lnTo>
                <a:lnTo>
                  <a:pt x="889459" y="158249"/>
                </a:lnTo>
                <a:lnTo>
                  <a:pt x="919092" y="191970"/>
                </a:lnTo>
                <a:lnTo>
                  <a:pt x="945469" y="228171"/>
                </a:lnTo>
                <a:lnTo>
                  <a:pt x="968377" y="266648"/>
                </a:lnTo>
                <a:lnTo>
                  <a:pt x="987601" y="307196"/>
                </a:lnTo>
                <a:lnTo>
                  <a:pt x="1002926" y="349612"/>
                </a:lnTo>
                <a:lnTo>
                  <a:pt x="1014138" y="393692"/>
                </a:lnTo>
                <a:lnTo>
                  <a:pt x="1021023" y="439232"/>
                </a:lnTo>
                <a:lnTo>
                  <a:pt x="1023366" y="486029"/>
                </a:lnTo>
                <a:lnTo>
                  <a:pt x="1021023" y="532845"/>
                </a:lnTo>
                <a:lnTo>
                  <a:pt x="1014138" y="578402"/>
                </a:lnTo>
                <a:lnTo>
                  <a:pt x="1002926" y="622496"/>
                </a:lnTo>
                <a:lnTo>
                  <a:pt x="987601" y="664922"/>
                </a:lnTo>
                <a:lnTo>
                  <a:pt x="968377" y="705478"/>
                </a:lnTo>
                <a:lnTo>
                  <a:pt x="945469" y="743960"/>
                </a:lnTo>
                <a:lnTo>
                  <a:pt x="919092" y="780164"/>
                </a:lnTo>
                <a:lnTo>
                  <a:pt x="889459" y="813887"/>
                </a:lnTo>
                <a:lnTo>
                  <a:pt x="856786" y="844924"/>
                </a:lnTo>
                <a:lnTo>
                  <a:pt x="821287" y="873073"/>
                </a:lnTo>
                <a:lnTo>
                  <a:pt x="783177" y="898129"/>
                </a:lnTo>
                <a:lnTo>
                  <a:pt x="742669" y="919889"/>
                </a:lnTo>
                <a:lnTo>
                  <a:pt x="699979" y="938150"/>
                </a:lnTo>
                <a:lnTo>
                  <a:pt x="655321" y="952707"/>
                </a:lnTo>
                <a:lnTo>
                  <a:pt x="608909" y="963357"/>
                </a:lnTo>
                <a:lnTo>
                  <a:pt x="560958" y="969896"/>
                </a:lnTo>
                <a:lnTo>
                  <a:pt x="511683" y="972121"/>
                </a:lnTo>
                <a:lnTo>
                  <a:pt x="462407" y="969896"/>
                </a:lnTo>
                <a:lnTo>
                  <a:pt x="414456" y="963357"/>
                </a:lnTo>
                <a:lnTo>
                  <a:pt x="368044" y="952707"/>
                </a:lnTo>
                <a:lnTo>
                  <a:pt x="323386" y="938150"/>
                </a:lnTo>
                <a:lnTo>
                  <a:pt x="280696" y="919889"/>
                </a:lnTo>
                <a:lnTo>
                  <a:pt x="240188" y="898129"/>
                </a:lnTo>
                <a:lnTo>
                  <a:pt x="202078" y="873073"/>
                </a:lnTo>
                <a:lnTo>
                  <a:pt x="166579" y="844924"/>
                </a:lnTo>
                <a:lnTo>
                  <a:pt x="133906" y="813887"/>
                </a:lnTo>
                <a:lnTo>
                  <a:pt x="104273" y="780164"/>
                </a:lnTo>
                <a:lnTo>
                  <a:pt x="77896" y="743960"/>
                </a:lnTo>
                <a:lnTo>
                  <a:pt x="54988" y="705478"/>
                </a:lnTo>
                <a:lnTo>
                  <a:pt x="35764" y="664922"/>
                </a:lnTo>
                <a:lnTo>
                  <a:pt x="20439" y="622496"/>
                </a:lnTo>
                <a:lnTo>
                  <a:pt x="9227" y="578402"/>
                </a:lnTo>
                <a:lnTo>
                  <a:pt x="2342" y="532845"/>
                </a:lnTo>
                <a:lnTo>
                  <a:pt x="0" y="486029"/>
                </a:lnTo>
                <a:close/>
              </a:path>
            </a:pathLst>
          </a:custGeom>
          <a:ln w="9524">
            <a:solidFill>
              <a:srgbClr val="60932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 txBox="1"/>
          <p:nvPr/>
        </p:nvSpPr>
        <p:spPr>
          <a:xfrm>
            <a:off x="3719914" y="4558113"/>
            <a:ext cx="82888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b="1" spc="-67" dirty="0">
                <a:latin typeface="Arial"/>
                <a:cs typeface="Arial"/>
              </a:rPr>
              <a:t>Deployment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39914" y="2022518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478916" y="0"/>
                </a:moveTo>
                <a:lnTo>
                  <a:pt x="429964" y="2472"/>
                </a:lnTo>
                <a:lnTo>
                  <a:pt x="382422" y="9728"/>
                </a:lnTo>
                <a:lnTo>
                  <a:pt x="336533" y="21527"/>
                </a:lnTo>
                <a:lnTo>
                  <a:pt x="292536" y="37629"/>
                </a:lnTo>
                <a:lnTo>
                  <a:pt x="250674" y="57794"/>
                </a:lnTo>
                <a:lnTo>
                  <a:pt x="211187" y="81780"/>
                </a:lnTo>
                <a:lnTo>
                  <a:pt x="174316" y="109347"/>
                </a:lnTo>
                <a:lnTo>
                  <a:pt x="140303" y="140255"/>
                </a:lnTo>
                <a:lnTo>
                  <a:pt x="109388" y="174263"/>
                </a:lnTo>
                <a:lnTo>
                  <a:pt x="81813" y="211131"/>
                </a:lnTo>
                <a:lnTo>
                  <a:pt x="57819" y="250617"/>
                </a:lnTo>
                <a:lnTo>
                  <a:pt x="37647" y="292482"/>
                </a:lnTo>
                <a:lnTo>
                  <a:pt x="21538" y="336485"/>
                </a:lnTo>
                <a:lnTo>
                  <a:pt x="9733" y="382386"/>
                </a:lnTo>
                <a:lnTo>
                  <a:pt x="2473" y="429943"/>
                </a:lnTo>
                <a:lnTo>
                  <a:pt x="0" y="478917"/>
                </a:lnTo>
                <a:lnTo>
                  <a:pt x="2473" y="527869"/>
                </a:lnTo>
                <a:lnTo>
                  <a:pt x="9733" y="575411"/>
                </a:lnTo>
                <a:lnTo>
                  <a:pt x="21538" y="621300"/>
                </a:lnTo>
                <a:lnTo>
                  <a:pt x="37647" y="665297"/>
                </a:lnTo>
                <a:lnTo>
                  <a:pt x="57819" y="707159"/>
                </a:lnTo>
                <a:lnTo>
                  <a:pt x="81813" y="746646"/>
                </a:lnTo>
                <a:lnTo>
                  <a:pt x="109388" y="783517"/>
                </a:lnTo>
                <a:lnTo>
                  <a:pt x="140303" y="817530"/>
                </a:lnTo>
                <a:lnTo>
                  <a:pt x="174316" y="848445"/>
                </a:lnTo>
                <a:lnTo>
                  <a:pt x="211187" y="876020"/>
                </a:lnTo>
                <a:lnTo>
                  <a:pt x="250674" y="900014"/>
                </a:lnTo>
                <a:lnTo>
                  <a:pt x="292536" y="920186"/>
                </a:lnTo>
                <a:lnTo>
                  <a:pt x="336533" y="936295"/>
                </a:lnTo>
                <a:lnTo>
                  <a:pt x="382422" y="948100"/>
                </a:lnTo>
                <a:lnTo>
                  <a:pt x="429964" y="955360"/>
                </a:lnTo>
                <a:lnTo>
                  <a:pt x="478916" y="957834"/>
                </a:lnTo>
                <a:lnTo>
                  <a:pt x="527890" y="955360"/>
                </a:lnTo>
                <a:lnTo>
                  <a:pt x="575447" y="948100"/>
                </a:lnTo>
                <a:lnTo>
                  <a:pt x="621348" y="936295"/>
                </a:lnTo>
                <a:lnTo>
                  <a:pt x="665351" y="920186"/>
                </a:lnTo>
                <a:lnTo>
                  <a:pt x="707216" y="900014"/>
                </a:lnTo>
                <a:lnTo>
                  <a:pt x="746702" y="876020"/>
                </a:lnTo>
                <a:lnTo>
                  <a:pt x="783570" y="848445"/>
                </a:lnTo>
                <a:lnTo>
                  <a:pt x="817578" y="817530"/>
                </a:lnTo>
                <a:lnTo>
                  <a:pt x="848486" y="783517"/>
                </a:lnTo>
                <a:lnTo>
                  <a:pt x="876053" y="746646"/>
                </a:lnTo>
                <a:lnTo>
                  <a:pt x="900039" y="707159"/>
                </a:lnTo>
                <a:lnTo>
                  <a:pt x="920204" y="665297"/>
                </a:lnTo>
                <a:lnTo>
                  <a:pt x="936306" y="621300"/>
                </a:lnTo>
                <a:lnTo>
                  <a:pt x="948105" y="575411"/>
                </a:lnTo>
                <a:lnTo>
                  <a:pt x="955361" y="527869"/>
                </a:lnTo>
                <a:lnTo>
                  <a:pt x="957834" y="478917"/>
                </a:lnTo>
                <a:lnTo>
                  <a:pt x="955361" y="429943"/>
                </a:lnTo>
                <a:lnTo>
                  <a:pt x="948105" y="382386"/>
                </a:lnTo>
                <a:lnTo>
                  <a:pt x="936306" y="336485"/>
                </a:lnTo>
                <a:lnTo>
                  <a:pt x="920204" y="292482"/>
                </a:lnTo>
                <a:lnTo>
                  <a:pt x="900039" y="250617"/>
                </a:lnTo>
                <a:lnTo>
                  <a:pt x="876053" y="211131"/>
                </a:lnTo>
                <a:lnTo>
                  <a:pt x="848486" y="174263"/>
                </a:lnTo>
                <a:lnTo>
                  <a:pt x="817578" y="140255"/>
                </a:lnTo>
                <a:lnTo>
                  <a:pt x="783570" y="109347"/>
                </a:lnTo>
                <a:lnTo>
                  <a:pt x="746702" y="81780"/>
                </a:lnTo>
                <a:lnTo>
                  <a:pt x="707216" y="57794"/>
                </a:lnTo>
                <a:lnTo>
                  <a:pt x="665351" y="37629"/>
                </a:lnTo>
                <a:lnTo>
                  <a:pt x="621348" y="21527"/>
                </a:lnTo>
                <a:lnTo>
                  <a:pt x="575447" y="9728"/>
                </a:lnTo>
                <a:lnTo>
                  <a:pt x="527890" y="2472"/>
                </a:lnTo>
                <a:lnTo>
                  <a:pt x="478916" y="0"/>
                </a:lnTo>
                <a:close/>
              </a:path>
            </a:pathLst>
          </a:custGeom>
          <a:solidFill>
            <a:srgbClr val="A8B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3539914" y="2022518"/>
            <a:ext cx="1277620" cy="1277620"/>
          </a:xfrm>
          <a:custGeom>
            <a:avLst/>
            <a:gdLst/>
            <a:ahLst/>
            <a:cxnLst/>
            <a:rect l="l" t="t" r="r" b="b"/>
            <a:pathLst>
              <a:path w="958214" h="958214">
                <a:moveTo>
                  <a:pt x="0" y="478917"/>
                </a:moveTo>
                <a:lnTo>
                  <a:pt x="2473" y="429943"/>
                </a:lnTo>
                <a:lnTo>
                  <a:pt x="9733" y="382386"/>
                </a:lnTo>
                <a:lnTo>
                  <a:pt x="21538" y="336485"/>
                </a:lnTo>
                <a:lnTo>
                  <a:pt x="37647" y="292482"/>
                </a:lnTo>
                <a:lnTo>
                  <a:pt x="57819" y="250617"/>
                </a:lnTo>
                <a:lnTo>
                  <a:pt x="81813" y="211131"/>
                </a:lnTo>
                <a:lnTo>
                  <a:pt x="109388" y="174263"/>
                </a:lnTo>
                <a:lnTo>
                  <a:pt x="140303" y="140255"/>
                </a:lnTo>
                <a:lnTo>
                  <a:pt x="174316" y="109347"/>
                </a:lnTo>
                <a:lnTo>
                  <a:pt x="211187" y="81780"/>
                </a:lnTo>
                <a:lnTo>
                  <a:pt x="250674" y="57794"/>
                </a:lnTo>
                <a:lnTo>
                  <a:pt x="292536" y="37629"/>
                </a:lnTo>
                <a:lnTo>
                  <a:pt x="336533" y="21527"/>
                </a:lnTo>
                <a:lnTo>
                  <a:pt x="382422" y="9728"/>
                </a:lnTo>
                <a:lnTo>
                  <a:pt x="429964" y="2472"/>
                </a:lnTo>
                <a:lnTo>
                  <a:pt x="478916" y="0"/>
                </a:lnTo>
                <a:lnTo>
                  <a:pt x="527890" y="2472"/>
                </a:lnTo>
                <a:lnTo>
                  <a:pt x="575447" y="9728"/>
                </a:lnTo>
                <a:lnTo>
                  <a:pt x="621348" y="21527"/>
                </a:lnTo>
                <a:lnTo>
                  <a:pt x="665351" y="37629"/>
                </a:lnTo>
                <a:lnTo>
                  <a:pt x="707216" y="57794"/>
                </a:lnTo>
                <a:lnTo>
                  <a:pt x="746702" y="81780"/>
                </a:lnTo>
                <a:lnTo>
                  <a:pt x="783570" y="109347"/>
                </a:lnTo>
                <a:lnTo>
                  <a:pt x="817578" y="140255"/>
                </a:lnTo>
                <a:lnTo>
                  <a:pt x="848486" y="174263"/>
                </a:lnTo>
                <a:lnTo>
                  <a:pt x="876053" y="211131"/>
                </a:lnTo>
                <a:lnTo>
                  <a:pt x="900039" y="250617"/>
                </a:lnTo>
                <a:lnTo>
                  <a:pt x="920204" y="292482"/>
                </a:lnTo>
                <a:lnTo>
                  <a:pt x="936306" y="336485"/>
                </a:lnTo>
                <a:lnTo>
                  <a:pt x="948105" y="382386"/>
                </a:lnTo>
                <a:lnTo>
                  <a:pt x="955361" y="429943"/>
                </a:lnTo>
                <a:lnTo>
                  <a:pt x="957834" y="478917"/>
                </a:lnTo>
                <a:lnTo>
                  <a:pt x="955361" y="527869"/>
                </a:lnTo>
                <a:lnTo>
                  <a:pt x="948105" y="575411"/>
                </a:lnTo>
                <a:lnTo>
                  <a:pt x="936306" y="621300"/>
                </a:lnTo>
                <a:lnTo>
                  <a:pt x="920204" y="665297"/>
                </a:lnTo>
                <a:lnTo>
                  <a:pt x="900039" y="707159"/>
                </a:lnTo>
                <a:lnTo>
                  <a:pt x="876053" y="746646"/>
                </a:lnTo>
                <a:lnTo>
                  <a:pt x="848486" y="783517"/>
                </a:lnTo>
                <a:lnTo>
                  <a:pt x="817578" y="817530"/>
                </a:lnTo>
                <a:lnTo>
                  <a:pt x="783570" y="848445"/>
                </a:lnTo>
                <a:lnTo>
                  <a:pt x="746702" y="876020"/>
                </a:lnTo>
                <a:lnTo>
                  <a:pt x="707216" y="900014"/>
                </a:lnTo>
                <a:lnTo>
                  <a:pt x="665351" y="920186"/>
                </a:lnTo>
                <a:lnTo>
                  <a:pt x="621348" y="936295"/>
                </a:lnTo>
                <a:lnTo>
                  <a:pt x="575447" y="948100"/>
                </a:lnTo>
                <a:lnTo>
                  <a:pt x="527890" y="955360"/>
                </a:lnTo>
                <a:lnTo>
                  <a:pt x="478916" y="957834"/>
                </a:lnTo>
                <a:lnTo>
                  <a:pt x="429964" y="955360"/>
                </a:lnTo>
                <a:lnTo>
                  <a:pt x="382422" y="948100"/>
                </a:lnTo>
                <a:lnTo>
                  <a:pt x="336533" y="936295"/>
                </a:lnTo>
                <a:lnTo>
                  <a:pt x="292536" y="920186"/>
                </a:lnTo>
                <a:lnTo>
                  <a:pt x="250674" y="900014"/>
                </a:lnTo>
                <a:lnTo>
                  <a:pt x="211187" y="876020"/>
                </a:lnTo>
                <a:lnTo>
                  <a:pt x="174316" y="848445"/>
                </a:lnTo>
                <a:lnTo>
                  <a:pt x="140303" y="817530"/>
                </a:lnTo>
                <a:lnTo>
                  <a:pt x="109388" y="783517"/>
                </a:lnTo>
                <a:lnTo>
                  <a:pt x="81813" y="746646"/>
                </a:lnTo>
                <a:lnTo>
                  <a:pt x="57819" y="707159"/>
                </a:lnTo>
                <a:lnTo>
                  <a:pt x="37647" y="665297"/>
                </a:lnTo>
                <a:lnTo>
                  <a:pt x="21538" y="621300"/>
                </a:lnTo>
                <a:lnTo>
                  <a:pt x="9733" y="575411"/>
                </a:lnTo>
                <a:lnTo>
                  <a:pt x="2473" y="527869"/>
                </a:lnTo>
                <a:lnTo>
                  <a:pt x="0" y="478917"/>
                </a:lnTo>
                <a:close/>
              </a:path>
            </a:pathLst>
          </a:custGeom>
          <a:ln w="9525">
            <a:solidFill>
              <a:srgbClr val="535A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 txBox="1"/>
          <p:nvPr/>
        </p:nvSpPr>
        <p:spPr>
          <a:xfrm>
            <a:off x="3748363" y="2557101"/>
            <a:ext cx="8619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b="1" spc="-73" dirty="0">
                <a:latin typeface="Arial"/>
                <a:cs typeface="Arial"/>
              </a:rPr>
              <a:t>Maintenance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91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792" y="292138"/>
            <a:ext cx="14516608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4201">
              <a:lnSpc>
                <a:spcPct val="100000"/>
              </a:lnSpc>
            </a:pPr>
            <a:r>
              <a:rPr spc="-387" dirty="0"/>
              <a:t>SDLC</a:t>
            </a:r>
            <a:r>
              <a:rPr spc="-339" dirty="0"/>
              <a:t> </a:t>
            </a:r>
            <a:r>
              <a:rPr spc="-193" dirty="0"/>
              <a:t>Methodologies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402810" y="1067817"/>
            <a:ext cx="9362609" cy="3339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12555" y="1057826"/>
            <a:ext cx="11402060" cy="5180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2348" algn="r"/>
            <a:r>
              <a:rPr sz="2400" u="heavy" spc="-140" dirty="0">
                <a:latin typeface="Arial"/>
                <a:cs typeface="Arial"/>
              </a:rPr>
              <a:t>Benefits </a:t>
            </a:r>
            <a:r>
              <a:rPr sz="2400" u="heavy" spc="-60" dirty="0">
                <a:latin typeface="Arial"/>
                <a:cs typeface="Arial"/>
              </a:rPr>
              <a:t>of </a:t>
            </a:r>
            <a:r>
              <a:rPr sz="2400" u="heavy" spc="-133" dirty="0">
                <a:latin typeface="Arial"/>
                <a:cs typeface="Arial"/>
              </a:rPr>
              <a:t>Agile</a:t>
            </a:r>
            <a:r>
              <a:rPr sz="2400" u="heavy" spc="-487" dirty="0">
                <a:latin typeface="Arial"/>
                <a:cs typeface="Arial"/>
              </a:rPr>
              <a:t> </a:t>
            </a:r>
            <a:r>
              <a:rPr sz="2400" u="heavy" spc="-220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9394377" marR="6773" indent="-242141">
              <a:spcBef>
                <a:spcPts val="813"/>
              </a:spcBef>
              <a:buClr>
                <a:srgbClr val="E60000"/>
              </a:buClr>
              <a:buChar char="•"/>
              <a:tabLst>
                <a:tab pos="9395225" algn="l"/>
              </a:tabLst>
            </a:pPr>
            <a:r>
              <a:rPr sz="2133" spc="-93" dirty="0">
                <a:solidFill>
                  <a:srgbClr val="00AFC9"/>
                </a:solidFill>
                <a:latin typeface="Arial"/>
                <a:cs typeface="Arial"/>
              </a:rPr>
              <a:t>Potentially  </a:t>
            </a:r>
            <a:r>
              <a:rPr sz="2133" spc="-133" dirty="0">
                <a:solidFill>
                  <a:srgbClr val="00AFC9"/>
                </a:solidFill>
                <a:latin typeface="Arial"/>
                <a:cs typeface="Arial"/>
              </a:rPr>
              <a:t>shippable </a:t>
            </a:r>
            <a:r>
              <a:rPr sz="2133" spc="-93" dirty="0">
                <a:latin typeface="Arial"/>
                <a:cs typeface="Arial"/>
              </a:rPr>
              <a:t>product  </a:t>
            </a:r>
            <a:r>
              <a:rPr sz="2133" spc="-87" dirty="0">
                <a:latin typeface="Arial"/>
                <a:cs typeface="Arial"/>
              </a:rPr>
              <a:t>after </a:t>
            </a:r>
            <a:r>
              <a:rPr sz="2133" spc="-152" dirty="0">
                <a:latin typeface="Arial"/>
                <a:cs typeface="Arial"/>
              </a:rPr>
              <a:t>each</a:t>
            </a:r>
            <a:r>
              <a:rPr sz="2133" spc="-305" dirty="0">
                <a:latin typeface="Arial"/>
                <a:cs typeface="Arial"/>
              </a:rPr>
              <a:t> </a:t>
            </a:r>
            <a:r>
              <a:rPr sz="2133" spc="-80" dirty="0">
                <a:latin typeface="Arial"/>
                <a:cs typeface="Arial"/>
              </a:rPr>
              <a:t>iteration</a:t>
            </a:r>
            <a:endParaRPr sz="2133" dirty="0">
              <a:latin typeface="Arial"/>
              <a:cs typeface="Arial"/>
            </a:endParaRPr>
          </a:p>
          <a:p>
            <a:pPr marL="9394377" marR="601964" indent="-242141" algn="r">
              <a:spcBef>
                <a:spcPts val="800"/>
              </a:spcBef>
              <a:buClr>
                <a:srgbClr val="E60000"/>
              </a:buClr>
              <a:buChar char="•"/>
              <a:tabLst>
                <a:tab pos="9395225" algn="l"/>
              </a:tabLst>
            </a:pPr>
            <a:r>
              <a:rPr sz="2133" spc="-220" dirty="0">
                <a:latin typeface="Arial"/>
                <a:cs typeface="Arial"/>
              </a:rPr>
              <a:t>Less </a:t>
            </a:r>
            <a:r>
              <a:rPr sz="2133" spc="-193" dirty="0">
                <a:solidFill>
                  <a:srgbClr val="00AFC9"/>
                </a:solidFill>
                <a:latin typeface="Arial"/>
                <a:cs typeface="Arial"/>
              </a:rPr>
              <a:t>Risk</a:t>
            </a:r>
            <a:r>
              <a:rPr sz="2133" spc="-220" dirty="0">
                <a:solidFill>
                  <a:srgbClr val="00AFC9"/>
                </a:solidFill>
                <a:latin typeface="Arial"/>
                <a:cs typeface="Arial"/>
              </a:rPr>
              <a:t> </a:t>
            </a:r>
            <a:r>
              <a:rPr sz="2133" spc="-160" dirty="0">
                <a:latin typeface="Arial"/>
                <a:cs typeface="Arial"/>
              </a:rPr>
              <a:t>and</a:t>
            </a:r>
            <a:endParaRPr sz="2133" dirty="0">
              <a:latin typeface="Arial"/>
              <a:cs typeface="Arial"/>
            </a:endParaRPr>
          </a:p>
          <a:p>
            <a:pPr marR="784840" algn="r"/>
            <a:r>
              <a:rPr sz="2133" spc="-100" dirty="0">
                <a:latin typeface="Arial"/>
                <a:cs typeface="Arial"/>
              </a:rPr>
              <a:t>u</a:t>
            </a:r>
            <a:r>
              <a:rPr sz="2133" spc="-113" dirty="0">
                <a:latin typeface="Arial"/>
                <a:cs typeface="Arial"/>
              </a:rPr>
              <a:t>n</a:t>
            </a:r>
            <a:r>
              <a:rPr sz="2133" spc="-147" dirty="0">
                <a:latin typeface="Arial"/>
                <a:cs typeface="Arial"/>
              </a:rPr>
              <a:t>c</a:t>
            </a:r>
            <a:r>
              <a:rPr sz="2133" spc="-152" dirty="0">
                <a:latin typeface="Arial"/>
                <a:cs typeface="Arial"/>
              </a:rPr>
              <a:t>e</a:t>
            </a:r>
            <a:r>
              <a:rPr sz="2133" spc="-60" dirty="0">
                <a:latin typeface="Arial"/>
                <a:cs typeface="Arial"/>
              </a:rPr>
              <a:t>r</a:t>
            </a:r>
            <a:r>
              <a:rPr sz="2133" spc="53" dirty="0">
                <a:latin typeface="Arial"/>
                <a:cs typeface="Arial"/>
              </a:rPr>
              <a:t>t</a:t>
            </a:r>
            <a:r>
              <a:rPr sz="2133" spc="-253" dirty="0">
                <a:latin typeface="Arial"/>
                <a:cs typeface="Arial"/>
              </a:rPr>
              <a:t>a</a:t>
            </a:r>
            <a:r>
              <a:rPr sz="2133" spc="-40" dirty="0">
                <a:latin typeface="Arial"/>
                <a:cs typeface="Arial"/>
              </a:rPr>
              <a:t>i</a:t>
            </a:r>
            <a:r>
              <a:rPr sz="2133" spc="-107" dirty="0">
                <a:latin typeface="Arial"/>
                <a:cs typeface="Arial"/>
              </a:rPr>
              <a:t>n</a:t>
            </a:r>
            <a:r>
              <a:rPr sz="2133" spc="53" dirty="0">
                <a:latin typeface="Arial"/>
                <a:cs typeface="Arial"/>
              </a:rPr>
              <a:t>t</a:t>
            </a:r>
            <a:r>
              <a:rPr sz="2133" spc="-107" dirty="0">
                <a:latin typeface="Arial"/>
                <a:cs typeface="Arial"/>
              </a:rPr>
              <a:t>y</a:t>
            </a:r>
            <a:endParaRPr sz="2133" dirty="0">
              <a:latin typeface="Arial"/>
              <a:cs typeface="Arial"/>
            </a:endParaRPr>
          </a:p>
          <a:p>
            <a:pPr marL="9394377" marR="299713" indent="-242141">
              <a:spcBef>
                <a:spcPts val="800"/>
              </a:spcBef>
              <a:buClr>
                <a:srgbClr val="E60000"/>
              </a:buClr>
              <a:buChar char="•"/>
              <a:tabLst>
                <a:tab pos="9395225" algn="l"/>
              </a:tabLst>
            </a:pPr>
            <a:r>
              <a:rPr sz="2133" spc="-180" dirty="0">
                <a:solidFill>
                  <a:srgbClr val="00AFC9"/>
                </a:solidFill>
                <a:latin typeface="Arial"/>
                <a:cs typeface="Arial"/>
              </a:rPr>
              <a:t>Reduced </a:t>
            </a:r>
            <a:r>
              <a:rPr sz="2133" spc="-107" dirty="0">
                <a:solidFill>
                  <a:srgbClr val="00AFC9"/>
                </a:solidFill>
                <a:latin typeface="Arial"/>
                <a:cs typeface="Arial"/>
              </a:rPr>
              <a:t>cost</a:t>
            </a:r>
            <a:r>
              <a:rPr sz="2133" spc="-233" dirty="0">
                <a:solidFill>
                  <a:srgbClr val="00AFC9"/>
                </a:solidFill>
                <a:latin typeface="Arial"/>
                <a:cs typeface="Arial"/>
              </a:rPr>
              <a:t> </a:t>
            </a:r>
            <a:r>
              <a:rPr sz="2133" spc="-53" dirty="0">
                <a:latin typeface="Arial"/>
                <a:cs typeface="Arial"/>
              </a:rPr>
              <a:t>of  </a:t>
            </a:r>
            <a:r>
              <a:rPr sz="2133" spc="-93" dirty="0">
                <a:latin typeface="Arial"/>
                <a:cs typeface="Arial"/>
              </a:rPr>
              <a:t>fixing</a:t>
            </a:r>
            <a:r>
              <a:rPr sz="2133" spc="-280" dirty="0">
                <a:latin typeface="Arial"/>
                <a:cs typeface="Arial"/>
              </a:rPr>
              <a:t> </a:t>
            </a:r>
            <a:r>
              <a:rPr sz="2133" spc="-173" dirty="0">
                <a:latin typeface="Arial"/>
                <a:cs typeface="Arial"/>
              </a:rPr>
              <a:t>issues</a:t>
            </a:r>
            <a:endParaRPr sz="213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33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6933"/>
            <a:r>
              <a:rPr sz="2400" spc="-133" dirty="0">
                <a:latin typeface="Arial"/>
                <a:cs typeface="Arial"/>
              </a:rPr>
              <a:t>Agile </a:t>
            </a:r>
            <a:r>
              <a:rPr sz="2400" spc="-152" dirty="0">
                <a:latin typeface="Arial"/>
                <a:cs typeface="Arial"/>
              </a:rPr>
              <a:t>is </a:t>
            </a:r>
            <a:r>
              <a:rPr sz="2400" spc="-267" dirty="0">
                <a:latin typeface="Arial"/>
                <a:cs typeface="Arial"/>
              </a:rPr>
              <a:t>a </a:t>
            </a:r>
            <a:r>
              <a:rPr sz="2400" spc="-67" dirty="0">
                <a:solidFill>
                  <a:srgbClr val="00AFC9"/>
                </a:solidFill>
                <a:latin typeface="Arial"/>
                <a:cs typeface="Arial"/>
              </a:rPr>
              <a:t>time</a:t>
            </a:r>
            <a:r>
              <a:rPr sz="2400" spc="-367" dirty="0">
                <a:solidFill>
                  <a:srgbClr val="00AFC9"/>
                </a:solidFill>
                <a:latin typeface="Arial"/>
                <a:cs typeface="Arial"/>
              </a:rPr>
              <a:t> </a:t>
            </a:r>
            <a:r>
              <a:rPr sz="2400" spc="-193" dirty="0">
                <a:solidFill>
                  <a:srgbClr val="00AFC9"/>
                </a:solidFill>
                <a:latin typeface="Arial"/>
                <a:cs typeface="Arial"/>
              </a:rPr>
              <a:t>boxed</a:t>
            </a:r>
            <a:r>
              <a:rPr sz="2400" spc="-193" dirty="0"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16933"/>
            <a:r>
              <a:rPr sz="2400" spc="-93" dirty="0">
                <a:solidFill>
                  <a:srgbClr val="00AFC9"/>
                </a:solidFill>
                <a:latin typeface="Arial"/>
                <a:cs typeface="Arial"/>
              </a:rPr>
              <a:t>iterative </a:t>
            </a:r>
            <a:r>
              <a:rPr sz="2400" spc="-167" dirty="0">
                <a:latin typeface="Arial"/>
                <a:cs typeface="Arial"/>
              </a:rPr>
              <a:t>approach </a:t>
            </a:r>
            <a:r>
              <a:rPr sz="2400" spc="-20" dirty="0">
                <a:latin typeface="Arial"/>
                <a:cs typeface="Arial"/>
              </a:rPr>
              <a:t>to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software </a:t>
            </a:r>
            <a:r>
              <a:rPr sz="2400" spc="-133" dirty="0">
                <a:latin typeface="Arial"/>
                <a:cs typeface="Arial"/>
              </a:rPr>
              <a:t>delivery,</a:t>
            </a:r>
            <a:endParaRPr sz="2400" dirty="0">
              <a:latin typeface="Arial"/>
              <a:cs typeface="Arial"/>
            </a:endParaRPr>
          </a:p>
          <a:p>
            <a:pPr marL="16933"/>
            <a:r>
              <a:rPr sz="2400" spc="-53" dirty="0">
                <a:latin typeface="Arial"/>
                <a:cs typeface="Arial"/>
              </a:rPr>
              <a:t>that</a:t>
            </a:r>
            <a:r>
              <a:rPr sz="2400" spc="-207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builds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software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AFC9"/>
                </a:solidFill>
                <a:latin typeface="Arial"/>
                <a:cs typeface="Arial"/>
              </a:rPr>
              <a:t>incrementally</a:t>
            </a:r>
            <a:r>
              <a:rPr sz="2400" spc="-167" dirty="0">
                <a:solidFill>
                  <a:srgbClr val="00AFC9"/>
                </a:solidFill>
                <a:latin typeface="Arial"/>
                <a:cs typeface="Arial"/>
              </a:rPr>
              <a:t> </a:t>
            </a:r>
            <a:r>
              <a:rPr sz="2400" spc="-93" dirty="0">
                <a:latin typeface="Arial"/>
                <a:cs typeface="Arial"/>
              </a:rPr>
              <a:t>from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67" dirty="0">
                <a:latin typeface="Arial"/>
                <a:cs typeface="Arial"/>
              </a:rPr>
              <a:t>the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7" dirty="0">
                <a:latin typeface="Arial"/>
                <a:cs typeface="Arial"/>
              </a:rPr>
              <a:t>start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of</a:t>
            </a:r>
            <a:r>
              <a:rPr sz="2400" spc="-207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project,</a:t>
            </a:r>
            <a:endParaRPr sz="2400" dirty="0">
              <a:latin typeface="Arial"/>
              <a:cs typeface="Arial"/>
            </a:endParaRPr>
          </a:p>
          <a:p>
            <a:pPr marL="16933"/>
            <a:r>
              <a:rPr sz="2400" spc="-133" dirty="0">
                <a:latin typeface="Arial"/>
                <a:cs typeface="Arial"/>
              </a:rPr>
              <a:t>instead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7" dirty="0">
                <a:latin typeface="Arial"/>
                <a:cs typeface="Arial"/>
              </a:rPr>
              <a:t>of</a:t>
            </a:r>
            <a:r>
              <a:rPr sz="2400" spc="-213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trying</a:t>
            </a:r>
            <a:r>
              <a:rPr sz="2400" spc="-213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deliver</a:t>
            </a:r>
            <a:r>
              <a:rPr sz="2400" spc="-213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it</a:t>
            </a:r>
            <a:r>
              <a:rPr sz="2400" spc="-207" dirty="0">
                <a:latin typeface="Arial"/>
                <a:cs typeface="Arial"/>
              </a:rPr>
              <a:t> </a:t>
            </a:r>
            <a:r>
              <a:rPr sz="2400" spc="-47" dirty="0">
                <a:solidFill>
                  <a:srgbClr val="00AFC9"/>
                </a:solidFill>
                <a:latin typeface="Arial"/>
                <a:cs typeface="Arial"/>
              </a:rPr>
              <a:t>all</a:t>
            </a:r>
            <a:r>
              <a:rPr sz="2400" spc="-220" dirty="0">
                <a:solidFill>
                  <a:srgbClr val="00AFC9"/>
                </a:solidFill>
                <a:latin typeface="Arial"/>
                <a:cs typeface="Arial"/>
              </a:rPr>
              <a:t> </a:t>
            </a:r>
            <a:r>
              <a:rPr sz="2400" spc="-93" dirty="0">
                <a:solidFill>
                  <a:srgbClr val="00AFC9"/>
                </a:solidFill>
                <a:latin typeface="Arial"/>
                <a:cs typeface="Arial"/>
              </a:rPr>
              <a:t>at</a:t>
            </a:r>
            <a:r>
              <a:rPr sz="2400" spc="-213" dirty="0">
                <a:solidFill>
                  <a:srgbClr val="00AFC9"/>
                </a:solidFill>
                <a:latin typeface="Arial"/>
                <a:cs typeface="Arial"/>
              </a:rPr>
              <a:t> </a:t>
            </a:r>
            <a:r>
              <a:rPr sz="2400" spc="-167" dirty="0">
                <a:solidFill>
                  <a:srgbClr val="00AFC9"/>
                </a:solidFill>
                <a:latin typeface="Arial"/>
                <a:cs typeface="Arial"/>
              </a:rPr>
              <a:t>once</a:t>
            </a:r>
            <a:r>
              <a:rPr sz="2400" spc="-167" dirty="0">
                <a:latin typeface="Arial"/>
                <a:cs typeface="Arial"/>
              </a:rPr>
              <a:t>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near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67" dirty="0">
                <a:latin typeface="Arial"/>
                <a:cs typeface="Arial"/>
              </a:rPr>
              <a:t>the</a:t>
            </a:r>
            <a:r>
              <a:rPr sz="2400" spc="-213" dirty="0">
                <a:latin typeface="Arial"/>
                <a:cs typeface="Arial"/>
              </a:rPr>
              <a:t> </a:t>
            </a:r>
            <a:r>
              <a:rPr sz="2400" spc="-147" dirty="0">
                <a:latin typeface="Arial"/>
                <a:cs typeface="Arial"/>
              </a:rPr>
              <a:t>end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4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209663"/>
            <a:ext cx="140208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4201">
              <a:lnSpc>
                <a:spcPct val="100000"/>
              </a:lnSpc>
            </a:pPr>
            <a:r>
              <a:rPr spc="-173" dirty="0"/>
              <a:t>Agile</a:t>
            </a:r>
            <a:r>
              <a:rPr spc="-373" dirty="0"/>
              <a:t> </a:t>
            </a:r>
            <a:r>
              <a:rPr spc="-180" dirty="0"/>
              <a:t>Manifesto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0459" y="6415836"/>
            <a:ext cx="11260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spc="-53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794" y="1036320"/>
            <a:ext cx="10106829" cy="5412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43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8368" y="134465"/>
            <a:ext cx="690981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Agile</a:t>
            </a:r>
            <a:r>
              <a:rPr spc="-50" dirty="0"/>
              <a:t> </a:t>
            </a:r>
            <a:r>
              <a:rPr spc="-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6588" y="1961845"/>
            <a:ext cx="2816860" cy="1080770"/>
          </a:xfrm>
          <a:custGeom>
            <a:avLst/>
            <a:gdLst/>
            <a:ahLst/>
            <a:cxnLst/>
            <a:rect l="l" t="t" r="r" b="b"/>
            <a:pathLst>
              <a:path w="2816860" h="1080770">
                <a:moveTo>
                  <a:pt x="2636266" y="0"/>
                </a:moveTo>
                <a:lnTo>
                  <a:pt x="180086" y="0"/>
                </a:lnTo>
                <a:lnTo>
                  <a:pt x="132213" y="6432"/>
                </a:lnTo>
                <a:lnTo>
                  <a:pt x="89195" y="24585"/>
                </a:lnTo>
                <a:lnTo>
                  <a:pt x="52747" y="52743"/>
                </a:lnTo>
                <a:lnTo>
                  <a:pt x="24588" y="89189"/>
                </a:lnTo>
                <a:lnTo>
                  <a:pt x="6433" y="132209"/>
                </a:lnTo>
                <a:lnTo>
                  <a:pt x="0" y="180086"/>
                </a:lnTo>
                <a:lnTo>
                  <a:pt x="0" y="900417"/>
                </a:lnTo>
                <a:lnTo>
                  <a:pt x="6433" y="948294"/>
                </a:lnTo>
                <a:lnTo>
                  <a:pt x="24588" y="991316"/>
                </a:lnTo>
                <a:lnTo>
                  <a:pt x="52747" y="1027766"/>
                </a:lnTo>
                <a:lnTo>
                  <a:pt x="89195" y="1055927"/>
                </a:lnTo>
                <a:lnTo>
                  <a:pt x="132213" y="1074082"/>
                </a:lnTo>
                <a:lnTo>
                  <a:pt x="180086" y="1080516"/>
                </a:lnTo>
                <a:lnTo>
                  <a:pt x="2636266" y="1080516"/>
                </a:lnTo>
                <a:lnTo>
                  <a:pt x="2684138" y="1074082"/>
                </a:lnTo>
                <a:lnTo>
                  <a:pt x="2727156" y="1055927"/>
                </a:lnTo>
                <a:lnTo>
                  <a:pt x="2763604" y="1027766"/>
                </a:lnTo>
                <a:lnTo>
                  <a:pt x="2791763" y="991316"/>
                </a:lnTo>
                <a:lnTo>
                  <a:pt x="2809918" y="948294"/>
                </a:lnTo>
                <a:lnTo>
                  <a:pt x="2816352" y="900417"/>
                </a:lnTo>
                <a:lnTo>
                  <a:pt x="2816352" y="180086"/>
                </a:lnTo>
                <a:lnTo>
                  <a:pt x="2809918" y="132209"/>
                </a:lnTo>
                <a:lnTo>
                  <a:pt x="2791763" y="89189"/>
                </a:lnTo>
                <a:lnTo>
                  <a:pt x="2763604" y="52743"/>
                </a:lnTo>
                <a:lnTo>
                  <a:pt x="2727156" y="24585"/>
                </a:lnTo>
                <a:lnTo>
                  <a:pt x="2684138" y="6432"/>
                </a:lnTo>
                <a:lnTo>
                  <a:pt x="2636266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588" y="1961845"/>
            <a:ext cx="2816860" cy="1080770"/>
          </a:xfrm>
          <a:custGeom>
            <a:avLst/>
            <a:gdLst/>
            <a:ahLst/>
            <a:cxnLst/>
            <a:rect l="l" t="t" r="r" b="b"/>
            <a:pathLst>
              <a:path w="2816860" h="1080770">
                <a:moveTo>
                  <a:pt x="0" y="180086"/>
                </a:moveTo>
                <a:lnTo>
                  <a:pt x="6433" y="132209"/>
                </a:lnTo>
                <a:lnTo>
                  <a:pt x="24588" y="89189"/>
                </a:lnTo>
                <a:lnTo>
                  <a:pt x="52747" y="52743"/>
                </a:lnTo>
                <a:lnTo>
                  <a:pt x="89195" y="24585"/>
                </a:lnTo>
                <a:lnTo>
                  <a:pt x="132213" y="6432"/>
                </a:lnTo>
                <a:lnTo>
                  <a:pt x="180086" y="0"/>
                </a:lnTo>
                <a:lnTo>
                  <a:pt x="2636266" y="0"/>
                </a:lnTo>
                <a:lnTo>
                  <a:pt x="2684138" y="6432"/>
                </a:lnTo>
                <a:lnTo>
                  <a:pt x="2727156" y="24585"/>
                </a:lnTo>
                <a:lnTo>
                  <a:pt x="2763604" y="52743"/>
                </a:lnTo>
                <a:lnTo>
                  <a:pt x="2791763" y="89189"/>
                </a:lnTo>
                <a:lnTo>
                  <a:pt x="2809918" y="132209"/>
                </a:lnTo>
                <a:lnTo>
                  <a:pt x="2816352" y="180086"/>
                </a:lnTo>
                <a:lnTo>
                  <a:pt x="2816352" y="900417"/>
                </a:lnTo>
                <a:lnTo>
                  <a:pt x="2809918" y="948294"/>
                </a:lnTo>
                <a:lnTo>
                  <a:pt x="2791763" y="991316"/>
                </a:lnTo>
                <a:lnTo>
                  <a:pt x="2763604" y="1027766"/>
                </a:lnTo>
                <a:lnTo>
                  <a:pt x="2727156" y="1055927"/>
                </a:lnTo>
                <a:lnTo>
                  <a:pt x="2684138" y="1074082"/>
                </a:lnTo>
                <a:lnTo>
                  <a:pt x="2636266" y="1080516"/>
                </a:lnTo>
                <a:lnTo>
                  <a:pt x="180086" y="1080516"/>
                </a:lnTo>
                <a:lnTo>
                  <a:pt x="132213" y="1074082"/>
                </a:lnTo>
                <a:lnTo>
                  <a:pt x="89195" y="1055927"/>
                </a:lnTo>
                <a:lnTo>
                  <a:pt x="52747" y="1027766"/>
                </a:lnTo>
                <a:lnTo>
                  <a:pt x="24588" y="991316"/>
                </a:lnTo>
                <a:lnTo>
                  <a:pt x="6433" y="948294"/>
                </a:lnTo>
                <a:lnTo>
                  <a:pt x="0" y="900417"/>
                </a:lnTo>
                <a:lnTo>
                  <a:pt x="0" y="180086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5573" y="2223147"/>
            <a:ext cx="127889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nt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uo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us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Integration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5294" y="1961843"/>
            <a:ext cx="2818130" cy="1080770"/>
          </a:xfrm>
          <a:custGeom>
            <a:avLst/>
            <a:gdLst/>
            <a:ahLst/>
            <a:cxnLst/>
            <a:rect l="l" t="t" r="r" b="b"/>
            <a:pathLst>
              <a:path w="2818129" h="1080770">
                <a:moveTo>
                  <a:pt x="2637790" y="0"/>
                </a:moveTo>
                <a:lnTo>
                  <a:pt x="180086" y="0"/>
                </a:lnTo>
                <a:lnTo>
                  <a:pt x="132213" y="6432"/>
                </a:lnTo>
                <a:lnTo>
                  <a:pt x="89195" y="24585"/>
                </a:lnTo>
                <a:lnTo>
                  <a:pt x="52747" y="52743"/>
                </a:lnTo>
                <a:lnTo>
                  <a:pt x="24588" y="89189"/>
                </a:lnTo>
                <a:lnTo>
                  <a:pt x="6433" y="132209"/>
                </a:lnTo>
                <a:lnTo>
                  <a:pt x="0" y="180086"/>
                </a:lnTo>
                <a:lnTo>
                  <a:pt x="0" y="900417"/>
                </a:lnTo>
                <a:lnTo>
                  <a:pt x="6433" y="948294"/>
                </a:lnTo>
                <a:lnTo>
                  <a:pt x="24588" y="991316"/>
                </a:lnTo>
                <a:lnTo>
                  <a:pt x="52747" y="1027766"/>
                </a:lnTo>
                <a:lnTo>
                  <a:pt x="89195" y="1055927"/>
                </a:lnTo>
                <a:lnTo>
                  <a:pt x="132213" y="1074082"/>
                </a:lnTo>
                <a:lnTo>
                  <a:pt x="180086" y="1080516"/>
                </a:lnTo>
                <a:lnTo>
                  <a:pt x="2637790" y="1080516"/>
                </a:lnTo>
                <a:lnTo>
                  <a:pt x="2685662" y="1074082"/>
                </a:lnTo>
                <a:lnTo>
                  <a:pt x="2728680" y="1055927"/>
                </a:lnTo>
                <a:lnTo>
                  <a:pt x="2765128" y="1027766"/>
                </a:lnTo>
                <a:lnTo>
                  <a:pt x="2793287" y="991316"/>
                </a:lnTo>
                <a:lnTo>
                  <a:pt x="2811442" y="948294"/>
                </a:lnTo>
                <a:lnTo>
                  <a:pt x="2817876" y="900417"/>
                </a:lnTo>
                <a:lnTo>
                  <a:pt x="2817876" y="180086"/>
                </a:lnTo>
                <a:lnTo>
                  <a:pt x="2811442" y="132209"/>
                </a:lnTo>
                <a:lnTo>
                  <a:pt x="2793287" y="89189"/>
                </a:lnTo>
                <a:lnTo>
                  <a:pt x="2765128" y="52743"/>
                </a:lnTo>
                <a:lnTo>
                  <a:pt x="2728680" y="24585"/>
                </a:lnTo>
                <a:lnTo>
                  <a:pt x="2685662" y="6432"/>
                </a:lnTo>
                <a:lnTo>
                  <a:pt x="2637790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5294" y="1961845"/>
            <a:ext cx="2818130" cy="1080770"/>
          </a:xfrm>
          <a:custGeom>
            <a:avLst/>
            <a:gdLst/>
            <a:ahLst/>
            <a:cxnLst/>
            <a:rect l="l" t="t" r="r" b="b"/>
            <a:pathLst>
              <a:path w="2818129" h="1080770">
                <a:moveTo>
                  <a:pt x="0" y="180086"/>
                </a:moveTo>
                <a:lnTo>
                  <a:pt x="6433" y="132209"/>
                </a:lnTo>
                <a:lnTo>
                  <a:pt x="24588" y="89189"/>
                </a:lnTo>
                <a:lnTo>
                  <a:pt x="52747" y="52743"/>
                </a:lnTo>
                <a:lnTo>
                  <a:pt x="89195" y="24585"/>
                </a:lnTo>
                <a:lnTo>
                  <a:pt x="132213" y="6432"/>
                </a:lnTo>
                <a:lnTo>
                  <a:pt x="180086" y="0"/>
                </a:lnTo>
                <a:lnTo>
                  <a:pt x="2637790" y="0"/>
                </a:lnTo>
                <a:lnTo>
                  <a:pt x="2685662" y="6432"/>
                </a:lnTo>
                <a:lnTo>
                  <a:pt x="2728680" y="24585"/>
                </a:lnTo>
                <a:lnTo>
                  <a:pt x="2765128" y="52743"/>
                </a:lnTo>
                <a:lnTo>
                  <a:pt x="2793287" y="89189"/>
                </a:lnTo>
                <a:lnTo>
                  <a:pt x="2811442" y="132209"/>
                </a:lnTo>
                <a:lnTo>
                  <a:pt x="2817876" y="180086"/>
                </a:lnTo>
                <a:lnTo>
                  <a:pt x="2817876" y="900417"/>
                </a:lnTo>
                <a:lnTo>
                  <a:pt x="2811442" y="948294"/>
                </a:lnTo>
                <a:lnTo>
                  <a:pt x="2793287" y="991316"/>
                </a:lnTo>
                <a:lnTo>
                  <a:pt x="2765128" y="1027766"/>
                </a:lnTo>
                <a:lnTo>
                  <a:pt x="2728680" y="1055927"/>
                </a:lnTo>
                <a:lnTo>
                  <a:pt x="2685662" y="1074082"/>
                </a:lnTo>
                <a:lnTo>
                  <a:pt x="2637790" y="1080516"/>
                </a:lnTo>
                <a:lnTo>
                  <a:pt x="180086" y="1080516"/>
                </a:lnTo>
                <a:lnTo>
                  <a:pt x="132213" y="1074082"/>
                </a:lnTo>
                <a:lnTo>
                  <a:pt x="89195" y="1055927"/>
                </a:lnTo>
                <a:lnTo>
                  <a:pt x="52747" y="1027766"/>
                </a:lnTo>
                <a:lnTo>
                  <a:pt x="24588" y="991316"/>
                </a:lnTo>
                <a:lnTo>
                  <a:pt x="6433" y="948294"/>
                </a:lnTo>
                <a:lnTo>
                  <a:pt x="0" y="900417"/>
                </a:lnTo>
                <a:lnTo>
                  <a:pt x="0" y="180086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28470" y="2360306"/>
            <a:ext cx="222694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Continuous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Delivery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2433" y="2359037"/>
            <a:ext cx="1521460" cy="422275"/>
          </a:xfrm>
          <a:custGeom>
            <a:avLst/>
            <a:gdLst/>
            <a:ahLst/>
            <a:cxnLst/>
            <a:rect l="l" t="t" r="r" b="b"/>
            <a:pathLst>
              <a:path w="1521459" h="422275">
                <a:moveTo>
                  <a:pt x="1309878" y="0"/>
                </a:moveTo>
                <a:lnTo>
                  <a:pt x="1309878" y="105537"/>
                </a:lnTo>
                <a:lnTo>
                  <a:pt x="0" y="105537"/>
                </a:lnTo>
                <a:lnTo>
                  <a:pt x="0" y="316611"/>
                </a:lnTo>
                <a:lnTo>
                  <a:pt x="1309878" y="316611"/>
                </a:lnTo>
                <a:lnTo>
                  <a:pt x="1309878" y="422148"/>
                </a:lnTo>
                <a:lnTo>
                  <a:pt x="1520952" y="211074"/>
                </a:lnTo>
                <a:lnTo>
                  <a:pt x="1309878" y="0"/>
                </a:lnTo>
                <a:close/>
              </a:path>
            </a:pathLst>
          </a:custGeom>
          <a:solidFill>
            <a:srgbClr val="265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2433" y="2359037"/>
            <a:ext cx="1521460" cy="422275"/>
          </a:xfrm>
          <a:custGeom>
            <a:avLst/>
            <a:gdLst/>
            <a:ahLst/>
            <a:cxnLst/>
            <a:rect l="l" t="t" r="r" b="b"/>
            <a:pathLst>
              <a:path w="1521459" h="422275">
                <a:moveTo>
                  <a:pt x="0" y="105537"/>
                </a:moveTo>
                <a:lnTo>
                  <a:pt x="1309878" y="105537"/>
                </a:lnTo>
                <a:lnTo>
                  <a:pt x="1309878" y="0"/>
                </a:lnTo>
                <a:lnTo>
                  <a:pt x="1520952" y="211074"/>
                </a:lnTo>
                <a:lnTo>
                  <a:pt x="1309878" y="422148"/>
                </a:lnTo>
                <a:lnTo>
                  <a:pt x="1309878" y="316611"/>
                </a:lnTo>
                <a:lnTo>
                  <a:pt x="0" y="316611"/>
                </a:lnTo>
                <a:lnTo>
                  <a:pt x="0" y="105537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9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301209"/>
            <a:ext cx="120243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/>
              <a:t>Developers Vs</a:t>
            </a:r>
            <a:r>
              <a:rPr spc="-35" dirty="0"/>
              <a:t> </a:t>
            </a:r>
            <a:r>
              <a:rPr spc="-5" dirty="0"/>
              <a:t>Testers</a:t>
            </a:r>
          </a:p>
        </p:txBody>
      </p:sp>
      <p:sp>
        <p:nvSpPr>
          <p:cNvPr id="3" name="object 3"/>
          <p:cNvSpPr/>
          <p:nvPr/>
        </p:nvSpPr>
        <p:spPr>
          <a:xfrm>
            <a:off x="3523113" y="3226074"/>
            <a:ext cx="5469636" cy="3080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056" y="1407896"/>
            <a:ext cx="3634740" cy="1709420"/>
          </a:xfrm>
          <a:custGeom>
            <a:avLst/>
            <a:gdLst/>
            <a:ahLst/>
            <a:cxnLst/>
            <a:rect l="l" t="t" r="r" b="b"/>
            <a:pathLst>
              <a:path w="3634740" h="1709420">
                <a:moveTo>
                  <a:pt x="2993826" y="1223823"/>
                </a:moveTo>
                <a:lnTo>
                  <a:pt x="2290080" y="1223823"/>
                </a:lnTo>
                <a:lnTo>
                  <a:pt x="3369326" y="1709281"/>
                </a:lnTo>
                <a:lnTo>
                  <a:pt x="2993826" y="1223823"/>
                </a:lnTo>
                <a:close/>
              </a:path>
              <a:path w="3634740" h="1709420">
                <a:moveTo>
                  <a:pt x="1838881" y="0"/>
                </a:moveTo>
                <a:lnTo>
                  <a:pt x="1777691" y="122"/>
                </a:lnTo>
                <a:lnTo>
                  <a:pt x="1716267" y="960"/>
                </a:lnTo>
                <a:lnTo>
                  <a:pt x="1654654" y="2523"/>
                </a:lnTo>
                <a:lnTo>
                  <a:pt x="1592897" y="4820"/>
                </a:lnTo>
                <a:lnTo>
                  <a:pt x="1531038" y="7858"/>
                </a:lnTo>
                <a:lnTo>
                  <a:pt x="1469124" y="11648"/>
                </a:lnTo>
                <a:lnTo>
                  <a:pt x="1407196" y="16197"/>
                </a:lnTo>
                <a:lnTo>
                  <a:pt x="1345301" y="21514"/>
                </a:lnTo>
                <a:lnTo>
                  <a:pt x="1275095" y="28500"/>
                </a:lnTo>
                <a:lnTo>
                  <a:pt x="1206338" y="36363"/>
                </a:lnTo>
                <a:lnTo>
                  <a:pt x="1139067" y="45081"/>
                </a:lnTo>
                <a:lnTo>
                  <a:pt x="1073320" y="54630"/>
                </a:lnTo>
                <a:lnTo>
                  <a:pt x="1009137" y="64989"/>
                </a:lnTo>
                <a:lnTo>
                  <a:pt x="946555" y="76134"/>
                </a:lnTo>
                <a:lnTo>
                  <a:pt x="885613" y="88043"/>
                </a:lnTo>
                <a:lnTo>
                  <a:pt x="826349" y="100692"/>
                </a:lnTo>
                <a:lnTo>
                  <a:pt x="768802" y="114059"/>
                </a:lnTo>
                <a:lnTo>
                  <a:pt x="713009" y="128121"/>
                </a:lnTo>
                <a:lnTo>
                  <a:pt x="659009" y="142856"/>
                </a:lnTo>
                <a:lnTo>
                  <a:pt x="606840" y="158240"/>
                </a:lnTo>
                <a:lnTo>
                  <a:pt x="556541" y="174251"/>
                </a:lnTo>
                <a:lnTo>
                  <a:pt x="508150" y="190866"/>
                </a:lnTo>
                <a:lnTo>
                  <a:pt x="461705" y="208062"/>
                </a:lnTo>
                <a:lnTo>
                  <a:pt x="417245" y="225816"/>
                </a:lnTo>
                <a:lnTo>
                  <a:pt x="374808" y="244106"/>
                </a:lnTo>
                <a:lnTo>
                  <a:pt x="334431" y="262909"/>
                </a:lnTo>
                <a:lnTo>
                  <a:pt x="296155" y="282202"/>
                </a:lnTo>
                <a:lnTo>
                  <a:pt x="260016" y="301961"/>
                </a:lnTo>
                <a:lnTo>
                  <a:pt x="226053" y="322166"/>
                </a:lnTo>
                <a:lnTo>
                  <a:pt x="164809" y="363817"/>
                </a:lnTo>
                <a:lnTo>
                  <a:pt x="112730" y="406972"/>
                </a:lnTo>
                <a:lnTo>
                  <a:pt x="70121" y="451448"/>
                </a:lnTo>
                <a:lnTo>
                  <a:pt x="37290" y="497065"/>
                </a:lnTo>
                <a:lnTo>
                  <a:pt x="14543" y="543638"/>
                </a:lnTo>
                <a:lnTo>
                  <a:pt x="2186" y="590986"/>
                </a:lnTo>
                <a:lnTo>
                  <a:pt x="0" y="614894"/>
                </a:lnTo>
                <a:lnTo>
                  <a:pt x="526" y="638927"/>
                </a:lnTo>
                <a:lnTo>
                  <a:pt x="9869" y="687277"/>
                </a:lnTo>
                <a:lnTo>
                  <a:pt x="30522" y="735856"/>
                </a:lnTo>
                <a:lnTo>
                  <a:pt x="62792" y="784480"/>
                </a:lnTo>
                <a:lnTo>
                  <a:pt x="100037" y="826118"/>
                </a:lnTo>
                <a:lnTo>
                  <a:pt x="144928" y="866216"/>
                </a:lnTo>
                <a:lnTo>
                  <a:pt x="197113" y="904705"/>
                </a:lnTo>
                <a:lnTo>
                  <a:pt x="256237" y="941515"/>
                </a:lnTo>
                <a:lnTo>
                  <a:pt x="321948" y="976576"/>
                </a:lnTo>
                <a:lnTo>
                  <a:pt x="357163" y="993428"/>
                </a:lnTo>
                <a:lnTo>
                  <a:pt x="393892" y="1009818"/>
                </a:lnTo>
                <a:lnTo>
                  <a:pt x="432090" y="1025735"/>
                </a:lnTo>
                <a:lnTo>
                  <a:pt x="471715" y="1041171"/>
                </a:lnTo>
                <a:lnTo>
                  <a:pt x="512721" y="1056118"/>
                </a:lnTo>
                <a:lnTo>
                  <a:pt x="555064" y="1070567"/>
                </a:lnTo>
                <a:lnTo>
                  <a:pt x="598701" y="1084508"/>
                </a:lnTo>
                <a:lnTo>
                  <a:pt x="643587" y="1097934"/>
                </a:lnTo>
                <a:lnTo>
                  <a:pt x="689678" y="1110836"/>
                </a:lnTo>
                <a:lnTo>
                  <a:pt x="736929" y="1123205"/>
                </a:lnTo>
                <a:lnTo>
                  <a:pt x="785297" y="1135032"/>
                </a:lnTo>
                <a:lnTo>
                  <a:pt x="834737" y="1146308"/>
                </a:lnTo>
                <a:lnTo>
                  <a:pt x="885206" y="1157025"/>
                </a:lnTo>
                <a:lnTo>
                  <a:pt x="936658" y="1167174"/>
                </a:lnTo>
                <a:lnTo>
                  <a:pt x="989051" y="1176747"/>
                </a:lnTo>
                <a:lnTo>
                  <a:pt x="1042339" y="1185734"/>
                </a:lnTo>
                <a:lnTo>
                  <a:pt x="1096479" y="1194127"/>
                </a:lnTo>
                <a:lnTo>
                  <a:pt x="1151426" y="1201918"/>
                </a:lnTo>
                <a:lnTo>
                  <a:pt x="1207136" y="1209097"/>
                </a:lnTo>
                <a:lnTo>
                  <a:pt x="1263566" y="1215656"/>
                </a:lnTo>
                <a:lnTo>
                  <a:pt x="1320670" y="1221586"/>
                </a:lnTo>
                <a:lnTo>
                  <a:pt x="1378405" y="1226878"/>
                </a:lnTo>
                <a:lnTo>
                  <a:pt x="1436727" y="1231524"/>
                </a:lnTo>
                <a:lnTo>
                  <a:pt x="1495590" y="1235515"/>
                </a:lnTo>
                <a:lnTo>
                  <a:pt x="1554952" y="1238842"/>
                </a:lnTo>
                <a:lnTo>
                  <a:pt x="1614769" y="1241496"/>
                </a:lnTo>
                <a:lnTo>
                  <a:pt x="1674995" y="1243470"/>
                </a:lnTo>
                <a:lnTo>
                  <a:pt x="1735586" y="1244753"/>
                </a:lnTo>
                <a:lnTo>
                  <a:pt x="1796499" y="1245338"/>
                </a:lnTo>
                <a:lnTo>
                  <a:pt x="1857690" y="1245216"/>
                </a:lnTo>
                <a:lnTo>
                  <a:pt x="1919114" y="1244378"/>
                </a:lnTo>
                <a:lnTo>
                  <a:pt x="1980726" y="1242815"/>
                </a:lnTo>
                <a:lnTo>
                  <a:pt x="2042484" y="1240518"/>
                </a:lnTo>
                <a:lnTo>
                  <a:pt x="2104342" y="1237480"/>
                </a:lnTo>
                <a:lnTo>
                  <a:pt x="2166257" y="1233690"/>
                </a:lnTo>
                <a:lnTo>
                  <a:pt x="2228184" y="1229141"/>
                </a:lnTo>
                <a:lnTo>
                  <a:pt x="2290080" y="1223823"/>
                </a:lnTo>
                <a:lnTo>
                  <a:pt x="2993826" y="1223823"/>
                </a:lnTo>
                <a:lnTo>
                  <a:pt x="2913078" y="1119429"/>
                </a:lnTo>
                <a:lnTo>
                  <a:pt x="2982423" y="1100566"/>
                </a:lnTo>
                <a:lnTo>
                  <a:pt x="3048550" y="1080716"/>
                </a:lnTo>
                <a:lnTo>
                  <a:pt x="3111413" y="1059928"/>
                </a:lnTo>
                <a:lnTo>
                  <a:pt x="3170963" y="1038249"/>
                </a:lnTo>
                <a:lnTo>
                  <a:pt x="3227154" y="1015726"/>
                </a:lnTo>
                <a:lnTo>
                  <a:pt x="3279939" y="992407"/>
                </a:lnTo>
                <a:lnTo>
                  <a:pt x="3329269" y="968338"/>
                </a:lnTo>
                <a:lnTo>
                  <a:pt x="3375098" y="943566"/>
                </a:lnTo>
                <a:lnTo>
                  <a:pt x="3417378" y="918140"/>
                </a:lnTo>
                <a:lnTo>
                  <a:pt x="3456062" y="892107"/>
                </a:lnTo>
                <a:lnTo>
                  <a:pt x="3491102" y="865513"/>
                </a:lnTo>
                <a:lnTo>
                  <a:pt x="3522451" y="838406"/>
                </a:lnTo>
                <a:lnTo>
                  <a:pt x="3550063" y="810834"/>
                </a:lnTo>
                <a:lnTo>
                  <a:pt x="3593882" y="754481"/>
                </a:lnTo>
                <a:lnTo>
                  <a:pt x="3622180" y="696832"/>
                </a:lnTo>
                <a:lnTo>
                  <a:pt x="3634578" y="638266"/>
                </a:lnTo>
                <a:lnTo>
                  <a:pt x="3634697" y="608757"/>
                </a:lnTo>
                <a:lnTo>
                  <a:pt x="3630699" y="579161"/>
                </a:lnTo>
                <a:lnTo>
                  <a:pt x="3610162" y="519894"/>
                </a:lnTo>
                <a:lnTo>
                  <a:pt x="3572589" y="460846"/>
                </a:lnTo>
                <a:lnTo>
                  <a:pt x="3535344" y="419209"/>
                </a:lnTo>
                <a:lnTo>
                  <a:pt x="3490452" y="379112"/>
                </a:lnTo>
                <a:lnTo>
                  <a:pt x="3438268" y="340624"/>
                </a:lnTo>
                <a:lnTo>
                  <a:pt x="3379143" y="303816"/>
                </a:lnTo>
                <a:lnTo>
                  <a:pt x="3313433" y="268756"/>
                </a:lnTo>
                <a:lnTo>
                  <a:pt x="3278218" y="251904"/>
                </a:lnTo>
                <a:lnTo>
                  <a:pt x="3241489" y="235515"/>
                </a:lnTo>
                <a:lnTo>
                  <a:pt x="3203290" y="219598"/>
                </a:lnTo>
                <a:lnTo>
                  <a:pt x="3163666" y="204162"/>
                </a:lnTo>
                <a:lnTo>
                  <a:pt x="3122660" y="189216"/>
                </a:lnTo>
                <a:lnTo>
                  <a:pt x="3080316" y="174768"/>
                </a:lnTo>
                <a:lnTo>
                  <a:pt x="3036679" y="160826"/>
                </a:lnTo>
                <a:lnTo>
                  <a:pt x="2991794" y="147401"/>
                </a:lnTo>
                <a:lnTo>
                  <a:pt x="2945703" y="134499"/>
                </a:lnTo>
                <a:lnTo>
                  <a:pt x="2898452" y="122131"/>
                </a:lnTo>
                <a:lnTo>
                  <a:pt x="2850084" y="110304"/>
                </a:lnTo>
                <a:lnTo>
                  <a:pt x="2800643" y="99028"/>
                </a:lnTo>
                <a:lnTo>
                  <a:pt x="2750175" y="88311"/>
                </a:lnTo>
                <a:lnTo>
                  <a:pt x="2698722" y="78162"/>
                </a:lnTo>
                <a:lnTo>
                  <a:pt x="2646330" y="68590"/>
                </a:lnTo>
                <a:lnTo>
                  <a:pt x="2593041" y="59603"/>
                </a:lnTo>
                <a:lnTo>
                  <a:pt x="2538902" y="51210"/>
                </a:lnTo>
                <a:lnTo>
                  <a:pt x="2483955" y="43419"/>
                </a:lnTo>
                <a:lnTo>
                  <a:pt x="2428244" y="36240"/>
                </a:lnTo>
                <a:lnTo>
                  <a:pt x="2371815" y="29682"/>
                </a:lnTo>
                <a:lnTo>
                  <a:pt x="2314711" y="23752"/>
                </a:lnTo>
                <a:lnTo>
                  <a:pt x="2256976" y="18460"/>
                </a:lnTo>
                <a:lnTo>
                  <a:pt x="2198654" y="13814"/>
                </a:lnTo>
                <a:lnTo>
                  <a:pt x="2139790" y="9823"/>
                </a:lnTo>
                <a:lnTo>
                  <a:pt x="2080428" y="6496"/>
                </a:lnTo>
                <a:lnTo>
                  <a:pt x="2020612" y="3841"/>
                </a:lnTo>
                <a:lnTo>
                  <a:pt x="1960386" y="1868"/>
                </a:lnTo>
                <a:lnTo>
                  <a:pt x="1899794" y="584"/>
                </a:lnTo>
                <a:lnTo>
                  <a:pt x="183888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056" y="1299138"/>
            <a:ext cx="3634740" cy="1709420"/>
          </a:xfrm>
          <a:custGeom>
            <a:avLst/>
            <a:gdLst/>
            <a:ahLst/>
            <a:cxnLst/>
            <a:rect l="l" t="t" r="r" b="b"/>
            <a:pathLst>
              <a:path w="3634740" h="1709420">
                <a:moveTo>
                  <a:pt x="3369326" y="1709281"/>
                </a:moveTo>
                <a:lnTo>
                  <a:pt x="2290080" y="1223823"/>
                </a:lnTo>
                <a:lnTo>
                  <a:pt x="2228184" y="1229141"/>
                </a:lnTo>
                <a:lnTo>
                  <a:pt x="2166257" y="1233690"/>
                </a:lnTo>
                <a:lnTo>
                  <a:pt x="2104342" y="1237480"/>
                </a:lnTo>
                <a:lnTo>
                  <a:pt x="2042484" y="1240518"/>
                </a:lnTo>
                <a:lnTo>
                  <a:pt x="1980726" y="1242815"/>
                </a:lnTo>
                <a:lnTo>
                  <a:pt x="1919114" y="1244378"/>
                </a:lnTo>
                <a:lnTo>
                  <a:pt x="1857690" y="1245216"/>
                </a:lnTo>
                <a:lnTo>
                  <a:pt x="1796499" y="1245338"/>
                </a:lnTo>
                <a:lnTo>
                  <a:pt x="1735586" y="1244753"/>
                </a:lnTo>
                <a:lnTo>
                  <a:pt x="1674995" y="1243470"/>
                </a:lnTo>
                <a:lnTo>
                  <a:pt x="1614769" y="1241496"/>
                </a:lnTo>
                <a:lnTo>
                  <a:pt x="1554952" y="1238842"/>
                </a:lnTo>
                <a:lnTo>
                  <a:pt x="1495590" y="1235515"/>
                </a:lnTo>
                <a:lnTo>
                  <a:pt x="1436727" y="1231524"/>
                </a:lnTo>
                <a:lnTo>
                  <a:pt x="1378405" y="1226878"/>
                </a:lnTo>
                <a:lnTo>
                  <a:pt x="1320670" y="1221586"/>
                </a:lnTo>
                <a:lnTo>
                  <a:pt x="1263566" y="1215656"/>
                </a:lnTo>
                <a:lnTo>
                  <a:pt x="1207136" y="1209097"/>
                </a:lnTo>
                <a:lnTo>
                  <a:pt x="1151426" y="1201918"/>
                </a:lnTo>
                <a:lnTo>
                  <a:pt x="1096479" y="1194127"/>
                </a:lnTo>
                <a:lnTo>
                  <a:pt x="1042339" y="1185734"/>
                </a:lnTo>
                <a:lnTo>
                  <a:pt x="989051" y="1176747"/>
                </a:lnTo>
                <a:lnTo>
                  <a:pt x="936658" y="1167174"/>
                </a:lnTo>
                <a:lnTo>
                  <a:pt x="885206" y="1157025"/>
                </a:lnTo>
                <a:lnTo>
                  <a:pt x="834737" y="1146308"/>
                </a:lnTo>
                <a:lnTo>
                  <a:pt x="785297" y="1135032"/>
                </a:lnTo>
                <a:lnTo>
                  <a:pt x="736929" y="1123205"/>
                </a:lnTo>
                <a:lnTo>
                  <a:pt x="689678" y="1110836"/>
                </a:lnTo>
                <a:lnTo>
                  <a:pt x="643587" y="1097934"/>
                </a:lnTo>
                <a:lnTo>
                  <a:pt x="598701" y="1084508"/>
                </a:lnTo>
                <a:lnTo>
                  <a:pt x="555064" y="1070567"/>
                </a:lnTo>
                <a:lnTo>
                  <a:pt x="512721" y="1056118"/>
                </a:lnTo>
                <a:lnTo>
                  <a:pt x="471715" y="1041171"/>
                </a:lnTo>
                <a:lnTo>
                  <a:pt x="432090" y="1025735"/>
                </a:lnTo>
                <a:lnTo>
                  <a:pt x="393892" y="1009818"/>
                </a:lnTo>
                <a:lnTo>
                  <a:pt x="357163" y="993428"/>
                </a:lnTo>
                <a:lnTo>
                  <a:pt x="321948" y="976576"/>
                </a:lnTo>
                <a:lnTo>
                  <a:pt x="256237" y="941515"/>
                </a:lnTo>
                <a:lnTo>
                  <a:pt x="197113" y="904705"/>
                </a:lnTo>
                <a:lnTo>
                  <a:pt x="144928" y="866216"/>
                </a:lnTo>
                <a:lnTo>
                  <a:pt x="100037" y="826118"/>
                </a:lnTo>
                <a:lnTo>
                  <a:pt x="62792" y="784480"/>
                </a:lnTo>
                <a:lnTo>
                  <a:pt x="30522" y="735856"/>
                </a:lnTo>
                <a:lnTo>
                  <a:pt x="9869" y="687277"/>
                </a:lnTo>
                <a:lnTo>
                  <a:pt x="526" y="638927"/>
                </a:lnTo>
                <a:lnTo>
                  <a:pt x="0" y="614894"/>
                </a:lnTo>
                <a:lnTo>
                  <a:pt x="2186" y="590986"/>
                </a:lnTo>
                <a:lnTo>
                  <a:pt x="14543" y="543638"/>
                </a:lnTo>
                <a:lnTo>
                  <a:pt x="37290" y="497065"/>
                </a:lnTo>
                <a:lnTo>
                  <a:pt x="70121" y="451448"/>
                </a:lnTo>
                <a:lnTo>
                  <a:pt x="112730" y="406972"/>
                </a:lnTo>
                <a:lnTo>
                  <a:pt x="164809" y="363817"/>
                </a:lnTo>
                <a:lnTo>
                  <a:pt x="226053" y="322166"/>
                </a:lnTo>
                <a:lnTo>
                  <a:pt x="260016" y="301961"/>
                </a:lnTo>
                <a:lnTo>
                  <a:pt x="296155" y="282202"/>
                </a:lnTo>
                <a:lnTo>
                  <a:pt x="334431" y="262909"/>
                </a:lnTo>
                <a:lnTo>
                  <a:pt x="374808" y="244106"/>
                </a:lnTo>
                <a:lnTo>
                  <a:pt x="417245" y="225816"/>
                </a:lnTo>
                <a:lnTo>
                  <a:pt x="461705" y="208062"/>
                </a:lnTo>
                <a:lnTo>
                  <a:pt x="508150" y="190866"/>
                </a:lnTo>
                <a:lnTo>
                  <a:pt x="556541" y="174251"/>
                </a:lnTo>
                <a:lnTo>
                  <a:pt x="606840" y="158240"/>
                </a:lnTo>
                <a:lnTo>
                  <a:pt x="659009" y="142856"/>
                </a:lnTo>
                <a:lnTo>
                  <a:pt x="713009" y="128121"/>
                </a:lnTo>
                <a:lnTo>
                  <a:pt x="768802" y="114059"/>
                </a:lnTo>
                <a:lnTo>
                  <a:pt x="826349" y="100692"/>
                </a:lnTo>
                <a:lnTo>
                  <a:pt x="885613" y="88043"/>
                </a:lnTo>
                <a:lnTo>
                  <a:pt x="946555" y="76134"/>
                </a:lnTo>
                <a:lnTo>
                  <a:pt x="1009137" y="64989"/>
                </a:lnTo>
                <a:lnTo>
                  <a:pt x="1073320" y="54630"/>
                </a:lnTo>
                <a:lnTo>
                  <a:pt x="1139067" y="45081"/>
                </a:lnTo>
                <a:lnTo>
                  <a:pt x="1206338" y="36363"/>
                </a:lnTo>
                <a:lnTo>
                  <a:pt x="1275095" y="28500"/>
                </a:lnTo>
                <a:lnTo>
                  <a:pt x="1345301" y="21514"/>
                </a:lnTo>
                <a:lnTo>
                  <a:pt x="1407196" y="16197"/>
                </a:lnTo>
                <a:lnTo>
                  <a:pt x="1469124" y="11648"/>
                </a:lnTo>
                <a:lnTo>
                  <a:pt x="1531038" y="7858"/>
                </a:lnTo>
                <a:lnTo>
                  <a:pt x="1592897" y="4820"/>
                </a:lnTo>
                <a:lnTo>
                  <a:pt x="1654654" y="2523"/>
                </a:lnTo>
                <a:lnTo>
                  <a:pt x="1716267" y="960"/>
                </a:lnTo>
                <a:lnTo>
                  <a:pt x="1777691" y="122"/>
                </a:lnTo>
                <a:lnTo>
                  <a:pt x="1838881" y="0"/>
                </a:lnTo>
                <a:lnTo>
                  <a:pt x="1899794" y="584"/>
                </a:lnTo>
                <a:lnTo>
                  <a:pt x="1960386" y="1868"/>
                </a:lnTo>
                <a:lnTo>
                  <a:pt x="2020612" y="3841"/>
                </a:lnTo>
                <a:lnTo>
                  <a:pt x="2080428" y="6496"/>
                </a:lnTo>
                <a:lnTo>
                  <a:pt x="2139790" y="9823"/>
                </a:lnTo>
                <a:lnTo>
                  <a:pt x="2198654" y="13814"/>
                </a:lnTo>
                <a:lnTo>
                  <a:pt x="2256976" y="18460"/>
                </a:lnTo>
                <a:lnTo>
                  <a:pt x="2314711" y="23752"/>
                </a:lnTo>
                <a:lnTo>
                  <a:pt x="2371815" y="29682"/>
                </a:lnTo>
                <a:lnTo>
                  <a:pt x="2428244" y="36240"/>
                </a:lnTo>
                <a:lnTo>
                  <a:pt x="2483955" y="43419"/>
                </a:lnTo>
                <a:lnTo>
                  <a:pt x="2538902" y="51210"/>
                </a:lnTo>
                <a:lnTo>
                  <a:pt x="2593041" y="59603"/>
                </a:lnTo>
                <a:lnTo>
                  <a:pt x="2646330" y="68590"/>
                </a:lnTo>
                <a:lnTo>
                  <a:pt x="2698722" y="78162"/>
                </a:lnTo>
                <a:lnTo>
                  <a:pt x="2750175" y="88311"/>
                </a:lnTo>
                <a:lnTo>
                  <a:pt x="2800643" y="99028"/>
                </a:lnTo>
                <a:lnTo>
                  <a:pt x="2850084" y="110304"/>
                </a:lnTo>
                <a:lnTo>
                  <a:pt x="2898452" y="122131"/>
                </a:lnTo>
                <a:lnTo>
                  <a:pt x="2945703" y="134499"/>
                </a:lnTo>
                <a:lnTo>
                  <a:pt x="2991794" y="147401"/>
                </a:lnTo>
                <a:lnTo>
                  <a:pt x="3036679" y="160826"/>
                </a:lnTo>
                <a:lnTo>
                  <a:pt x="3080316" y="174768"/>
                </a:lnTo>
                <a:lnTo>
                  <a:pt x="3122660" y="189216"/>
                </a:lnTo>
                <a:lnTo>
                  <a:pt x="3163666" y="204162"/>
                </a:lnTo>
                <a:lnTo>
                  <a:pt x="3203290" y="219598"/>
                </a:lnTo>
                <a:lnTo>
                  <a:pt x="3241489" y="235515"/>
                </a:lnTo>
                <a:lnTo>
                  <a:pt x="3278218" y="251904"/>
                </a:lnTo>
                <a:lnTo>
                  <a:pt x="3313433" y="268756"/>
                </a:lnTo>
                <a:lnTo>
                  <a:pt x="3379143" y="303816"/>
                </a:lnTo>
                <a:lnTo>
                  <a:pt x="3438268" y="340624"/>
                </a:lnTo>
                <a:lnTo>
                  <a:pt x="3490452" y="379112"/>
                </a:lnTo>
                <a:lnTo>
                  <a:pt x="3535344" y="419209"/>
                </a:lnTo>
                <a:lnTo>
                  <a:pt x="3572589" y="460846"/>
                </a:lnTo>
                <a:lnTo>
                  <a:pt x="3610162" y="519894"/>
                </a:lnTo>
                <a:lnTo>
                  <a:pt x="3630699" y="579161"/>
                </a:lnTo>
                <a:lnTo>
                  <a:pt x="3634697" y="608757"/>
                </a:lnTo>
                <a:lnTo>
                  <a:pt x="3634578" y="638266"/>
                </a:lnTo>
                <a:lnTo>
                  <a:pt x="3622180" y="696832"/>
                </a:lnTo>
                <a:lnTo>
                  <a:pt x="3593882" y="754481"/>
                </a:lnTo>
                <a:lnTo>
                  <a:pt x="3550063" y="810834"/>
                </a:lnTo>
                <a:lnTo>
                  <a:pt x="3522451" y="838406"/>
                </a:lnTo>
                <a:lnTo>
                  <a:pt x="3491102" y="865513"/>
                </a:lnTo>
                <a:lnTo>
                  <a:pt x="3456062" y="892107"/>
                </a:lnTo>
                <a:lnTo>
                  <a:pt x="3417378" y="918140"/>
                </a:lnTo>
                <a:lnTo>
                  <a:pt x="3375098" y="943566"/>
                </a:lnTo>
                <a:lnTo>
                  <a:pt x="3329269" y="968338"/>
                </a:lnTo>
                <a:lnTo>
                  <a:pt x="3279939" y="992407"/>
                </a:lnTo>
                <a:lnTo>
                  <a:pt x="3227154" y="1015726"/>
                </a:lnTo>
                <a:lnTo>
                  <a:pt x="3170963" y="1038249"/>
                </a:lnTo>
                <a:lnTo>
                  <a:pt x="3111413" y="1059928"/>
                </a:lnTo>
                <a:lnTo>
                  <a:pt x="3048550" y="1080716"/>
                </a:lnTo>
                <a:lnTo>
                  <a:pt x="2982423" y="1100566"/>
                </a:lnTo>
                <a:lnTo>
                  <a:pt x="2913078" y="1119429"/>
                </a:lnTo>
                <a:lnTo>
                  <a:pt x="3369326" y="1709281"/>
                </a:lnTo>
                <a:close/>
              </a:path>
            </a:pathLst>
          </a:custGeom>
          <a:ln w="15239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6334" y="1730932"/>
            <a:ext cx="215646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How can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I </a:t>
            </a: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make</a:t>
            </a:r>
            <a:r>
              <a:rPr sz="1800" b="1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it?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7931" y="1199616"/>
            <a:ext cx="3636010" cy="1917700"/>
          </a:xfrm>
          <a:custGeom>
            <a:avLst/>
            <a:gdLst/>
            <a:ahLst/>
            <a:cxnLst/>
            <a:rect l="l" t="t" r="r" b="b"/>
            <a:pathLst>
              <a:path w="3636009" h="1917700">
                <a:moveTo>
                  <a:pt x="1809384" y="0"/>
                </a:moveTo>
                <a:lnTo>
                  <a:pt x="1751623" y="415"/>
                </a:lnTo>
                <a:lnTo>
                  <a:pt x="1694072" y="1459"/>
                </a:lnTo>
                <a:lnTo>
                  <a:pt x="1636774" y="3127"/>
                </a:lnTo>
                <a:lnTo>
                  <a:pt x="1579770" y="5413"/>
                </a:lnTo>
                <a:lnTo>
                  <a:pt x="1523101" y="8310"/>
                </a:lnTo>
                <a:lnTo>
                  <a:pt x="1466809" y="11813"/>
                </a:lnTo>
                <a:lnTo>
                  <a:pt x="1410935" y="15916"/>
                </a:lnTo>
                <a:lnTo>
                  <a:pt x="1355520" y="20612"/>
                </a:lnTo>
                <a:lnTo>
                  <a:pt x="1300608" y="25895"/>
                </a:lnTo>
                <a:lnTo>
                  <a:pt x="1246237" y="31760"/>
                </a:lnTo>
                <a:lnTo>
                  <a:pt x="1192451" y="38201"/>
                </a:lnTo>
                <a:lnTo>
                  <a:pt x="1139290" y="45212"/>
                </a:lnTo>
                <a:lnTo>
                  <a:pt x="1086797" y="52786"/>
                </a:lnTo>
                <a:lnTo>
                  <a:pt x="1035011" y="60918"/>
                </a:lnTo>
                <a:lnTo>
                  <a:pt x="983976" y="69602"/>
                </a:lnTo>
                <a:lnTo>
                  <a:pt x="933732" y="78831"/>
                </a:lnTo>
                <a:lnTo>
                  <a:pt x="884321" y="88600"/>
                </a:lnTo>
                <a:lnTo>
                  <a:pt x="835785" y="98903"/>
                </a:lnTo>
                <a:lnTo>
                  <a:pt x="788164" y="109734"/>
                </a:lnTo>
                <a:lnTo>
                  <a:pt x="741500" y="121087"/>
                </a:lnTo>
                <a:lnTo>
                  <a:pt x="695835" y="132955"/>
                </a:lnTo>
                <a:lnTo>
                  <a:pt x="651211" y="145333"/>
                </a:lnTo>
                <a:lnTo>
                  <a:pt x="607668" y="158215"/>
                </a:lnTo>
                <a:lnTo>
                  <a:pt x="565247" y="171595"/>
                </a:lnTo>
                <a:lnTo>
                  <a:pt x="523992" y="185467"/>
                </a:lnTo>
                <a:lnTo>
                  <a:pt x="483943" y="199825"/>
                </a:lnTo>
                <a:lnTo>
                  <a:pt x="445141" y="214662"/>
                </a:lnTo>
                <a:lnTo>
                  <a:pt x="407627" y="229974"/>
                </a:lnTo>
                <a:lnTo>
                  <a:pt x="371445" y="245753"/>
                </a:lnTo>
                <a:lnTo>
                  <a:pt x="336634" y="261995"/>
                </a:lnTo>
                <a:lnTo>
                  <a:pt x="271294" y="295840"/>
                </a:lnTo>
                <a:lnTo>
                  <a:pt x="211938" y="331461"/>
                </a:lnTo>
                <a:lnTo>
                  <a:pt x="158900" y="368810"/>
                </a:lnTo>
                <a:lnTo>
                  <a:pt x="107971" y="412105"/>
                </a:lnTo>
                <a:lnTo>
                  <a:pt x="63363" y="460483"/>
                </a:lnTo>
                <a:lnTo>
                  <a:pt x="30749" y="509221"/>
                </a:lnTo>
                <a:lnTo>
                  <a:pt x="9871" y="558113"/>
                </a:lnTo>
                <a:lnTo>
                  <a:pt x="473" y="606947"/>
                </a:lnTo>
                <a:lnTo>
                  <a:pt x="0" y="631278"/>
                </a:lnTo>
                <a:lnTo>
                  <a:pt x="2300" y="655516"/>
                </a:lnTo>
                <a:lnTo>
                  <a:pt x="15093" y="703610"/>
                </a:lnTo>
                <a:lnTo>
                  <a:pt x="38598" y="751019"/>
                </a:lnTo>
                <a:lnTo>
                  <a:pt x="72556" y="797536"/>
                </a:lnTo>
                <a:lnTo>
                  <a:pt x="116712" y="842950"/>
                </a:lnTo>
                <a:lnTo>
                  <a:pt x="170810" y="887053"/>
                </a:lnTo>
                <a:lnTo>
                  <a:pt x="234592" y="929636"/>
                </a:lnTo>
                <a:lnTo>
                  <a:pt x="270035" y="950291"/>
                </a:lnTo>
                <a:lnTo>
                  <a:pt x="307802" y="970489"/>
                </a:lnTo>
                <a:lnTo>
                  <a:pt x="347863" y="990201"/>
                </a:lnTo>
                <a:lnTo>
                  <a:pt x="390184" y="1009403"/>
                </a:lnTo>
                <a:lnTo>
                  <a:pt x="434735" y="1028068"/>
                </a:lnTo>
                <a:lnTo>
                  <a:pt x="481482" y="1046170"/>
                </a:lnTo>
                <a:lnTo>
                  <a:pt x="530393" y="1063682"/>
                </a:lnTo>
                <a:lnTo>
                  <a:pt x="581437" y="1080579"/>
                </a:lnTo>
                <a:lnTo>
                  <a:pt x="634582" y="1096835"/>
                </a:lnTo>
                <a:lnTo>
                  <a:pt x="689795" y="1112423"/>
                </a:lnTo>
                <a:lnTo>
                  <a:pt x="747045" y="1127318"/>
                </a:lnTo>
                <a:lnTo>
                  <a:pt x="806299" y="1141492"/>
                </a:lnTo>
                <a:lnTo>
                  <a:pt x="867525" y="1154920"/>
                </a:lnTo>
                <a:lnTo>
                  <a:pt x="930691" y="1167577"/>
                </a:lnTo>
                <a:lnTo>
                  <a:pt x="995765" y="1179434"/>
                </a:lnTo>
                <a:lnTo>
                  <a:pt x="1062716" y="1190468"/>
                </a:lnTo>
                <a:lnTo>
                  <a:pt x="1131511" y="1200651"/>
                </a:lnTo>
                <a:lnTo>
                  <a:pt x="1071884" y="1917286"/>
                </a:lnTo>
                <a:lnTo>
                  <a:pt x="1811875" y="1246790"/>
                </a:lnTo>
                <a:lnTo>
                  <a:pt x="1875189" y="1246483"/>
                </a:lnTo>
                <a:lnTo>
                  <a:pt x="1938103" y="1245431"/>
                </a:lnTo>
                <a:lnTo>
                  <a:pt x="2000573" y="1243643"/>
                </a:lnTo>
                <a:lnTo>
                  <a:pt x="2062553" y="1241130"/>
                </a:lnTo>
                <a:lnTo>
                  <a:pt x="2124001" y="1237902"/>
                </a:lnTo>
                <a:lnTo>
                  <a:pt x="2184872" y="1233968"/>
                </a:lnTo>
                <a:lnTo>
                  <a:pt x="2245122" y="1229340"/>
                </a:lnTo>
                <a:lnTo>
                  <a:pt x="2304706" y="1224027"/>
                </a:lnTo>
                <a:lnTo>
                  <a:pt x="2363581" y="1218039"/>
                </a:lnTo>
                <a:lnTo>
                  <a:pt x="2421702" y="1211386"/>
                </a:lnTo>
                <a:lnTo>
                  <a:pt x="2479025" y="1204080"/>
                </a:lnTo>
                <a:lnTo>
                  <a:pt x="2535507" y="1196129"/>
                </a:lnTo>
                <a:lnTo>
                  <a:pt x="2591101" y="1187544"/>
                </a:lnTo>
                <a:lnTo>
                  <a:pt x="2645766" y="1178335"/>
                </a:lnTo>
                <a:lnTo>
                  <a:pt x="2699455" y="1168513"/>
                </a:lnTo>
                <a:lnTo>
                  <a:pt x="2752126" y="1158087"/>
                </a:lnTo>
                <a:lnTo>
                  <a:pt x="2803734" y="1147068"/>
                </a:lnTo>
                <a:lnTo>
                  <a:pt x="2854235" y="1135465"/>
                </a:lnTo>
                <a:lnTo>
                  <a:pt x="2903585" y="1123289"/>
                </a:lnTo>
                <a:lnTo>
                  <a:pt x="2951739" y="1110550"/>
                </a:lnTo>
                <a:lnTo>
                  <a:pt x="2998653" y="1097259"/>
                </a:lnTo>
                <a:lnTo>
                  <a:pt x="3044283" y="1083425"/>
                </a:lnTo>
                <a:lnTo>
                  <a:pt x="3088585" y="1069058"/>
                </a:lnTo>
                <a:lnTo>
                  <a:pt x="3131515" y="1054169"/>
                </a:lnTo>
                <a:lnTo>
                  <a:pt x="3173029" y="1038768"/>
                </a:lnTo>
                <a:lnTo>
                  <a:pt x="3213082" y="1022864"/>
                </a:lnTo>
                <a:lnTo>
                  <a:pt x="3251630" y="1006469"/>
                </a:lnTo>
                <a:lnTo>
                  <a:pt x="3288630" y="989592"/>
                </a:lnTo>
                <a:lnTo>
                  <a:pt x="3324036" y="972244"/>
                </a:lnTo>
                <a:lnTo>
                  <a:pt x="3357805" y="954434"/>
                </a:lnTo>
                <a:lnTo>
                  <a:pt x="3420254" y="917470"/>
                </a:lnTo>
                <a:lnTo>
                  <a:pt x="3475624" y="878782"/>
                </a:lnTo>
                <a:lnTo>
                  <a:pt x="3527425" y="834830"/>
                </a:lnTo>
                <a:lnTo>
                  <a:pt x="3572033" y="786452"/>
                </a:lnTo>
                <a:lnTo>
                  <a:pt x="3604647" y="737714"/>
                </a:lnTo>
                <a:lnTo>
                  <a:pt x="3625525" y="688822"/>
                </a:lnTo>
                <a:lnTo>
                  <a:pt x="3634923" y="639988"/>
                </a:lnTo>
                <a:lnTo>
                  <a:pt x="3635396" y="615657"/>
                </a:lnTo>
                <a:lnTo>
                  <a:pt x="3633096" y="591419"/>
                </a:lnTo>
                <a:lnTo>
                  <a:pt x="3620303" y="543326"/>
                </a:lnTo>
                <a:lnTo>
                  <a:pt x="3596798" y="495916"/>
                </a:lnTo>
                <a:lnTo>
                  <a:pt x="3562840" y="449400"/>
                </a:lnTo>
                <a:lnTo>
                  <a:pt x="3518683" y="403986"/>
                </a:lnTo>
                <a:lnTo>
                  <a:pt x="3464586" y="359884"/>
                </a:lnTo>
                <a:lnTo>
                  <a:pt x="3400804" y="317302"/>
                </a:lnTo>
                <a:lnTo>
                  <a:pt x="3365361" y="296646"/>
                </a:lnTo>
                <a:lnTo>
                  <a:pt x="3327593" y="276449"/>
                </a:lnTo>
                <a:lnTo>
                  <a:pt x="3287533" y="256737"/>
                </a:lnTo>
                <a:lnTo>
                  <a:pt x="3245211" y="237536"/>
                </a:lnTo>
                <a:lnTo>
                  <a:pt x="3200661" y="218871"/>
                </a:lnTo>
                <a:lnTo>
                  <a:pt x="3153914" y="200770"/>
                </a:lnTo>
                <a:lnTo>
                  <a:pt x="3105003" y="183258"/>
                </a:lnTo>
                <a:lnTo>
                  <a:pt x="3053958" y="166361"/>
                </a:lnTo>
                <a:lnTo>
                  <a:pt x="3000814" y="150106"/>
                </a:lnTo>
                <a:lnTo>
                  <a:pt x="2945601" y="134519"/>
                </a:lnTo>
                <a:lnTo>
                  <a:pt x="2888351" y="119625"/>
                </a:lnTo>
                <a:lnTo>
                  <a:pt x="2829097" y="105452"/>
                </a:lnTo>
                <a:lnTo>
                  <a:pt x="2767871" y="92024"/>
                </a:lnTo>
                <a:lnTo>
                  <a:pt x="2704705" y="79368"/>
                </a:lnTo>
                <a:lnTo>
                  <a:pt x="2639630" y="67511"/>
                </a:lnTo>
                <a:lnTo>
                  <a:pt x="2572680" y="56479"/>
                </a:lnTo>
                <a:lnTo>
                  <a:pt x="2503885" y="46297"/>
                </a:lnTo>
                <a:lnTo>
                  <a:pt x="2446826" y="38691"/>
                </a:lnTo>
                <a:lnTo>
                  <a:pt x="2389481" y="31787"/>
                </a:lnTo>
                <a:lnTo>
                  <a:pt x="2331890" y="25578"/>
                </a:lnTo>
                <a:lnTo>
                  <a:pt x="2274095" y="20058"/>
                </a:lnTo>
                <a:lnTo>
                  <a:pt x="2216139" y="15222"/>
                </a:lnTo>
                <a:lnTo>
                  <a:pt x="2158062" y="11063"/>
                </a:lnTo>
                <a:lnTo>
                  <a:pt x="2099905" y="7576"/>
                </a:lnTo>
                <a:lnTo>
                  <a:pt x="2041711" y="4754"/>
                </a:lnTo>
                <a:lnTo>
                  <a:pt x="1983520" y="2591"/>
                </a:lnTo>
                <a:lnTo>
                  <a:pt x="1925374" y="1082"/>
                </a:lnTo>
                <a:lnTo>
                  <a:pt x="1867315" y="220"/>
                </a:lnTo>
                <a:lnTo>
                  <a:pt x="18093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186" y="1199616"/>
            <a:ext cx="3636010" cy="1917700"/>
          </a:xfrm>
          <a:custGeom>
            <a:avLst/>
            <a:gdLst/>
            <a:ahLst/>
            <a:cxnLst/>
            <a:rect l="l" t="t" r="r" b="b"/>
            <a:pathLst>
              <a:path w="3636009" h="1917700">
                <a:moveTo>
                  <a:pt x="1071884" y="1917286"/>
                </a:moveTo>
                <a:lnTo>
                  <a:pt x="1131511" y="1200651"/>
                </a:lnTo>
                <a:lnTo>
                  <a:pt x="1062716" y="1190468"/>
                </a:lnTo>
                <a:lnTo>
                  <a:pt x="995765" y="1179434"/>
                </a:lnTo>
                <a:lnTo>
                  <a:pt x="930691" y="1167577"/>
                </a:lnTo>
                <a:lnTo>
                  <a:pt x="867525" y="1154920"/>
                </a:lnTo>
                <a:lnTo>
                  <a:pt x="806299" y="1141492"/>
                </a:lnTo>
                <a:lnTo>
                  <a:pt x="747045" y="1127318"/>
                </a:lnTo>
                <a:lnTo>
                  <a:pt x="689795" y="1112423"/>
                </a:lnTo>
                <a:lnTo>
                  <a:pt x="634582" y="1096835"/>
                </a:lnTo>
                <a:lnTo>
                  <a:pt x="581437" y="1080579"/>
                </a:lnTo>
                <a:lnTo>
                  <a:pt x="530393" y="1063682"/>
                </a:lnTo>
                <a:lnTo>
                  <a:pt x="481482" y="1046170"/>
                </a:lnTo>
                <a:lnTo>
                  <a:pt x="434735" y="1028068"/>
                </a:lnTo>
                <a:lnTo>
                  <a:pt x="390184" y="1009403"/>
                </a:lnTo>
                <a:lnTo>
                  <a:pt x="347863" y="990201"/>
                </a:lnTo>
                <a:lnTo>
                  <a:pt x="307802" y="970489"/>
                </a:lnTo>
                <a:lnTo>
                  <a:pt x="270035" y="950291"/>
                </a:lnTo>
                <a:lnTo>
                  <a:pt x="234592" y="929636"/>
                </a:lnTo>
                <a:lnTo>
                  <a:pt x="201506" y="908548"/>
                </a:lnTo>
                <a:lnTo>
                  <a:pt x="142535" y="865179"/>
                </a:lnTo>
                <a:lnTo>
                  <a:pt x="93376" y="820394"/>
                </a:lnTo>
                <a:lnTo>
                  <a:pt x="54286" y="774402"/>
                </a:lnTo>
                <a:lnTo>
                  <a:pt x="25523" y="727413"/>
                </a:lnTo>
                <a:lnTo>
                  <a:pt x="7342" y="679635"/>
                </a:lnTo>
                <a:lnTo>
                  <a:pt x="0" y="631278"/>
                </a:lnTo>
                <a:lnTo>
                  <a:pt x="473" y="606947"/>
                </a:lnTo>
                <a:lnTo>
                  <a:pt x="9871" y="558113"/>
                </a:lnTo>
                <a:lnTo>
                  <a:pt x="30749" y="509221"/>
                </a:lnTo>
                <a:lnTo>
                  <a:pt x="63363" y="460483"/>
                </a:lnTo>
                <a:lnTo>
                  <a:pt x="107971" y="412105"/>
                </a:lnTo>
                <a:lnTo>
                  <a:pt x="158900" y="368810"/>
                </a:lnTo>
                <a:lnTo>
                  <a:pt x="211938" y="331461"/>
                </a:lnTo>
                <a:lnTo>
                  <a:pt x="271294" y="295840"/>
                </a:lnTo>
                <a:lnTo>
                  <a:pt x="336634" y="261995"/>
                </a:lnTo>
                <a:lnTo>
                  <a:pt x="371445" y="245753"/>
                </a:lnTo>
                <a:lnTo>
                  <a:pt x="407627" y="229974"/>
                </a:lnTo>
                <a:lnTo>
                  <a:pt x="445141" y="214662"/>
                </a:lnTo>
                <a:lnTo>
                  <a:pt x="483943" y="199825"/>
                </a:lnTo>
                <a:lnTo>
                  <a:pt x="523992" y="185467"/>
                </a:lnTo>
                <a:lnTo>
                  <a:pt x="565247" y="171595"/>
                </a:lnTo>
                <a:lnTo>
                  <a:pt x="607668" y="158215"/>
                </a:lnTo>
                <a:lnTo>
                  <a:pt x="651211" y="145333"/>
                </a:lnTo>
                <a:lnTo>
                  <a:pt x="695835" y="132955"/>
                </a:lnTo>
                <a:lnTo>
                  <a:pt x="741500" y="121087"/>
                </a:lnTo>
                <a:lnTo>
                  <a:pt x="788164" y="109734"/>
                </a:lnTo>
                <a:lnTo>
                  <a:pt x="835785" y="98903"/>
                </a:lnTo>
                <a:lnTo>
                  <a:pt x="884321" y="88600"/>
                </a:lnTo>
                <a:lnTo>
                  <a:pt x="933732" y="78831"/>
                </a:lnTo>
                <a:lnTo>
                  <a:pt x="983976" y="69602"/>
                </a:lnTo>
                <a:lnTo>
                  <a:pt x="1035011" y="60918"/>
                </a:lnTo>
                <a:lnTo>
                  <a:pt x="1086797" y="52786"/>
                </a:lnTo>
                <a:lnTo>
                  <a:pt x="1139290" y="45212"/>
                </a:lnTo>
                <a:lnTo>
                  <a:pt x="1192451" y="38201"/>
                </a:lnTo>
                <a:lnTo>
                  <a:pt x="1246237" y="31760"/>
                </a:lnTo>
                <a:lnTo>
                  <a:pt x="1300608" y="25895"/>
                </a:lnTo>
                <a:lnTo>
                  <a:pt x="1355520" y="20612"/>
                </a:lnTo>
                <a:lnTo>
                  <a:pt x="1410935" y="15916"/>
                </a:lnTo>
                <a:lnTo>
                  <a:pt x="1466809" y="11813"/>
                </a:lnTo>
                <a:lnTo>
                  <a:pt x="1523101" y="8310"/>
                </a:lnTo>
                <a:lnTo>
                  <a:pt x="1579770" y="5413"/>
                </a:lnTo>
                <a:lnTo>
                  <a:pt x="1636774" y="3127"/>
                </a:lnTo>
                <a:lnTo>
                  <a:pt x="1694072" y="1459"/>
                </a:lnTo>
                <a:lnTo>
                  <a:pt x="1751623" y="415"/>
                </a:lnTo>
                <a:lnTo>
                  <a:pt x="1809384" y="0"/>
                </a:lnTo>
                <a:lnTo>
                  <a:pt x="1867315" y="220"/>
                </a:lnTo>
                <a:lnTo>
                  <a:pt x="1925374" y="1082"/>
                </a:lnTo>
                <a:lnTo>
                  <a:pt x="1983520" y="2591"/>
                </a:lnTo>
                <a:lnTo>
                  <a:pt x="2041711" y="4754"/>
                </a:lnTo>
                <a:lnTo>
                  <a:pt x="2099905" y="7576"/>
                </a:lnTo>
                <a:lnTo>
                  <a:pt x="2158062" y="11063"/>
                </a:lnTo>
                <a:lnTo>
                  <a:pt x="2216139" y="15222"/>
                </a:lnTo>
                <a:lnTo>
                  <a:pt x="2274095" y="20058"/>
                </a:lnTo>
                <a:lnTo>
                  <a:pt x="2331890" y="25578"/>
                </a:lnTo>
                <a:lnTo>
                  <a:pt x="2389481" y="31787"/>
                </a:lnTo>
                <a:lnTo>
                  <a:pt x="2446826" y="38691"/>
                </a:lnTo>
                <a:lnTo>
                  <a:pt x="2503885" y="46297"/>
                </a:lnTo>
                <a:lnTo>
                  <a:pt x="2572680" y="56479"/>
                </a:lnTo>
                <a:lnTo>
                  <a:pt x="2639630" y="67511"/>
                </a:lnTo>
                <a:lnTo>
                  <a:pt x="2704705" y="79368"/>
                </a:lnTo>
                <a:lnTo>
                  <a:pt x="2767871" y="92024"/>
                </a:lnTo>
                <a:lnTo>
                  <a:pt x="2829097" y="105452"/>
                </a:lnTo>
                <a:lnTo>
                  <a:pt x="2888351" y="119625"/>
                </a:lnTo>
                <a:lnTo>
                  <a:pt x="2945601" y="134519"/>
                </a:lnTo>
                <a:lnTo>
                  <a:pt x="3000814" y="150106"/>
                </a:lnTo>
                <a:lnTo>
                  <a:pt x="3053958" y="166361"/>
                </a:lnTo>
                <a:lnTo>
                  <a:pt x="3105003" y="183258"/>
                </a:lnTo>
                <a:lnTo>
                  <a:pt x="3153914" y="200770"/>
                </a:lnTo>
                <a:lnTo>
                  <a:pt x="3200661" y="218871"/>
                </a:lnTo>
                <a:lnTo>
                  <a:pt x="3245211" y="237536"/>
                </a:lnTo>
                <a:lnTo>
                  <a:pt x="3287533" y="256737"/>
                </a:lnTo>
                <a:lnTo>
                  <a:pt x="3327593" y="276449"/>
                </a:lnTo>
                <a:lnTo>
                  <a:pt x="3365361" y="296646"/>
                </a:lnTo>
                <a:lnTo>
                  <a:pt x="3400804" y="317302"/>
                </a:lnTo>
                <a:lnTo>
                  <a:pt x="3433889" y="338390"/>
                </a:lnTo>
                <a:lnTo>
                  <a:pt x="3492861" y="381758"/>
                </a:lnTo>
                <a:lnTo>
                  <a:pt x="3542020" y="426542"/>
                </a:lnTo>
                <a:lnTo>
                  <a:pt x="3581110" y="472534"/>
                </a:lnTo>
                <a:lnTo>
                  <a:pt x="3609873" y="519523"/>
                </a:lnTo>
                <a:lnTo>
                  <a:pt x="3628054" y="567300"/>
                </a:lnTo>
                <a:lnTo>
                  <a:pt x="3635396" y="615657"/>
                </a:lnTo>
                <a:lnTo>
                  <a:pt x="3634923" y="639988"/>
                </a:lnTo>
                <a:lnTo>
                  <a:pt x="3625525" y="688822"/>
                </a:lnTo>
                <a:lnTo>
                  <a:pt x="3604647" y="737714"/>
                </a:lnTo>
                <a:lnTo>
                  <a:pt x="3572033" y="786452"/>
                </a:lnTo>
                <a:lnTo>
                  <a:pt x="3527425" y="834830"/>
                </a:lnTo>
                <a:lnTo>
                  <a:pt x="3475624" y="878782"/>
                </a:lnTo>
                <a:lnTo>
                  <a:pt x="3420254" y="917470"/>
                </a:lnTo>
                <a:lnTo>
                  <a:pt x="3357805" y="954434"/>
                </a:lnTo>
                <a:lnTo>
                  <a:pt x="3324036" y="972244"/>
                </a:lnTo>
                <a:lnTo>
                  <a:pt x="3288630" y="989592"/>
                </a:lnTo>
                <a:lnTo>
                  <a:pt x="3251630" y="1006469"/>
                </a:lnTo>
                <a:lnTo>
                  <a:pt x="3213082" y="1022864"/>
                </a:lnTo>
                <a:lnTo>
                  <a:pt x="3173029" y="1038768"/>
                </a:lnTo>
                <a:lnTo>
                  <a:pt x="3131515" y="1054169"/>
                </a:lnTo>
                <a:lnTo>
                  <a:pt x="3088585" y="1069058"/>
                </a:lnTo>
                <a:lnTo>
                  <a:pt x="3044283" y="1083425"/>
                </a:lnTo>
                <a:lnTo>
                  <a:pt x="2998653" y="1097259"/>
                </a:lnTo>
                <a:lnTo>
                  <a:pt x="2951739" y="1110550"/>
                </a:lnTo>
                <a:lnTo>
                  <a:pt x="2903585" y="1123289"/>
                </a:lnTo>
                <a:lnTo>
                  <a:pt x="2854235" y="1135465"/>
                </a:lnTo>
                <a:lnTo>
                  <a:pt x="2803734" y="1147068"/>
                </a:lnTo>
                <a:lnTo>
                  <a:pt x="2752126" y="1158087"/>
                </a:lnTo>
                <a:lnTo>
                  <a:pt x="2699455" y="1168513"/>
                </a:lnTo>
                <a:lnTo>
                  <a:pt x="2645766" y="1178335"/>
                </a:lnTo>
                <a:lnTo>
                  <a:pt x="2591101" y="1187544"/>
                </a:lnTo>
                <a:lnTo>
                  <a:pt x="2535507" y="1196129"/>
                </a:lnTo>
                <a:lnTo>
                  <a:pt x="2479025" y="1204080"/>
                </a:lnTo>
                <a:lnTo>
                  <a:pt x="2421702" y="1211386"/>
                </a:lnTo>
                <a:lnTo>
                  <a:pt x="2363581" y="1218039"/>
                </a:lnTo>
                <a:lnTo>
                  <a:pt x="2304706" y="1224027"/>
                </a:lnTo>
                <a:lnTo>
                  <a:pt x="2245122" y="1229340"/>
                </a:lnTo>
                <a:lnTo>
                  <a:pt x="2184872" y="1233968"/>
                </a:lnTo>
                <a:lnTo>
                  <a:pt x="2124001" y="1237902"/>
                </a:lnTo>
                <a:lnTo>
                  <a:pt x="2062553" y="1241130"/>
                </a:lnTo>
                <a:lnTo>
                  <a:pt x="2000573" y="1243643"/>
                </a:lnTo>
                <a:lnTo>
                  <a:pt x="1938103" y="1245431"/>
                </a:lnTo>
                <a:lnTo>
                  <a:pt x="1875189" y="1246483"/>
                </a:lnTo>
                <a:lnTo>
                  <a:pt x="1811875" y="1246790"/>
                </a:lnTo>
                <a:lnTo>
                  <a:pt x="1071884" y="1917286"/>
                </a:lnTo>
                <a:close/>
              </a:path>
            </a:pathLst>
          </a:custGeom>
          <a:ln w="15240">
            <a:solidFill>
              <a:srgbClr val="193F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2803" y="1589327"/>
            <a:ext cx="216662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How can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I </a:t>
            </a: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break</a:t>
            </a:r>
            <a:r>
              <a:rPr sz="1800" b="1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it?</a:t>
            </a:r>
            <a:endParaRPr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79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1234</Words>
  <Application>Microsoft Office PowerPoint</Application>
  <PresentationFormat>Widescreen</PresentationFormat>
  <Paragraphs>322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Cabin</vt:lpstr>
      <vt:lpstr>Calibri</vt:lpstr>
      <vt:lpstr>Century Gothic</vt:lpstr>
      <vt:lpstr>Times New Roman</vt:lpstr>
      <vt:lpstr>Wingdings</vt:lpstr>
      <vt:lpstr>Wingdings 3</vt:lpstr>
      <vt:lpstr>Office Theme</vt:lpstr>
      <vt:lpstr>   DevOps Introduction  by Amit Vashist </vt:lpstr>
      <vt:lpstr>Table of Content</vt:lpstr>
      <vt:lpstr>It’s not my problem !</vt:lpstr>
      <vt:lpstr>Software Delivery Life Cycle (SDLC)</vt:lpstr>
      <vt:lpstr>Software Development Lifecycle</vt:lpstr>
      <vt:lpstr>SDLC Methodologies</vt:lpstr>
      <vt:lpstr>Agile Manifesto</vt:lpstr>
      <vt:lpstr>Agile Evolution</vt:lpstr>
      <vt:lpstr>Developers Vs Testers</vt:lpstr>
      <vt:lpstr>Developers + Testers!</vt:lpstr>
      <vt:lpstr>Scrum </vt:lpstr>
      <vt:lpstr>Agile vs DevOps</vt:lpstr>
      <vt:lpstr>DevOps Evolution</vt:lpstr>
      <vt:lpstr>Cont. Delivery to Cont. Deployment</vt:lpstr>
      <vt:lpstr>Development Vs Operations</vt:lpstr>
      <vt:lpstr>What is DevOps?</vt:lpstr>
      <vt:lpstr>Basics of Lean Software Development</vt:lpstr>
      <vt:lpstr>DevOps Values</vt:lpstr>
      <vt:lpstr>Why DevOps?</vt:lpstr>
      <vt:lpstr>DevOps Values</vt:lpstr>
      <vt:lpstr>State of DevOps Report (2012)</vt:lpstr>
      <vt:lpstr>DevOps Objectives</vt:lpstr>
      <vt:lpstr>Prerequisites for DevOps Success</vt:lpstr>
      <vt:lpstr>Alignment with the business needs</vt:lpstr>
      <vt:lpstr>DevOps Adoption Steps</vt:lpstr>
      <vt:lpstr>DevOps Patterns</vt:lpstr>
      <vt:lpstr>Service Quality Metrics</vt:lpstr>
      <vt:lpstr>PowerPoint Presentation</vt:lpstr>
      <vt:lpstr>AGENDA</vt:lpstr>
      <vt:lpstr>Why Automation?</vt:lpstr>
      <vt:lpstr>Collaborative Life Cycle Management</vt:lpstr>
      <vt:lpstr>DevOps Tools</vt:lpstr>
      <vt:lpstr>DevOps Tool Chain</vt:lpstr>
      <vt:lpstr>Continuous Integration (CI) Systems</vt:lpstr>
      <vt:lpstr>Continuous Integration (CI) Systems</vt:lpstr>
      <vt:lpstr>System Configuration Automation</vt:lpstr>
      <vt:lpstr>Build and Dependency Management  Systems</vt:lpstr>
      <vt:lpstr>DevOps Process</vt:lpstr>
      <vt:lpstr>DevOps Benefits</vt:lpstr>
      <vt:lpstr>DevOps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Amit Kumar</cp:lastModifiedBy>
  <cp:revision>452</cp:revision>
  <dcterms:created xsi:type="dcterms:W3CDTF">2013-06-18T20:54:41Z</dcterms:created>
  <dcterms:modified xsi:type="dcterms:W3CDTF">2017-10-25T06:02:49Z</dcterms:modified>
</cp:coreProperties>
</file>