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590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7F62B7-7562-4F13-95A2-E3AA1CCEC5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8F3517E-C23D-4595-B2ED-F4C0162057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1737C7-937C-4B0A-94CF-A2742690D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D32EC-4DDC-4EA3-919D-6F682D55C089}" type="datetimeFigureOut">
              <a:rPr lang="en-GB" smtClean="0"/>
              <a:t>29/01/2021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A6A376-216E-4F67-9675-6392E176A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D4F439-74CD-46C7-A272-55AEF6D15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CE818-5CB2-4E3D-8BAB-F9519B97B5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9457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E87782-EB49-4554-8032-4A0CE2E29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EE4BAC3-3C52-4835-ABEF-81F6029FE2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D50C77-1415-4CB5-B508-B9583A1B8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D32EC-4DDC-4EA3-919D-6F682D55C089}" type="datetimeFigureOut">
              <a:rPr lang="en-GB" smtClean="0"/>
              <a:t>29/01/2021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51EC81-1B04-4659-9941-52950142C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003CE7-E0BB-4EDD-BA7C-801B746FF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CE818-5CB2-4E3D-8BAB-F9519B97B5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7650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E05EA49-A005-4415-9B6D-C679A93117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C20A308-8D15-405F-8E97-178A61544D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E3406C-3859-4D81-805A-A205AD858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D32EC-4DDC-4EA3-919D-6F682D55C089}" type="datetimeFigureOut">
              <a:rPr lang="en-GB" smtClean="0"/>
              <a:t>29/01/2021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1DE492-2487-4ABB-B1BE-D81222A78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94295D-420C-4BF9-BA1F-427FDE5F9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CE818-5CB2-4E3D-8BAB-F9519B97B5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163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7BFFFE-CEF1-45B9-8D87-72280AF13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B9DABB-230B-4355-B7AA-A2A9383D5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1786F0-84E3-4A49-B8CA-8FAC10BAE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D32EC-4DDC-4EA3-919D-6F682D55C089}" type="datetimeFigureOut">
              <a:rPr lang="en-GB" smtClean="0"/>
              <a:t>29/01/2021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FBEFEB-0C99-4BF2-B85B-FFCE8DB52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F71255-0670-4262-88BC-E1C72E446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CE818-5CB2-4E3D-8BAB-F9519B97B5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7153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A0BDAB-3B74-4439-80C1-6E098F8A4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2DF87D-EFC2-40BF-8875-77F923B915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F84096-E7E4-4568-B413-65DAC7F6B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D32EC-4DDC-4EA3-919D-6F682D55C089}" type="datetimeFigureOut">
              <a:rPr lang="en-GB" smtClean="0"/>
              <a:t>29/01/2021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D39F63-D2EC-4321-89F2-9F0556035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F306D4-2CEE-4AF7-9D5B-CC16EBDFF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CE818-5CB2-4E3D-8BAB-F9519B97B5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2026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CA26DD-6FFF-4645-91ED-7C4700FFE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D8D58A-649D-4113-A7D7-D7867693DA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F2BD696-4680-4D92-9F74-3702010627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F6F6DE-B732-4206-AAC4-1DC64344F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D32EC-4DDC-4EA3-919D-6F682D55C089}" type="datetimeFigureOut">
              <a:rPr lang="en-GB" smtClean="0"/>
              <a:t>29/01/2021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11C3F8-13E2-4677-A42E-0D707FC0B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227342-D11A-4068-8BF2-9FF938A7E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CE818-5CB2-4E3D-8BAB-F9519B97B5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8735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D7BE99-0F01-44F6-8A98-DA0BC18F5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54ABEB-1FC2-479C-AB5F-3333804935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455D7F-BAD8-4493-BE8B-DA1317530D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337E35F-0922-467C-9B04-5DD2715EF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4A5BC47-7EBB-44D8-BEFB-C0792CD69B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9135E12-8D05-41DF-ABF3-B9CC71BC9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D32EC-4DDC-4EA3-919D-6F682D55C089}" type="datetimeFigureOut">
              <a:rPr lang="en-GB" smtClean="0"/>
              <a:t>29/01/2021</a:t>
            </a:fld>
            <a:endParaRPr lang="en-GB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10E608-BBDC-4FFF-AE31-D52FF174A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DF5CB23-5A48-4097-93A4-F4443B338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CE818-5CB2-4E3D-8BAB-F9519B97B5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2359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216602-9B9C-4C3C-8081-6D71114DF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8E797B-FC04-4E00-99C3-4520F8591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D32EC-4DDC-4EA3-919D-6F682D55C089}" type="datetimeFigureOut">
              <a:rPr lang="en-GB" smtClean="0"/>
              <a:t>29/01/2021</a:t>
            </a:fld>
            <a:endParaRPr lang="en-GB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DB7A7C9-5410-4582-8A5C-0FC6DF5FB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1789E21-2F9D-4042-AF1A-2629FF987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CE818-5CB2-4E3D-8BAB-F9519B97B5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6516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F3E2D03-F88D-4460-AFDD-D8E737066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D32EC-4DDC-4EA3-919D-6F682D55C089}" type="datetimeFigureOut">
              <a:rPr lang="en-GB" smtClean="0"/>
              <a:t>29/01/2021</a:t>
            </a:fld>
            <a:endParaRPr lang="en-GB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61366DE-EFA4-43E4-BF84-0729CF83C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1EEAA82-2732-44D6-AEBA-5F16FF975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CE818-5CB2-4E3D-8BAB-F9519B97B5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7279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B64EEE-ACA8-491F-914F-9332544C0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6B9FBC-C416-4417-AD53-EA519EF74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8E7916-C5DA-47CE-9584-02F352B48F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8E7144-D004-482E-B89C-E2F6AD5E9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D32EC-4DDC-4EA3-919D-6F682D55C089}" type="datetimeFigureOut">
              <a:rPr lang="en-GB" smtClean="0"/>
              <a:t>29/01/2021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107FCA-C5C3-42AC-A0E9-D7F4D8186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9FCFF3-834E-42CD-81A0-8E900012E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CE818-5CB2-4E3D-8BAB-F9519B97B5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291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169329-CD5E-4431-91A2-C645C68A3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9EC00CE-0F0C-4A5C-BB2C-022588A0BF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4A39A4-FE37-4F33-93FC-1201740E1C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43E1AF-43CB-400A-BC08-1D735C17E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D32EC-4DDC-4EA3-919D-6F682D55C089}" type="datetimeFigureOut">
              <a:rPr lang="en-GB" smtClean="0"/>
              <a:t>29/01/2021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5E4483-FC75-4CFC-A58E-C3D754C7F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B2B169-F410-474F-BA4F-AB7BE5680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CE818-5CB2-4E3D-8BAB-F9519B97B5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7424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5E22004-EF06-4561-A232-E24A21342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2ED3B6-A4D1-4038-9D0A-DD8E536F5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A2E662-37BC-4477-956C-1916C10B32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D32EC-4DDC-4EA3-919D-6F682D55C089}" type="datetimeFigureOut">
              <a:rPr lang="en-GB" smtClean="0"/>
              <a:t>29/01/2021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BB03AC-29AC-4768-9133-9C9EDC7B7E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1533AB-69C3-4678-B7AF-5DD3B65255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CE818-5CB2-4E3D-8BAB-F9519B97B5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2174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8/guestbook5/guest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TextBox 378">
            <a:extLst>
              <a:ext uri="{FF2B5EF4-FFF2-40B4-BE49-F238E27FC236}">
                <a16:creationId xmlns:a16="http://schemas.microsoft.com/office/drawing/2014/main" id="{270DCFAC-9475-48F0-8184-3F5C9F32F8DB}"/>
              </a:ext>
            </a:extLst>
          </p:cNvPr>
          <p:cNvSpPr txBox="1"/>
          <p:nvPr/>
        </p:nvSpPr>
        <p:spPr bwMode="auto">
          <a:xfrm>
            <a:off x="2583059" y="10646364"/>
            <a:ext cx="509729" cy="2244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429" b="1" dirty="0" err="1">
                <a:latin typeface="+mn-ea"/>
              </a:rPr>
              <a:t>deleteForm.jsp</a:t>
            </a:r>
            <a:endParaRPr lang="ko-KR" altLang="en-US" sz="333" b="1" dirty="0">
              <a:latin typeface="+mn-ea"/>
            </a:endParaRPr>
          </a:p>
        </p:txBody>
      </p: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B2DDFD89-E3CD-4350-9D64-F25E5A419FDD}"/>
              </a:ext>
            </a:extLst>
          </p:cNvPr>
          <p:cNvCxnSpPr>
            <a:cxnSpLocks/>
          </p:cNvCxnSpPr>
          <p:nvPr/>
        </p:nvCxnSpPr>
        <p:spPr>
          <a:xfrm>
            <a:off x="1550779" y="371730"/>
            <a:ext cx="0" cy="647521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직사각형 24">
            <a:extLst>
              <a:ext uri="{FF2B5EF4-FFF2-40B4-BE49-F238E27FC236}">
                <a16:creationId xmlns:a16="http://schemas.microsoft.com/office/drawing/2014/main" id="{1A1E290E-17C5-4299-8C25-9F8620A8F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6882" y="509592"/>
            <a:ext cx="381454" cy="10223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381" dirty="0" err="1">
                <a:latin typeface="+mn-ea"/>
                <a:ea typeface="+mn-ea"/>
              </a:rPr>
              <a:t>jsp</a:t>
            </a:r>
            <a:endParaRPr lang="en-US" altLang="ko-KR" sz="381" b="0" dirty="0">
              <a:latin typeface="+mn-ea"/>
              <a:ea typeface="+mn-ea"/>
            </a:endParaRPr>
          </a:p>
        </p:txBody>
      </p:sp>
      <p:sp>
        <p:nvSpPr>
          <p:cNvPr id="171" name="직사각형 24">
            <a:extLst>
              <a:ext uri="{FF2B5EF4-FFF2-40B4-BE49-F238E27FC236}">
                <a16:creationId xmlns:a16="http://schemas.microsoft.com/office/drawing/2014/main" id="{E0EED296-B795-48C0-A206-DB2D25688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212" y="505932"/>
            <a:ext cx="381454" cy="10223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ko-KR" altLang="en-US" sz="381" b="0" dirty="0">
                <a:latin typeface="+mn-ea"/>
                <a:ea typeface="+mn-ea"/>
              </a:rPr>
              <a:t>사용자</a:t>
            </a:r>
            <a:endParaRPr lang="en-US" altLang="ko-KR" sz="381" b="0" dirty="0">
              <a:latin typeface="+mn-ea"/>
              <a:ea typeface="+mn-ea"/>
            </a:endParaRPr>
          </a:p>
        </p:txBody>
      </p:sp>
      <p:sp>
        <p:nvSpPr>
          <p:cNvPr id="172" name="직사각형 24">
            <a:extLst>
              <a:ext uri="{FF2B5EF4-FFF2-40B4-BE49-F238E27FC236}">
                <a16:creationId xmlns:a16="http://schemas.microsoft.com/office/drawing/2014/main" id="{C4C0D749-581A-4168-BA87-C019B40AAF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7361" y="509592"/>
            <a:ext cx="381454" cy="10223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381" b="0" dirty="0">
                <a:latin typeface="+mn-ea"/>
                <a:ea typeface="+mn-ea"/>
              </a:rPr>
              <a:t>controller</a:t>
            </a:r>
          </a:p>
        </p:txBody>
      </p:sp>
      <p:sp>
        <p:nvSpPr>
          <p:cNvPr id="173" name="직사각형 24">
            <a:extLst>
              <a:ext uri="{FF2B5EF4-FFF2-40B4-BE49-F238E27FC236}">
                <a16:creationId xmlns:a16="http://schemas.microsoft.com/office/drawing/2014/main" id="{FBAC490A-FC06-41DD-B3B5-F3A73A2312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5673" y="509592"/>
            <a:ext cx="381454" cy="10223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381" b="0" dirty="0" err="1">
                <a:latin typeface="+mn-ea"/>
                <a:ea typeface="+mn-ea"/>
              </a:rPr>
              <a:t>dao</a:t>
            </a:r>
            <a:endParaRPr lang="en-US" altLang="ko-KR" sz="381" b="0" dirty="0">
              <a:latin typeface="+mn-ea"/>
              <a:ea typeface="+mn-ea"/>
            </a:endParaRPr>
          </a:p>
        </p:txBody>
      </p:sp>
      <p:sp>
        <p:nvSpPr>
          <p:cNvPr id="174" name="직사각형 24">
            <a:extLst>
              <a:ext uri="{FF2B5EF4-FFF2-40B4-BE49-F238E27FC236}">
                <a16:creationId xmlns:a16="http://schemas.microsoft.com/office/drawing/2014/main" id="{CE4F3088-489B-451B-9621-618EDB42C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3460" y="509592"/>
            <a:ext cx="381454" cy="10223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  <a:prstDash val="lgDash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381" b="0" dirty="0" err="1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sqlSession</a:t>
            </a:r>
            <a:endParaRPr lang="en-US" altLang="ko-KR" sz="381" b="0" dirty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75" name="직사각형 24">
            <a:extLst>
              <a:ext uri="{FF2B5EF4-FFF2-40B4-BE49-F238E27FC236}">
                <a16:creationId xmlns:a16="http://schemas.microsoft.com/office/drawing/2014/main" id="{89EBC305-9030-4582-A967-28F578AC4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2389" y="509592"/>
            <a:ext cx="381454" cy="10223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381" b="0" dirty="0">
                <a:latin typeface="+mn-ea"/>
                <a:ea typeface="+mn-ea"/>
              </a:rPr>
              <a:t>xml</a:t>
            </a:r>
          </a:p>
        </p:txBody>
      </p:sp>
      <p:sp>
        <p:nvSpPr>
          <p:cNvPr id="216" name="직사각형 24">
            <a:extLst>
              <a:ext uri="{FF2B5EF4-FFF2-40B4-BE49-F238E27FC236}">
                <a16:creationId xmlns:a16="http://schemas.microsoft.com/office/drawing/2014/main" id="{8F883D4A-F5DB-4981-AC0A-51B1898D1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8121" y="509592"/>
            <a:ext cx="381454" cy="10223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381" b="0" dirty="0">
                <a:latin typeface="+mn-ea"/>
                <a:ea typeface="+mn-ea"/>
              </a:rPr>
              <a:t>service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216B6EC-A234-4B11-B398-C908106A7EF8}"/>
              </a:ext>
            </a:extLst>
          </p:cNvPr>
          <p:cNvSpPr/>
          <p:nvPr/>
        </p:nvSpPr>
        <p:spPr>
          <a:xfrm>
            <a:off x="3617896" y="371730"/>
            <a:ext cx="858409" cy="6475210"/>
          </a:xfrm>
          <a:prstGeom prst="rect">
            <a:avLst/>
          </a:prstGeom>
          <a:noFill/>
          <a:ln w="57150">
            <a:solidFill>
              <a:srgbClr val="C00000">
                <a:alpha val="40000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29"/>
          </a:p>
        </p:txBody>
      </p: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5EFF7B2A-A6C3-4B8D-AA7A-63DAC26C5024}"/>
              </a:ext>
            </a:extLst>
          </p:cNvPr>
          <p:cNvCxnSpPr>
            <a:cxnSpLocks/>
          </p:cNvCxnSpPr>
          <p:nvPr/>
        </p:nvCxnSpPr>
        <p:spPr>
          <a:xfrm>
            <a:off x="2553043" y="371730"/>
            <a:ext cx="0" cy="647521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DDDDE4FD-EEFE-479E-8E80-9C95D34F2844}"/>
              </a:ext>
            </a:extLst>
          </p:cNvPr>
          <p:cNvCxnSpPr>
            <a:cxnSpLocks/>
          </p:cNvCxnSpPr>
          <p:nvPr/>
        </p:nvCxnSpPr>
        <p:spPr>
          <a:xfrm>
            <a:off x="3540148" y="371730"/>
            <a:ext cx="0" cy="647521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C04D16AD-54DB-40B5-AC1A-A5055AEDCD37}"/>
              </a:ext>
            </a:extLst>
          </p:cNvPr>
          <p:cNvCxnSpPr>
            <a:cxnSpLocks/>
          </p:cNvCxnSpPr>
          <p:nvPr/>
        </p:nvCxnSpPr>
        <p:spPr>
          <a:xfrm>
            <a:off x="4535705" y="371730"/>
            <a:ext cx="0" cy="647521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626F12BB-0FE6-449D-B711-9C9F5129AF04}"/>
              </a:ext>
            </a:extLst>
          </p:cNvPr>
          <p:cNvCxnSpPr>
            <a:cxnSpLocks/>
          </p:cNvCxnSpPr>
          <p:nvPr/>
        </p:nvCxnSpPr>
        <p:spPr>
          <a:xfrm>
            <a:off x="5424392" y="371730"/>
            <a:ext cx="0" cy="647521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AFF96B60-96A1-46CA-BDD2-8025BE57078B}"/>
              </a:ext>
            </a:extLst>
          </p:cNvPr>
          <p:cNvCxnSpPr>
            <a:cxnSpLocks/>
          </p:cNvCxnSpPr>
          <p:nvPr/>
        </p:nvCxnSpPr>
        <p:spPr>
          <a:xfrm>
            <a:off x="7890040" y="371730"/>
            <a:ext cx="0" cy="647521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3" name="TextBox 442">
            <a:extLst>
              <a:ext uri="{FF2B5EF4-FFF2-40B4-BE49-F238E27FC236}">
                <a16:creationId xmlns:a16="http://schemas.microsoft.com/office/drawing/2014/main" id="{A4C403EC-7C6A-4061-89BE-94C7BFC2119C}"/>
              </a:ext>
            </a:extLst>
          </p:cNvPr>
          <p:cNvSpPr txBox="1"/>
          <p:nvPr/>
        </p:nvSpPr>
        <p:spPr bwMode="auto">
          <a:xfrm>
            <a:off x="152782" y="86170"/>
            <a:ext cx="2232184" cy="268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ko-KR" altLang="en-US" sz="1143" b="1" dirty="0">
                <a:latin typeface="+mn-ea"/>
              </a:rPr>
              <a:t>■</a:t>
            </a:r>
            <a:r>
              <a:rPr lang="en-US" altLang="ko-KR" sz="1143" b="1">
                <a:latin typeface="+mn-ea"/>
              </a:rPr>
              <a:t>guestbook5</a:t>
            </a:r>
            <a:endParaRPr lang="ko-KR" altLang="en-US" sz="1143" b="1" dirty="0">
              <a:latin typeface="+mn-ea"/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EE74CBD4-72D8-4398-8450-557638BBAFCE}"/>
              </a:ext>
            </a:extLst>
          </p:cNvPr>
          <p:cNvGrpSpPr/>
          <p:nvPr/>
        </p:nvGrpSpPr>
        <p:grpSpPr>
          <a:xfrm>
            <a:off x="315035" y="757262"/>
            <a:ext cx="7229058" cy="558230"/>
            <a:chOff x="828867" y="12662502"/>
            <a:chExt cx="30362045" cy="2344565"/>
          </a:xfrm>
        </p:grpSpPr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C1CEDA89-3492-4FA2-8349-7C29F87617D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683578" y="12922495"/>
              <a:ext cx="4541752" cy="63173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EDE3DDE-2080-4CA0-9220-6071A80EDC6D}"/>
                </a:ext>
              </a:extLst>
            </p:cNvPr>
            <p:cNvSpPr txBox="1"/>
            <p:nvPr/>
          </p:nvSpPr>
          <p:spPr bwMode="auto">
            <a:xfrm>
              <a:off x="11307145" y="12662502"/>
              <a:ext cx="1195013" cy="20520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429" b="1" dirty="0">
                  <a:latin typeface="+mn-ea"/>
                </a:rPr>
                <a:t>/</a:t>
              </a:r>
              <a:r>
                <a:rPr lang="en-US" altLang="ko-KR" sz="429" b="1" dirty="0" err="1">
                  <a:latin typeface="+mn-ea"/>
                </a:rPr>
                <a:t>addList</a:t>
              </a:r>
              <a:endParaRPr lang="en-US" altLang="ko-KR" sz="429" b="1" dirty="0">
                <a:latin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429" b="1" dirty="0" err="1">
                  <a:latin typeface="+mn-ea"/>
                </a:rPr>
                <a:t>addList</a:t>
              </a:r>
              <a:r>
                <a:rPr lang="en-US" altLang="ko-KR" sz="429" b="1" dirty="0">
                  <a:latin typeface="+mn-ea"/>
                </a:rPr>
                <a:t>()</a:t>
              </a:r>
              <a:endParaRPr lang="ko-KR" altLang="en-US" sz="333" b="1" dirty="0">
                <a:latin typeface="+mn-ea"/>
              </a:endParaRPr>
            </a:p>
          </p:txBody>
        </p:sp>
        <p:sp>
          <p:nvSpPr>
            <p:cNvPr id="43" name="직사각형 7">
              <a:extLst>
                <a:ext uri="{FF2B5EF4-FFF2-40B4-BE49-F238E27FC236}">
                  <a16:creationId xmlns:a16="http://schemas.microsoft.com/office/drawing/2014/main" id="{083CDC00-6127-4199-9DE6-B84AE55D12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0371" y="12779275"/>
              <a:ext cx="4875247" cy="94956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en-US" altLang="ko-KR" sz="381" dirty="0">
                  <a:latin typeface="+mn-ea"/>
                  <a:ea typeface="+mn-ea"/>
                </a:rPr>
                <a:t>http://localhost:8088/guestbook5/guest/addList</a:t>
              </a:r>
            </a:p>
          </p:txBody>
        </p: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D2A01A75-6E23-4070-B4A7-1D86ECE915FD}"/>
                </a:ext>
              </a:extLst>
            </p:cNvPr>
            <p:cNvGrpSpPr/>
            <p:nvPr/>
          </p:nvGrpSpPr>
          <p:grpSpPr>
            <a:xfrm>
              <a:off x="17881129" y="13065765"/>
              <a:ext cx="1504902" cy="213035"/>
              <a:chOff x="17409692" y="11910122"/>
              <a:chExt cx="1776447" cy="131044"/>
            </a:xfrm>
          </p:grpSpPr>
          <p:cxnSp>
            <p:nvCxnSpPr>
              <p:cNvPr id="64" name="직선 화살표 연결선 63">
                <a:extLst>
                  <a:ext uri="{FF2B5EF4-FFF2-40B4-BE49-F238E27FC236}">
                    <a16:creationId xmlns:a16="http://schemas.microsoft.com/office/drawing/2014/main" id="{8A346F8E-DF56-4EE0-B1FD-1F7863BA19D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17409692" y="11910122"/>
                <a:ext cx="1765179" cy="9296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직선 화살표 연결선 64">
                <a:extLst>
                  <a:ext uri="{FF2B5EF4-FFF2-40B4-BE49-F238E27FC236}">
                    <a16:creationId xmlns:a16="http://schemas.microsoft.com/office/drawing/2014/main" id="{443B5D4A-5407-486C-A7AB-7CE4E1E80FA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 flipV="1">
                <a:off x="17415813" y="12033032"/>
                <a:ext cx="1770326" cy="8134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7DFE458D-A70E-4E19-8C7C-27BEE62809B3}"/>
                </a:ext>
              </a:extLst>
            </p:cNvPr>
            <p:cNvCxnSpPr>
              <a:cxnSpLocks/>
              <a:endCxn id="54" idx="3"/>
            </p:cNvCxnSpPr>
            <p:nvPr/>
          </p:nvCxnSpPr>
          <p:spPr bwMode="auto">
            <a:xfrm flipH="1">
              <a:off x="8233820" y="13208393"/>
              <a:ext cx="2170224" cy="463961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C4CA98CA-A27B-426D-AF1E-4F9C89583546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2383973" y="13354022"/>
              <a:ext cx="4266674" cy="933155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2AA171B-41ED-4054-B75E-129C0457085E}"/>
                </a:ext>
              </a:extLst>
            </p:cNvPr>
            <p:cNvSpPr txBox="1"/>
            <p:nvPr/>
          </p:nvSpPr>
          <p:spPr bwMode="auto">
            <a:xfrm>
              <a:off x="28332803" y="13250430"/>
              <a:ext cx="2657046" cy="88008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381" b="1" dirty="0" err="1">
                  <a:latin typeface="+mn-ea"/>
                </a:rPr>
                <a:t>resultType</a:t>
              </a:r>
              <a:r>
                <a:rPr lang="en-US" altLang="ko-KR" sz="381" b="1" dirty="0">
                  <a:latin typeface="+mn-ea"/>
                </a:rPr>
                <a:t> </a:t>
              </a:r>
              <a:r>
                <a:rPr lang="en-US" altLang="ko-KR" sz="381" b="1" dirty="0" err="1">
                  <a:latin typeface="+mn-ea"/>
                </a:rPr>
                <a:t>GuesbookVo</a:t>
              </a:r>
              <a:endParaRPr lang="ko-KR" altLang="en-US" sz="286" b="1" dirty="0">
                <a:latin typeface="+mn-ea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74F3982-CAFF-4E4E-B8CC-0E2D5737C1CE}"/>
                </a:ext>
              </a:extLst>
            </p:cNvPr>
            <p:cNvSpPr txBox="1"/>
            <p:nvPr/>
          </p:nvSpPr>
          <p:spPr bwMode="auto">
            <a:xfrm>
              <a:off x="19386034" y="12896245"/>
              <a:ext cx="1195013" cy="121994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429" b="1" dirty="0" err="1">
                  <a:latin typeface="+mn-ea"/>
                </a:rPr>
                <a:t>getList</a:t>
              </a:r>
              <a:r>
                <a:rPr lang="en-US" altLang="ko-KR" sz="429" b="1" dirty="0">
                  <a:latin typeface="+mn-ea"/>
                </a:rPr>
                <a:t>()</a:t>
              </a:r>
              <a:endParaRPr lang="ko-KR" altLang="en-US" sz="333" b="1" dirty="0">
                <a:latin typeface="+mn-ea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711EE7E-BCAF-4976-BD4F-88D897D54B74}"/>
                </a:ext>
              </a:extLst>
            </p:cNvPr>
            <p:cNvSpPr txBox="1"/>
            <p:nvPr/>
          </p:nvSpPr>
          <p:spPr bwMode="auto">
            <a:xfrm>
              <a:off x="22181760" y="12881095"/>
              <a:ext cx="3787510" cy="9425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429" b="1" dirty="0" err="1">
                  <a:latin typeface="+mn-ea"/>
                </a:rPr>
                <a:t>selectList</a:t>
              </a:r>
              <a:r>
                <a:rPr lang="en-US" altLang="ko-KR" sz="429" b="1" dirty="0">
                  <a:latin typeface="+mn-ea"/>
                </a:rPr>
                <a:t>(“</a:t>
              </a:r>
              <a:r>
                <a:rPr lang="en-US" altLang="ko-KR" sz="429" b="1" dirty="0" err="1">
                  <a:latin typeface="+mn-ea"/>
                </a:rPr>
                <a:t>guestbook.selectList</a:t>
              </a:r>
              <a:r>
                <a:rPr lang="en-US" altLang="ko-KR" sz="429" b="1" dirty="0">
                  <a:latin typeface="+mn-ea"/>
                </a:rPr>
                <a:t>”)</a:t>
              </a:r>
              <a:endParaRPr lang="ko-KR" altLang="en-US" sz="333" b="1" dirty="0">
                <a:latin typeface="+mn-ea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21B4E82-227D-4FC8-949A-D5D568386208}"/>
                </a:ext>
              </a:extLst>
            </p:cNvPr>
            <p:cNvSpPr txBox="1"/>
            <p:nvPr/>
          </p:nvSpPr>
          <p:spPr bwMode="auto">
            <a:xfrm>
              <a:off x="28332803" y="12868495"/>
              <a:ext cx="2858109" cy="9425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429" b="1" dirty="0">
                  <a:latin typeface="+mn-ea"/>
                </a:rPr>
                <a:t>id=</a:t>
              </a:r>
              <a:r>
                <a:rPr lang="en-US" altLang="ko-KR" sz="429" b="1" dirty="0" err="1">
                  <a:latin typeface="+mn-ea"/>
                </a:rPr>
                <a:t>guestbook.selectList</a:t>
              </a:r>
              <a:endParaRPr lang="ko-KR" altLang="en-US" sz="333" b="1" dirty="0">
                <a:latin typeface="+mn-ea"/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C52F8022-453F-4DCF-9A04-CB53F5E8B804}"/>
                </a:ext>
              </a:extLst>
            </p:cNvPr>
            <p:cNvGrpSpPr/>
            <p:nvPr/>
          </p:nvGrpSpPr>
          <p:grpSpPr>
            <a:xfrm>
              <a:off x="26031164" y="12960360"/>
              <a:ext cx="2238966" cy="203525"/>
              <a:chOff x="15886542" y="11805645"/>
              <a:chExt cx="2264487" cy="199646"/>
            </a:xfrm>
          </p:grpSpPr>
          <p:cxnSp>
            <p:nvCxnSpPr>
              <p:cNvPr id="62" name="직선 화살표 연결선 61">
                <a:extLst>
                  <a:ext uri="{FF2B5EF4-FFF2-40B4-BE49-F238E27FC236}">
                    <a16:creationId xmlns:a16="http://schemas.microsoft.com/office/drawing/2014/main" id="{8F4D4DB7-4EE8-42C2-8449-6C4BCE9DFCD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15928533" y="11805645"/>
                <a:ext cx="2180505" cy="49651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화살표 연결선 62">
                <a:extLst>
                  <a:ext uri="{FF2B5EF4-FFF2-40B4-BE49-F238E27FC236}">
                    <a16:creationId xmlns:a16="http://schemas.microsoft.com/office/drawing/2014/main" id="{FF5686AB-1837-44E0-A493-4CDA625FA93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15886542" y="11994963"/>
                <a:ext cx="2264487" cy="10328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710EF54-2B41-47F2-A796-47BEFF139E6F}"/>
                </a:ext>
              </a:extLst>
            </p:cNvPr>
            <p:cNvSpPr txBox="1"/>
            <p:nvPr/>
          </p:nvSpPr>
          <p:spPr bwMode="auto">
            <a:xfrm>
              <a:off x="20221742" y="13333078"/>
              <a:ext cx="2307354" cy="88008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381" b="1" dirty="0">
                  <a:latin typeface="+mn-ea"/>
                </a:rPr>
                <a:t>List&lt;</a:t>
              </a:r>
              <a:r>
                <a:rPr lang="en-US" altLang="ko-KR" sz="381" b="1" dirty="0" err="1">
                  <a:latin typeface="+mn-ea"/>
                </a:rPr>
                <a:t>GuestbookVo</a:t>
              </a:r>
              <a:r>
                <a:rPr lang="en-US" altLang="ko-KR" sz="381" b="1" dirty="0">
                  <a:latin typeface="+mn-ea"/>
                </a:rPr>
                <a:t>&gt;</a:t>
              </a:r>
              <a:endParaRPr lang="ko-KR" altLang="en-US" sz="286" b="1" dirty="0">
                <a:latin typeface="+mn-ea"/>
              </a:endParaRPr>
            </a:p>
          </p:txBody>
        </p: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2108E15C-67A5-4352-BB4B-21027B447994}"/>
                </a:ext>
              </a:extLst>
            </p:cNvPr>
            <p:cNvGrpSpPr/>
            <p:nvPr/>
          </p:nvGrpSpPr>
          <p:grpSpPr>
            <a:xfrm>
              <a:off x="20581047" y="12977147"/>
              <a:ext cx="1591162" cy="231269"/>
              <a:chOff x="16711477" y="11859454"/>
              <a:chExt cx="1892014" cy="179180"/>
            </a:xfrm>
          </p:grpSpPr>
          <p:cxnSp>
            <p:nvCxnSpPr>
              <p:cNvPr id="60" name="직선 화살표 연결선 59">
                <a:extLst>
                  <a:ext uri="{FF2B5EF4-FFF2-40B4-BE49-F238E27FC236}">
                    <a16:creationId xmlns:a16="http://schemas.microsoft.com/office/drawing/2014/main" id="{D9DCC9A3-9A78-40A8-A85A-7C7C830A908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16722828" y="11859454"/>
                <a:ext cx="1880663" cy="9723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화살표 연결선 60">
                <a:extLst>
                  <a:ext uri="{FF2B5EF4-FFF2-40B4-BE49-F238E27FC236}">
                    <a16:creationId xmlns:a16="http://schemas.microsoft.com/office/drawing/2014/main" id="{35054FA6-5C73-4BEC-A7E8-F4B7D7676BB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16711477" y="12004123"/>
                <a:ext cx="1736739" cy="34511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B5C3C64-A991-4257-9482-F1AB698E8272}"/>
                </a:ext>
              </a:extLst>
            </p:cNvPr>
            <p:cNvSpPr txBox="1"/>
            <p:nvPr/>
          </p:nvSpPr>
          <p:spPr bwMode="auto">
            <a:xfrm>
              <a:off x="6781242" y="13201072"/>
              <a:ext cx="1452578" cy="9425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429" b="1" dirty="0" err="1">
                  <a:latin typeface="+mn-ea"/>
                </a:rPr>
                <a:t>addList.jsp</a:t>
              </a:r>
              <a:endParaRPr lang="ko-KR" altLang="en-US" sz="333" b="1" dirty="0">
                <a:latin typeface="+mn-ea"/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9D9423A1-1825-4866-9251-4A645396E49A}"/>
                </a:ext>
              </a:extLst>
            </p:cNvPr>
            <p:cNvSpPr/>
            <p:nvPr/>
          </p:nvSpPr>
          <p:spPr>
            <a:xfrm>
              <a:off x="840370" y="13874278"/>
              <a:ext cx="1487832" cy="11327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29" dirty="0"/>
                <a:t>응답화면</a:t>
              </a:r>
              <a:endParaRPr lang="en-US" altLang="ko-KR" sz="429" dirty="0"/>
            </a:p>
            <a:p>
              <a:pPr algn="ctr"/>
              <a:r>
                <a:rPr lang="ko-KR" altLang="en-US" sz="429" dirty="0"/>
                <a:t>리스트</a:t>
              </a: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9A25985F-F6DE-44B5-BB22-458DC158E416}"/>
                </a:ext>
              </a:extLst>
            </p:cNvPr>
            <p:cNvSpPr/>
            <p:nvPr/>
          </p:nvSpPr>
          <p:spPr>
            <a:xfrm>
              <a:off x="828867" y="13163873"/>
              <a:ext cx="1487832" cy="412510"/>
            </a:xfrm>
            <a:prstGeom prst="rect">
              <a:avLst/>
            </a:prstGeom>
            <a:solidFill>
              <a:schemeClr val="bg1"/>
            </a:solidFill>
            <a:ln w="12700"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29" dirty="0">
                  <a:solidFill>
                    <a:schemeClr val="tx1"/>
                  </a:solidFill>
                </a:rPr>
                <a:t>요청화면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FF68706-D903-4315-811C-5489186B2799}"/>
                </a:ext>
              </a:extLst>
            </p:cNvPr>
            <p:cNvSpPr txBox="1"/>
            <p:nvPr/>
          </p:nvSpPr>
          <p:spPr bwMode="auto">
            <a:xfrm>
              <a:off x="17610308" y="13297063"/>
              <a:ext cx="2307354" cy="88008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381" b="1" dirty="0">
                  <a:latin typeface="+mn-ea"/>
                </a:rPr>
                <a:t>List&lt;</a:t>
              </a:r>
              <a:r>
                <a:rPr lang="en-US" altLang="ko-KR" sz="381" b="1" dirty="0" err="1">
                  <a:latin typeface="+mn-ea"/>
                </a:rPr>
                <a:t>GuestbookVo</a:t>
              </a:r>
              <a:r>
                <a:rPr lang="en-US" altLang="ko-KR" sz="381" b="1" dirty="0">
                  <a:latin typeface="+mn-ea"/>
                </a:rPr>
                <a:t>&gt;</a:t>
              </a:r>
              <a:endParaRPr lang="ko-KR" altLang="en-US" sz="286" b="1" dirty="0">
                <a:latin typeface="+mn-ea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40073FA-9BB7-4634-BA18-31AA397249CA}"/>
                </a:ext>
              </a:extLst>
            </p:cNvPr>
            <p:cNvSpPr txBox="1"/>
            <p:nvPr/>
          </p:nvSpPr>
          <p:spPr bwMode="auto">
            <a:xfrm>
              <a:off x="9665697" y="13333078"/>
              <a:ext cx="2307354" cy="88008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381" b="1" dirty="0">
                  <a:latin typeface="+mn-ea"/>
                </a:rPr>
                <a:t>List&lt;</a:t>
              </a:r>
              <a:r>
                <a:rPr lang="en-US" altLang="ko-KR" sz="381" b="1" dirty="0" err="1">
                  <a:latin typeface="+mn-ea"/>
                </a:rPr>
                <a:t>GuestbookVo</a:t>
              </a:r>
              <a:r>
                <a:rPr lang="en-US" altLang="ko-KR" sz="381" b="1" dirty="0">
                  <a:latin typeface="+mn-ea"/>
                </a:rPr>
                <a:t>&gt;</a:t>
              </a:r>
              <a:endParaRPr lang="ko-KR" altLang="en-US" sz="286" b="1" dirty="0">
                <a:latin typeface="+mn-ea"/>
              </a:endParaRPr>
            </a:p>
          </p:txBody>
        </p:sp>
      </p:grp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B864C17E-D248-4FE8-BE9A-988E5FEBD875}"/>
              </a:ext>
            </a:extLst>
          </p:cNvPr>
          <p:cNvCxnSpPr>
            <a:cxnSpLocks/>
          </p:cNvCxnSpPr>
          <p:nvPr/>
        </p:nvCxnSpPr>
        <p:spPr bwMode="auto">
          <a:xfrm flipV="1">
            <a:off x="3344215" y="836685"/>
            <a:ext cx="356037" cy="359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F800891E-1C84-484D-BFB9-D9B74595C8B1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3345450" y="884259"/>
            <a:ext cx="357075" cy="3148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4EF93C7C-DA56-4FCF-9734-4513748BAD02}"/>
              </a:ext>
            </a:extLst>
          </p:cNvPr>
          <p:cNvSpPr txBox="1"/>
          <p:nvPr/>
        </p:nvSpPr>
        <p:spPr bwMode="auto">
          <a:xfrm>
            <a:off x="3747870" y="793507"/>
            <a:ext cx="604417" cy="10169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429" dirty="0">
                <a:solidFill>
                  <a:srgbClr val="000000"/>
                </a:solidFill>
                <a:latin typeface="Consolas" panose="020B0609020204030204" pitchFamily="49" charset="0"/>
              </a:rPr>
              <a:t>list(Model </a:t>
            </a:r>
            <a:r>
              <a:rPr lang="en-GB" sz="429" dirty="0">
                <a:solidFill>
                  <a:srgbClr val="6A3E3E"/>
                </a:solidFill>
                <a:latin typeface="Consolas" panose="020B0609020204030204" pitchFamily="49" charset="0"/>
              </a:rPr>
              <a:t>model</a:t>
            </a:r>
            <a:r>
              <a:rPr lang="en-GB" sz="429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GB" sz="429" dirty="0">
                <a:solidFill>
                  <a:srgbClr val="000000"/>
                </a:solidFill>
                <a:latin typeface="Consolas" panose="020B0609020204030204" pitchFamily="49" charset="0"/>
              </a:rPr>
              <a:t>List&lt;</a:t>
            </a:r>
            <a:r>
              <a:rPr lang="en-GB" sz="429" dirty="0" err="1">
                <a:solidFill>
                  <a:srgbClr val="000000"/>
                </a:solidFill>
                <a:latin typeface="Consolas" panose="020B0609020204030204" pitchFamily="49" charset="0"/>
              </a:rPr>
              <a:t>GuestVo</a:t>
            </a:r>
            <a:r>
              <a:rPr lang="en-GB" sz="429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GB" sz="429" dirty="0" err="1">
                <a:solidFill>
                  <a:srgbClr val="6A3E3E"/>
                </a:solidFill>
                <a:latin typeface="Consolas" panose="020B0609020204030204" pitchFamily="49" charset="0"/>
              </a:rPr>
              <a:t>guestList</a:t>
            </a:r>
            <a:r>
              <a:rPr lang="en-GB" sz="429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429" dirty="0" err="1">
                <a:solidFill>
                  <a:srgbClr val="0000C0"/>
                </a:solidFill>
                <a:latin typeface="Consolas" panose="020B0609020204030204" pitchFamily="49" charset="0"/>
              </a:rPr>
              <a:t>guestDao</a:t>
            </a:r>
            <a:r>
              <a:rPr lang="en-GB" sz="429" dirty="0" err="1">
                <a:solidFill>
                  <a:srgbClr val="000000"/>
                </a:solidFill>
                <a:latin typeface="Consolas" panose="020B0609020204030204" pitchFamily="49" charset="0"/>
              </a:rPr>
              <a:t>.getList</a:t>
            </a:r>
            <a:r>
              <a:rPr lang="en-GB" sz="429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GB" sz="429" dirty="0" err="1">
                <a:solidFill>
                  <a:srgbClr val="6A3E3E"/>
                </a:solidFill>
                <a:latin typeface="Consolas" panose="020B0609020204030204" pitchFamily="49" charset="0"/>
              </a:rPr>
              <a:t>model</a:t>
            </a:r>
            <a:r>
              <a:rPr lang="en-GB" sz="429" dirty="0" err="1">
                <a:solidFill>
                  <a:srgbClr val="000000"/>
                </a:solidFill>
                <a:latin typeface="Consolas" panose="020B0609020204030204" pitchFamily="49" charset="0"/>
              </a:rPr>
              <a:t>.addAttribute</a:t>
            </a:r>
            <a:r>
              <a:rPr lang="en-GB" sz="429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429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GB" sz="429" dirty="0" err="1">
                <a:solidFill>
                  <a:srgbClr val="2A00FF"/>
                </a:solidFill>
                <a:latin typeface="Consolas" panose="020B0609020204030204" pitchFamily="49" charset="0"/>
              </a:rPr>
              <a:t>guestList</a:t>
            </a:r>
            <a:r>
              <a:rPr lang="en-GB" sz="429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GB" sz="429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429" dirty="0" err="1">
                <a:solidFill>
                  <a:srgbClr val="6A3E3E"/>
                </a:solidFill>
                <a:latin typeface="Consolas" panose="020B0609020204030204" pitchFamily="49" charset="0"/>
              </a:rPr>
              <a:t>guestList</a:t>
            </a:r>
            <a:r>
              <a:rPr lang="en-GB" sz="429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en-GB" sz="429" dirty="0">
              <a:latin typeface="Consolas" panose="020B0609020204030204" pitchFamily="49" charset="0"/>
            </a:endParaRPr>
          </a:p>
          <a:p>
            <a:pPr algn="l"/>
            <a:r>
              <a:rPr lang="en-GB" sz="429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GB" sz="429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429" b="1" dirty="0">
                <a:solidFill>
                  <a:srgbClr val="2A00FF"/>
                </a:solidFill>
                <a:latin typeface="Consolas" panose="020B0609020204030204" pitchFamily="49" charset="0"/>
              </a:rPr>
              <a:t>"list"</a:t>
            </a:r>
            <a:r>
              <a:rPr lang="en-GB" sz="429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GB" sz="429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333" b="1" dirty="0">
              <a:latin typeface="+mn-ea"/>
            </a:endParaRPr>
          </a:p>
        </p:txBody>
      </p: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47D01851-B588-4414-8418-5ECD14376A81}"/>
              </a:ext>
            </a:extLst>
          </p:cNvPr>
          <p:cNvGrpSpPr/>
          <p:nvPr/>
        </p:nvGrpSpPr>
        <p:grpSpPr>
          <a:xfrm>
            <a:off x="315035" y="2043803"/>
            <a:ext cx="7440596" cy="960244"/>
            <a:chOff x="722835" y="15174023"/>
            <a:chExt cx="31250502" cy="4033026"/>
          </a:xfrm>
        </p:grpSpPr>
        <p:cxnSp>
          <p:nvCxnSpPr>
            <p:cNvPr id="77" name="직선 화살표 연결선 76">
              <a:extLst>
                <a:ext uri="{FF2B5EF4-FFF2-40B4-BE49-F238E27FC236}">
                  <a16:creationId xmlns:a16="http://schemas.microsoft.com/office/drawing/2014/main" id="{C4748A02-CEE9-4160-9351-143131095210}"/>
                </a:ext>
              </a:extLst>
            </p:cNvPr>
            <p:cNvCxnSpPr>
              <a:cxnSpLocks/>
              <a:stCxn id="79" idx="3"/>
            </p:cNvCxnSpPr>
            <p:nvPr/>
          </p:nvCxnSpPr>
          <p:spPr bwMode="auto">
            <a:xfrm flipV="1">
              <a:off x="5715618" y="16677670"/>
              <a:ext cx="5771531" cy="14776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A2CAE0F4-3242-4FD4-8B69-FE9F0DB0AE3B}"/>
                </a:ext>
              </a:extLst>
            </p:cNvPr>
            <p:cNvSpPr txBox="1"/>
            <p:nvPr/>
          </p:nvSpPr>
          <p:spPr bwMode="auto">
            <a:xfrm>
              <a:off x="11459534" y="16498359"/>
              <a:ext cx="2400434" cy="121994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429" b="1" dirty="0">
                  <a:latin typeface="+mn-ea"/>
                </a:rPr>
                <a:t>/add</a:t>
              </a:r>
            </a:p>
            <a:p>
              <a:pPr eaLnBrk="1" latinLnBrk="1" hangingPunct="1">
                <a:defRPr/>
              </a:pPr>
              <a:r>
                <a:rPr lang="en-US" altLang="ko-KR" sz="429" b="1" dirty="0">
                  <a:latin typeface="+mn-ea"/>
                </a:rPr>
                <a:t>add (</a:t>
              </a:r>
              <a:r>
                <a:rPr lang="en-US" altLang="ko-KR" sz="429" b="1" dirty="0" err="1">
                  <a:latin typeface="+mn-ea"/>
                </a:rPr>
                <a:t>GuestbookVo</a:t>
              </a:r>
              <a:r>
                <a:rPr lang="en-US" altLang="ko-KR" sz="429" b="1" dirty="0">
                  <a:latin typeface="+mn-ea"/>
                </a:rPr>
                <a:t>)</a:t>
              </a:r>
              <a:endParaRPr lang="ko-KR" altLang="en-US" sz="333" b="1" dirty="0">
                <a:latin typeface="+mn-ea"/>
              </a:endParaRPr>
            </a:p>
          </p:txBody>
        </p:sp>
        <p:sp>
          <p:nvSpPr>
            <p:cNvPr id="79" name="직사각형 7">
              <a:extLst>
                <a:ext uri="{FF2B5EF4-FFF2-40B4-BE49-F238E27FC236}">
                  <a16:creationId xmlns:a16="http://schemas.microsoft.com/office/drawing/2014/main" id="{B402682A-D35F-48CF-9726-8DFC98C3C2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0372" y="16498359"/>
              <a:ext cx="4875246" cy="6541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en-US" altLang="ko-KR" sz="381" dirty="0">
                  <a:latin typeface="+mn-ea"/>
                  <a:ea typeface="+mn-ea"/>
                </a:rPr>
                <a:t>http://localhost:8088/guestbook5/guest/add?</a:t>
              </a:r>
            </a:p>
          </p:txBody>
        </p:sp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id="{7B91F251-CBB3-4EB4-8E1E-94575CB14D6E}"/>
                </a:ext>
              </a:extLst>
            </p:cNvPr>
            <p:cNvGrpSpPr/>
            <p:nvPr/>
          </p:nvGrpSpPr>
          <p:grpSpPr>
            <a:xfrm>
              <a:off x="17770030" y="16706326"/>
              <a:ext cx="1228765" cy="291389"/>
              <a:chOff x="20832500" y="11861767"/>
              <a:chExt cx="2733276" cy="179241"/>
            </a:xfrm>
          </p:grpSpPr>
          <p:cxnSp>
            <p:nvCxnSpPr>
              <p:cNvPr id="101" name="직선 화살표 연결선 100">
                <a:extLst>
                  <a:ext uri="{FF2B5EF4-FFF2-40B4-BE49-F238E27FC236}">
                    <a16:creationId xmlns:a16="http://schemas.microsoft.com/office/drawing/2014/main" id="{ADF6772E-00AD-4FA2-8EED-AF2A501700E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20847092" y="11861767"/>
                <a:ext cx="2718684" cy="8262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직선 화살표 연결선 101">
                <a:extLst>
                  <a:ext uri="{FF2B5EF4-FFF2-40B4-BE49-F238E27FC236}">
                    <a16:creationId xmlns:a16="http://schemas.microsoft.com/office/drawing/2014/main" id="{7C29D43F-BFD3-434B-B0CE-5E988F89B69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20832500" y="12041008"/>
                <a:ext cx="2710518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1" name="직선 화살표 연결선 80">
              <a:extLst>
                <a:ext uri="{FF2B5EF4-FFF2-40B4-BE49-F238E27FC236}">
                  <a16:creationId xmlns:a16="http://schemas.microsoft.com/office/drawing/2014/main" id="{6B29DB22-8934-4EB6-881C-AE51AA03E794}"/>
                </a:ext>
              </a:extLst>
            </p:cNvPr>
            <p:cNvCxnSpPr>
              <a:cxnSpLocks/>
              <a:endCxn id="87" idx="3"/>
            </p:cNvCxnSpPr>
            <p:nvPr/>
          </p:nvCxnSpPr>
          <p:spPr bwMode="auto">
            <a:xfrm flipH="1">
              <a:off x="3888101" y="16988008"/>
              <a:ext cx="7506576" cy="1171747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68293FC-9790-4734-8C87-D7B5C1990836}"/>
                </a:ext>
              </a:extLst>
            </p:cNvPr>
            <p:cNvSpPr txBox="1"/>
            <p:nvPr/>
          </p:nvSpPr>
          <p:spPr bwMode="auto">
            <a:xfrm>
              <a:off x="14937407" y="16600180"/>
              <a:ext cx="2648541" cy="260686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GB" sz="429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addList</a:t>
              </a:r>
              <a:r>
                <a:rPr lang="en-GB" sz="429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GB" sz="429" dirty="0">
                  <a:solidFill>
                    <a:srgbClr val="646464"/>
                  </a:solidFill>
                  <a:latin typeface="Consolas" panose="020B0609020204030204" pitchFamily="49" charset="0"/>
                </a:rPr>
                <a:t>@ModelAttribute</a:t>
              </a:r>
              <a:r>
                <a:rPr lang="en-GB" sz="429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GB" sz="429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GuestVo</a:t>
              </a:r>
              <a:r>
                <a:rPr lang="en-GB" sz="429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GB" sz="429" dirty="0" err="1">
                  <a:solidFill>
                    <a:srgbClr val="6A3E3E"/>
                  </a:solidFill>
                  <a:latin typeface="Consolas" panose="020B0609020204030204" pitchFamily="49" charset="0"/>
                </a:rPr>
                <a:t>guestVo</a:t>
              </a:r>
              <a:r>
                <a:rPr lang="en-GB" sz="429" dirty="0">
                  <a:solidFill>
                    <a:srgbClr val="000000"/>
                  </a:solidFill>
                  <a:latin typeface="Consolas" panose="020B0609020204030204" pitchFamily="49" charset="0"/>
                </a:rPr>
                <a:t>) {</a:t>
              </a:r>
            </a:p>
            <a:p>
              <a:pPr algn="l"/>
              <a:endParaRPr lang="en-GB" sz="429" dirty="0">
                <a:latin typeface="Consolas" panose="020B0609020204030204" pitchFamily="49" charset="0"/>
              </a:endParaRPr>
            </a:p>
            <a:p>
              <a:pPr algn="l"/>
              <a:r>
                <a:rPr lang="en-GB" sz="429" dirty="0" err="1">
                  <a:solidFill>
                    <a:srgbClr val="0000C0"/>
                  </a:solidFill>
                  <a:latin typeface="Consolas" panose="020B0609020204030204" pitchFamily="49" charset="0"/>
                </a:rPr>
                <a:t>guestDao</a:t>
              </a:r>
              <a:r>
                <a:rPr lang="en-GB" sz="429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.GuestInsert</a:t>
              </a:r>
              <a:r>
                <a:rPr lang="en-GB" sz="429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GB" sz="429" dirty="0" err="1">
                  <a:solidFill>
                    <a:srgbClr val="6A3E3E"/>
                  </a:solidFill>
                  <a:latin typeface="Consolas" panose="020B0609020204030204" pitchFamily="49" charset="0"/>
                </a:rPr>
                <a:t>guestVo</a:t>
              </a:r>
              <a:r>
                <a:rPr lang="en-GB" sz="429" dirty="0">
                  <a:solidFill>
                    <a:srgbClr val="000000"/>
                  </a:solidFill>
                  <a:latin typeface="Consolas" panose="020B0609020204030204" pitchFamily="49" charset="0"/>
                </a:rPr>
                <a:t>);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752DBABF-C2BA-460C-92C2-094782781649}"/>
                </a:ext>
              </a:extLst>
            </p:cNvPr>
            <p:cNvSpPr txBox="1"/>
            <p:nvPr/>
          </p:nvSpPr>
          <p:spPr bwMode="auto">
            <a:xfrm>
              <a:off x="23665800" y="16628353"/>
              <a:ext cx="3197502" cy="9425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429" b="1" dirty="0">
                  <a:latin typeface="+mn-ea"/>
                </a:rPr>
                <a:t>insert(“</a:t>
              </a:r>
              <a:r>
                <a:rPr lang="en-US" altLang="ko-KR" sz="429" b="1" dirty="0" err="1">
                  <a:latin typeface="+mn-ea"/>
                </a:rPr>
                <a:t>guestbook.insert</a:t>
              </a:r>
              <a:r>
                <a:rPr lang="en-US" altLang="ko-KR" sz="429" b="1" dirty="0">
                  <a:latin typeface="+mn-ea"/>
                </a:rPr>
                <a:t>”)</a:t>
              </a:r>
              <a:endParaRPr lang="ko-KR" altLang="en-US" sz="333" b="1" dirty="0">
                <a:latin typeface="+mn-ea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1BBF6B4D-18EF-4E83-AC7E-F01C1529691F}"/>
                </a:ext>
              </a:extLst>
            </p:cNvPr>
            <p:cNvSpPr txBox="1"/>
            <p:nvPr/>
          </p:nvSpPr>
          <p:spPr bwMode="auto">
            <a:xfrm>
              <a:off x="29678982" y="16518372"/>
              <a:ext cx="2294355" cy="9425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429" b="1" dirty="0">
                  <a:latin typeface="+mn-ea"/>
                </a:rPr>
                <a:t>id=</a:t>
              </a:r>
              <a:r>
                <a:rPr lang="en-US" altLang="ko-KR" sz="429" b="1" dirty="0" err="1">
                  <a:latin typeface="+mn-ea"/>
                </a:rPr>
                <a:t>guestbook.insert</a:t>
              </a:r>
              <a:endParaRPr lang="ko-KR" altLang="en-US" sz="333" b="1" dirty="0">
                <a:latin typeface="+mn-ea"/>
              </a:endParaRPr>
            </a:p>
          </p:txBody>
        </p: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C7EAC8DF-C7C5-430D-8A9B-99EE3C8EA367}"/>
                </a:ext>
              </a:extLst>
            </p:cNvPr>
            <p:cNvGrpSpPr/>
            <p:nvPr/>
          </p:nvGrpSpPr>
          <p:grpSpPr>
            <a:xfrm>
              <a:off x="25461682" y="16689661"/>
              <a:ext cx="2441654" cy="308025"/>
              <a:chOff x="15398129" y="11833483"/>
              <a:chExt cx="2733277" cy="179272"/>
            </a:xfrm>
          </p:grpSpPr>
          <p:cxnSp>
            <p:nvCxnSpPr>
              <p:cNvPr id="99" name="직선 화살표 연결선 98">
                <a:extLst>
                  <a:ext uri="{FF2B5EF4-FFF2-40B4-BE49-F238E27FC236}">
                    <a16:creationId xmlns:a16="http://schemas.microsoft.com/office/drawing/2014/main" id="{21F7D6C7-1AA0-46E5-ABDA-02A83A2D75A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15412722" y="11833483"/>
                <a:ext cx="2718684" cy="8262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직선 화살표 연결선 99">
                <a:extLst>
                  <a:ext uri="{FF2B5EF4-FFF2-40B4-BE49-F238E27FC236}">
                    <a16:creationId xmlns:a16="http://schemas.microsoft.com/office/drawing/2014/main" id="{2F9010E8-8DBE-401F-A810-5C407255E26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15398129" y="12012755"/>
                <a:ext cx="2710518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9542D10A-74D3-4D06-BE92-D13D888D61C1}"/>
                </a:ext>
              </a:extLst>
            </p:cNvPr>
            <p:cNvSpPr txBox="1"/>
            <p:nvPr/>
          </p:nvSpPr>
          <p:spPr bwMode="auto">
            <a:xfrm>
              <a:off x="22286970" y="16993930"/>
              <a:ext cx="1230130" cy="11262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381" b="1" dirty="0">
                  <a:latin typeface="+mn-ea"/>
                </a:rPr>
                <a:t>*</a:t>
              </a:r>
              <a:r>
                <a:rPr lang="ko-KR" altLang="en-US" sz="381" b="1" dirty="0" err="1">
                  <a:latin typeface="+mn-ea"/>
                </a:rPr>
                <a:t>성공갯수</a:t>
              </a:r>
              <a:endParaRPr lang="ko-KR" altLang="en-US" sz="286" b="1" dirty="0">
                <a:latin typeface="+mn-ea"/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5F856237-970F-4353-A89D-840493DA430A}"/>
                </a:ext>
              </a:extLst>
            </p:cNvPr>
            <p:cNvSpPr/>
            <p:nvPr/>
          </p:nvSpPr>
          <p:spPr>
            <a:xfrm>
              <a:off x="840369" y="17593360"/>
              <a:ext cx="3047732" cy="11327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29" dirty="0"/>
                <a:t>응답화면</a:t>
              </a:r>
              <a:endParaRPr lang="en-US" altLang="ko-KR" sz="429" dirty="0"/>
            </a:p>
            <a:p>
              <a:pPr algn="ctr"/>
              <a:r>
                <a:rPr lang="ko-KR" altLang="en-US" sz="429" dirty="0" err="1"/>
                <a:t>리다이렉트</a:t>
              </a:r>
              <a:r>
                <a:rPr lang="en-US" altLang="ko-KR" sz="429" b="1" dirty="0">
                  <a:latin typeface="+mn-ea"/>
                </a:rPr>
                <a:t>:/guest/</a:t>
              </a:r>
              <a:r>
                <a:rPr lang="en-US" altLang="ko-KR" sz="429" b="1" dirty="0" err="1">
                  <a:latin typeface="+mn-ea"/>
                </a:rPr>
                <a:t>addList</a:t>
              </a:r>
              <a:endParaRPr lang="ko-KR" altLang="en-US" sz="429" dirty="0"/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D2D8E449-5325-4C5D-911F-9726F3C35E20}"/>
                </a:ext>
              </a:extLst>
            </p:cNvPr>
            <p:cNvSpPr/>
            <p:nvPr/>
          </p:nvSpPr>
          <p:spPr>
            <a:xfrm>
              <a:off x="828867" y="16882955"/>
              <a:ext cx="1487832" cy="412510"/>
            </a:xfrm>
            <a:prstGeom prst="rect">
              <a:avLst/>
            </a:prstGeom>
            <a:solidFill>
              <a:schemeClr val="bg1"/>
            </a:solidFill>
            <a:ln w="12700"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29" dirty="0">
                  <a:solidFill>
                    <a:schemeClr val="tx1"/>
                  </a:solidFill>
                </a:rPr>
                <a:t>요청화면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91EA7EE6-1360-4CC1-B68C-33AD1986F4DB}"/>
                </a:ext>
              </a:extLst>
            </p:cNvPr>
            <p:cNvSpPr txBox="1"/>
            <p:nvPr/>
          </p:nvSpPr>
          <p:spPr bwMode="auto">
            <a:xfrm>
              <a:off x="4554793" y="16183170"/>
              <a:ext cx="4830689" cy="81814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333" b="1" dirty="0">
                  <a:latin typeface="+mn-ea"/>
                </a:rPr>
                <a:t>name=</a:t>
              </a:r>
              <a:r>
                <a:rPr lang="ko-KR" altLang="en-US" sz="333" b="1" dirty="0" err="1">
                  <a:latin typeface="+mn-ea"/>
                </a:rPr>
                <a:t>황일영</a:t>
              </a:r>
              <a:r>
                <a:rPr lang="en-US" altLang="ko-KR" sz="333" b="1" dirty="0">
                  <a:latin typeface="+mn-ea"/>
                </a:rPr>
                <a:t>&amp;password=1234&amp;content=</a:t>
              </a:r>
              <a:r>
                <a:rPr lang="ko-KR" altLang="en-US" sz="333" b="1" dirty="0">
                  <a:latin typeface="+mn-ea"/>
                </a:rPr>
                <a:t>방명록본문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32B5E71D-DE19-46EA-A781-879B53E24DF4}"/>
                </a:ext>
              </a:extLst>
            </p:cNvPr>
            <p:cNvSpPr txBox="1"/>
            <p:nvPr/>
          </p:nvSpPr>
          <p:spPr bwMode="auto">
            <a:xfrm>
              <a:off x="22182617" y="16337465"/>
              <a:ext cx="1508837" cy="88008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381" b="1" dirty="0" err="1">
                  <a:latin typeface="+mn-ea"/>
                </a:rPr>
                <a:t>GuestbookVo</a:t>
              </a:r>
              <a:endParaRPr lang="ko-KR" altLang="en-US" sz="286" b="1" dirty="0">
                <a:latin typeface="+mn-ea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908041CF-4A25-4006-8F17-E9FF666CAA67}"/>
                </a:ext>
              </a:extLst>
            </p:cNvPr>
            <p:cNvSpPr txBox="1"/>
            <p:nvPr/>
          </p:nvSpPr>
          <p:spPr bwMode="auto">
            <a:xfrm>
              <a:off x="27795853" y="16250320"/>
              <a:ext cx="3230132" cy="88008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381" b="1" dirty="0" err="1">
                  <a:latin typeface="+mn-ea"/>
                </a:rPr>
                <a:t>parameterType</a:t>
              </a:r>
              <a:r>
                <a:rPr lang="en-US" altLang="ko-KR" sz="381" b="1" dirty="0">
                  <a:latin typeface="+mn-ea"/>
                </a:rPr>
                <a:t> </a:t>
              </a:r>
              <a:r>
                <a:rPr lang="en-US" altLang="ko-KR" sz="381" b="1" dirty="0" err="1">
                  <a:latin typeface="+mn-ea"/>
                </a:rPr>
                <a:t>GuesbooktVo</a:t>
              </a:r>
              <a:endParaRPr lang="ko-KR" altLang="en-US" sz="286" b="1" dirty="0">
                <a:latin typeface="+mn-ea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F35CD22-0EA2-4F7F-9BCB-B878A54D6994}"/>
                </a:ext>
              </a:extLst>
            </p:cNvPr>
            <p:cNvSpPr txBox="1"/>
            <p:nvPr/>
          </p:nvSpPr>
          <p:spPr bwMode="auto">
            <a:xfrm>
              <a:off x="10945929" y="15174023"/>
              <a:ext cx="2203391" cy="232436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333" b="1" dirty="0">
                  <a:latin typeface="+mn-ea"/>
                </a:rPr>
                <a:t>@ModelAttribute</a:t>
              </a:r>
            </a:p>
            <a:p>
              <a:pPr eaLnBrk="1" latinLnBrk="1" hangingPunct="1">
                <a:defRPr/>
              </a:pPr>
              <a:r>
                <a:rPr lang="en-US" altLang="ko-KR" sz="333" dirty="0" err="1">
                  <a:latin typeface="+mn-ea"/>
                </a:rPr>
                <a:t>GuesbookVo</a:t>
              </a:r>
              <a:r>
                <a:rPr lang="en-US" altLang="ko-KR" sz="333" dirty="0">
                  <a:latin typeface="+mn-ea"/>
                </a:rPr>
                <a:t>{</a:t>
              </a:r>
            </a:p>
            <a:p>
              <a:pPr eaLnBrk="1" latinLnBrk="1" hangingPunct="1">
                <a:defRPr/>
              </a:pPr>
              <a:r>
                <a:rPr lang="en-US" altLang="ko-KR" sz="333" dirty="0">
                  <a:latin typeface="+mn-ea"/>
                </a:rPr>
                <a:t>    name=</a:t>
              </a:r>
              <a:r>
                <a:rPr lang="ko-KR" altLang="en-US" sz="333" dirty="0" err="1">
                  <a:latin typeface="+mn-ea"/>
                </a:rPr>
                <a:t>황일영</a:t>
              </a:r>
              <a:endParaRPr lang="en-US" altLang="ko-KR" sz="333" dirty="0">
                <a:latin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333" dirty="0">
                  <a:latin typeface="+mn-ea"/>
                </a:rPr>
                <a:t>    password=1234</a:t>
              </a:r>
            </a:p>
            <a:p>
              <a:pPr eaLnBrk="1" latinLnBrk="1" hangingPunct="1">
                <a:defRPr/>
              </a:pPr>
              <a:r>
                <a:rPr lang="en-US" altLang="ko-KR" sz="333" dirty="0">
                  <a:latin typeface="+mn-ea"/>
                </a:rPr>
                <a:t>    content=</a:t>
              </a:r>
              <a:r>
                <a:rPr lang="ko-KR" altLang="en-US" sz="333" dirty="0">
                  <a:latin typeface="+mn-ea"/>
                </a:rPr>
                <a:t>방명록본문</a:t>
              </a:r>
              <a:endParaRPr lang="en-US" altLang="ko-KR" sz="333" dirty="0">
                <a:latin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333" dirty="0">
                  <a:latin typeface="+mn-ea"/>
                </a:rPr>
                <a:t>}</a:t>
              </a:r>
              <a:endParaRPr lang="ko-KR" altLang="en-US" sz="333" dirty="0">
                <a:latin typeface="+mn-ea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4280654-576B-41E2-ADD3-E8F031873F5A}"/>
                </a:ext>
              </a:extLst>
            </p:cNvPr>
            <p:cNvSpPr txBox="1"/>
            <p:nvPr/>
          </p:nvSpPr>
          <p:spPr bwMode="auto">
            <a:xfrm>
              <a:off x="722835" y="15921279"/>
              <a:ext cx="2419108" cy="66518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429" b="1" dirty="0">
                  <a:latin typeface="+mn-ea"/>
                </a:rPr>
                <a:t>■등록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1B288543-D2FF-4407-B3F3-080694A8DD49}"/>
                </a:ext>
              </a:extLst>
            </p:cNvPr>
            <p:cNvSpPr txBox="1"/>
            <p:nvPr/>
          </p:nvSpPr>
          <p:spPr bwMode="auto">
            <a:xfrm>
              <a:off x="19132501" y="16555630"/>
              <a:ext cx="2648541" cy="9425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429" b="1" dirty="0">
                  <a:latin typeface="+mn-ea"/>
                </a:rPr>
                <a:t>insert(</a:t>
              </a:r>
              <a:r>
                <a:rPr lang="en-US" altLang="ko-KR" sz="429" b="1" dirty="0" err="1">
                  <a:latin typeface="+mn-ea"/>
                </a:rPr>
                <a:t>GuestbookVo</a:t>
              </a:r>
              <a:r>
                <a:rPr lang="en-US" altLang="ko-KR" sz="429" b="1" dirty="0">
                  <a:latin typeface="+mn-ea"/>
                </a:rPr>
                <a:t>)</a:t>
              </a:r>
              <a:endParaRPr lang="ko-KR" altLang="en-US" sz="333" b="1" dirty="0">
                <a:latin typeface="+mn-ea"/>
              </a:endParaRPr>
            </a:p>
          </p:txBody>
        </p:sp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F5E3D2D1-6375-41B8-85B9-02632AB292D5}"/>
              </a:ext>
            </a:extLst>
          </p:cNvPr>
          <p:cNvSpPr txBox="1"/>
          <p:nvPr/>
        </p:nvSpPr>
        <p:spPr bwMode="auto">
          <a:xfrm>
            <a:off x="318431" y="672397"/>
            <a:ext cx="575978" cy="1583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ko-KR" altLang="en-US" sz="429" b="1" dirty="0">
                <a:latin typeface="+mn-ea"/>
              </a:rPr>
              <a:t>■리스트</a:t>
            </a:r>
          </a:p>
        </p:txBody>
      </p: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D1E95EBA-6C1E-4F5E-BD7E-C9CAEF3CDC7F}"/>
              </a:ext>
            </a:extLst>
          </p:cNvPr>
          <p:cNvCxnSpPr>
            <a:cxnSpLocks/>
          </p:cNvCxnSpPr>
          <p:nvPr/>
        </p:nvCxnSpPr>
        <p:spPr bwMode="auto">
          <a:xfrm flipV="1">
            <a:off x="5218222" y="2398223"/>
            <a:ext cx="291001" cy="319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C016B5C4-A06E-4495-8FBF-0C4B24E5744F}"/>
              </a:ext>
            </a:extLst>
          </p:cNvPr>
          <p:cNvCxnSpPr>
            <a:cxnSpLocks/>
          </p:cNvCxnSpPr>
          <p:nvPr/>
        </p:nvCxnSpPr>
        <p:spPr bwMode="auto">
          <a:xfrm flipH="1">
            <a:off x="5216660" y="2467609"/>
            <a:ext cx="290127" cy="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77D50914-BF7E-4907-85E8-6E82B91A4BEB}"/>
              </a:ext>
            </a:extLst>
          </p:cNvPr>
          <p:cNvCxnSpPr>
            <a:cxnSpLocks/>
            <a:stCxn id="109" idx="3"/>
          </p:cNvCxnSpPr>
          <p:nvPr/>
        </p:nvCxnSpPr>
        <p:spPr bwMode="auto">
          <a:xfrm flipV="1">
            <a:off x="1617254" y="3732349"/>
            <a:ext cx="1245312" cy="7035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D18FEC6F-9468-4090-942A-4AE028C61B65}"/>
              </a:ext>
            </a:extLst>
          </p:cNvPr>
          <p:cNvSpPr txBox="1"/>
          <p:nvPr/>
        </p:nvSpPr>
        <p:spPr bwMode="auto">
          <a:xfrm>
            <a:off x="2881592" y="3689655"/>
            <a:ext cx="612011" cy="2904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429" b="1" dirty="0">
                <a:latin typeface="+mn-ea"/>
              </a:rPr>
              <a:t>/delete</a:t>
            </a:r>
          </a:p>
          <a:p>
            <a:pPr eaLnBrk="1" latinLnBrk="1" hangingPunct="1">
              <a:defRPr/>
            </a:pPr>
            <a:r>
              <a:rPr lang="en-US" altLang="ko-KR" sz="429" b="1" dirty="0">
                <a:latin typeface="+mn-ea"/>
              </a:rPr>
              <a:t>delete (</a:t>
            </a:r>
            <a:r>
              <a:rPr lang="en-US" altLang="ko-KR" sz="429" b="1" dirty="0" err="1">
                <a:latin typeface="+mn-ea"/>
              </a:rPr>
              <a:t>GuestbookVo</a:t>
            </a:r>
            <a:r>
              <a:rPr lang="en-US" altLang="ko-KR" sz="429" b="1" dirty="0">
                <a:latin typeface="+mn-ea"/>
              </a:rPr>
              <a:t>)</a:t>
            </a:r>
            <a:endParaRPr lang="ko-KR" altLang="en-US" sz="333" b="1" dirty="0">
              <a:latin typeface="+mn-ea"/>
            </a:endParaRPr>
          </a:p>
        </p:txBody>
      </p:sp>
      <p:sp>
        <p:nvSpPr>
          <p:cNvPr id="109" name="직사각형 7">
            <a:extLst>
              <a:ext uri="{FF2B5EF4-FFF2-40B4-BE49-F238E27FC236}">
                <a16:creationId xmlns:a16="http://schemas.microsoft.com/office/drawing/2014/main" id="{8B7BDF9D-1D29-46F1-9117-2459EAE04F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481" y="3689655"/>
            <a:ext cx="1160773" cy="2260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n-US" altLang="ko-KR" sz="381" dirty="0">
                <a:latin typeface="+mn-ea"/>
                <a:ea typeface="+mn-ea"/>
                <a:hlinkClick r:id="rId2"/>
              </a:rPr>
              <a:t>http://localhost:8088/guestbook5/guest/</a:t>
            </a:r>
            <a:r>
              <a:rPr lang="en-US" altLang="ko-KR" sz="381" dirty="0">
                <a:latin typeface="+mn-ea"/>
                <a:ea typeface="+mn-ea"/>
              </a:rPr>
              <a:t>delete?</a:t>
            </a:r>
          </a:p>
        </p:txBody>
      </p: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B0ABEFB0-4118-4922-9094-2B020E01050C}"/>
              </a:ext>
            </a:extLst>
          </p:cNvPr>
          <p:cNvGrpSpPr/>
          <p:nvPr/>
        </p:nvGrpSpPr>
        <p:grpSpPr>
          <a:xfrm>
            <a:off x="3515988" y="3755588"/>
            <a:ext cx="272353" cy="105590"/>
            <a:chOff x="11757511" y="11859420"/>
            <a:chExt cx="2733276" cy="179260"/>
          </a:xfrm>
        </p:grpSpPr>
        <p:cxnSp>
          <p:nvCxnSpPr>
            <p:cNvPr id="111" name="직선 화살표 연결선 110">
              <a:extLst>
                <a:ext uri="{FF2B5EF4-FFF2-40B4-BE49-F238E27FC236}">
                  <a16:creationId xmlns:a16="http://schemas.microsoft.com/office/drawing/2014/main" id="{04FA14BC-C24E-472A-BF46-722C097BEE76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1772103" y="11859420"/>
              <a:ext cx="2718684" cy="826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화살표 연결선 111">
              <a:extLst>
                <a:ext uri="{FF2B5EF4-FFF2-40B4-BE49-F238E27FC236}">
                  <a16:creationId xmlns:a16="http://schemas.microsoft.com/office/drawing/2014/main" id="{90F218AF-E8AD-4497-99C0-1C04FA9B2444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1757511" y="12038680"/>
              <a:ext cx="2710518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9AB7CFA3-DFB9-4B09-950D-4ED8D84F2263}"/>
              </a:ext>
            </a:extLst>
          </p:cNvPr>
          <p:cNvCxnSpPr>
            <a:cxnSpLocks/>
            <a:stCxn id="130" idx="1"/>
            <a:endCxn id="121" idx="3"/>
          </p:cNvCxnSpPr>
          <p:nvPr/>
        </p:nvCxnSpPr>
        <p:spPr bwMode="auto">
          <a:xfrm flipH="1" flipV="1">
            <a:off x="1346452" y="4026904"/>
            <a:ext cx="1259624" cy="18155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366282DC-B8AA-452B-AA5A-95D56C5E6589}"/>
              </a:ext>
            </a:extLst>
          </p:cNvPr>
          <p:cNvSpPr txBox="1"/>
          <p:nvPr/>
        </p:nvSpPr>
        <p:spPr bwMode="auto">
          <a:xfrm>
            <a:off x="4669297" y="3713899"/>
            <a:ext cx="630605" cy="2244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429" b="1" dirty="0">
                <a:latin typeface="+mn-ea"/>
              </a:rPr>
              <a:t>delete(</a:t>
            </a:r>
            <a:r>
              <a:rPr lang="en-US" altLang="ko-KR" sz="429" b="1" dirty="0" err="1">
                <a:latin typeface="+mn-ea"/>
              </a:rPr>
              <a:t>GuestbookVo</a:t>
            </a:r>
            <a:r>
              <a:rPr lang="en-US" altLang="ko-KR" sz="429" b="1" dirty="0">
                <a:latin typeface="+mn-ea"/>
              </a:rPr>
              <a:t>)</a:t>
            </a:r>
            <a:endParaRPr lang="ko-KR" altLang="en-US" sz="333" b="1" dirty="0">
              <a:latin typeface="+mn-ea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B3363F4-E3C7-41AB-96C7-D46838C06AA1}"/>
              </a:ext>
            </a:extLst>
          </p:cNvPr>
          <p:cNvSpPr txBox="1"/>
          <p:nvPr/>
        </p:nvSpPr>
        <p:spPr bwMode="auto">
          <a:xfrm>
            <a:off x="5682209" y="3721117"/>
            <a:ext cx="773505" cy="2244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429" b="1" dirty="0">
                <a:latin typeface="+mn-ea"/>
              </a:rPr>
              <a:t>delete(“</a:t>
            </a:r>
            <a:r>
              <a:rPr lang="en-US" altLang="ko-KR" sz="429" b="1" dirty="0" err="1">
                <a:latin typeface="+mn-ea"/>
              </a:rPr>
              <a:t>guestbook.delete</a:t>
            </a:r>
            <a:r>
              <a:rPr lang="en-US" altLang="ko-KR" sz="429" b="1" dirty="0">
                <a:latin typeface="+mn-ea"/>
              </a:rPr>
              <a:t>”)</a:t>
            </a:r>
            <a:endParaRPr lang="ko-KR" altLang="en-US" sz="333" b="1" dirty="0">
              <a:latin typeface="+mn-ea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7C44A9FF-AB84-40C0-957B-403AA84D2BE8}"/>
              </a:ext>
            </a:extLst>
          </p:cNvPr>
          <p:cNvSpPr txBox="1"/>
          <p:nvPr/>
        </p:nvSpPr>
        <p:spPr bwMode="auto">
          <a:xfrm>
            <a:off x="6908975" y="3837581"/>
            <a:ext cx="627043" cy="2244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429" b="1" dirty="0">
                <a:latin typeface="+mn-ea"/>
              </a:rPr>
              <a:t>id=</a:t>
            </a:r>
            <a:r>
              <a:rPr lang="en-US" altLang="ko-KR" sz="429" b="1" dirty="0" err="1">
                <a:latin typeface="+mn-ea"/>
              </a:rPr>
              <a:t>guestbook.delete</a:t>
            </a:r>
            <a:endParaRPr lang="ko-KR" altLang="en-US" sz="333" b="1" dirty="0">
              <a:latin typeface="+mn-ea"/>
            </a:endParaRPr>
          </a:p>
        </p:txBody>
      </p: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6780DD9E-EFE4-46CA-ACB6-8D710C98AB50}"/>
              </a:ext>
            </a:extLst>
          </p:cNvPr>
          <p:cNvGrpSpPr/>
          <p:nvPr/>
        </p:nvGrpSpPr>
        <p:grpSpPr>
          <a:xfrm>
            <a:off x="6347860" y="3713763"/>
            <a:ext cx="438723" cy="87936"/>
            <a:chOff x="11757511" y="11859420"/>
            <a:chExt cx="2733276" cy="179260"/>
          </a:xfrm>
        </p:grpSpPr>
        <p:cxnSp>
          <p:nvCxnSpPr>
            <p:cNvPr id="118" name="직선 화살표 연결선 117">
              <a:extLst>
                <a:ext uri="{FF2B5EF4-FFF2-40B4-BE49-F238E27FC236}">
                  <a16:creationId xmlns:a16="http://schemas.microsoft.com/office/drawing/2014/main" id="{38A8F621-AE4D-4373-BE12-3A68F0A6E23A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1772103" y="11859420"/>
              <a:ext cx="2718684" cy="826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화살표 연결선 118">
              <a:extLst>
                <a:ext uri="{FF2B5EF4-FFF2-40B4-BE49-F238E27FC236}">
                  <a16:creationId xmlns:a16="http://schemas.microsoft.com/office/drawing/2014/main" id="{B9D0E6E9-225E-42F5-B0CC-AA550D26155D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1757511" y="12038680"/>
              <a:ext cx="2710518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TextBox 119">
            <a:extLst>
              <a:ext uri="{FF2B5EF4-FFF2-40B4-BE49-F238E27FC236}">
                <a16:creationId xmlns:a16="http://schemas.microsoft.com/office/drawing/2014/main" id="{E29390A3-9E95-45BA-83C1-1C49332A3475}"/>
              </a:ext>
            </a:extLst>
          </p:cNvPr>
          <p:cNvSpPr txBox="1"/>
          <p:nvPr/>
        </p:nvSpPr>
        <p:spPr bwMode="auto">
          <a:xfrm>
            <a:off x="5442039" y="3793509"/>
            <a:ext cx="549370" cy="1509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381" b="1" dirty="0">
                <a:latin typeface="+mn-ea"/>
              </a:rPr>
              <a:t>*</a:t>
            </a:r>
            <a:r>
              <a:rPr lang="ko-KR" altLang="en-US" sz="381" b="1" dirty="0" err="1">
                <a:latin typeface="+mn-ea"/>
              </a:rPr>
              <a:t>성공갯수</a:t>
            </a:r>
            <a:endParaRPr lang="ko-KR" altLang="en-US" sz="286" b="1" dirty="0">
              <a:latin typeface="+mn-ea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C719685E-D26F-41D9-A01B-F49650342596}"/>
              </a:ext>
            </a:extLst>
          </p:cNvPr>
          <p:cNvSpPr/>
          <p:nvPr/>
        </p:nvSpPr>
        <p:spPr>
          <a:xfrm>
            <a:off x="456481" y="3950371"/>
            <a:ext cx="889971" cy="153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29" dirty="0"/>
              <a:t>응답화면</a:t>
            </a:r>
            <a:endParaRPr lang="en-US" altLang="ko-KR" sz="429" dirty="0"/>
          </a:p>
          <a:p>
            <a:pPr algn="ctr"/>
            <a:r>
              <a:rPr lang="ko-KR" altLang="en-US" sz="429" dirty="0" err="1"/>
              <a:t>리다이렉트</a:t>
            </a:r>
            <a:r>
              <a:rPr lang="en-US" altLang="ko-KR" sz="429" b="1" dirty="0">
                <a:latin typeface="+mn-ea"/>
              </a:rPr>
              <a:t>:/guest/list</a:t>
            </a:r>
            <a:endParaRPr lang="ko-KR" altLang="en-US" sz="429" dirty="0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471836F2-DE4C-4DCC-9267-CE30545953EE}"/>
              </a:ext>
            </a:extLst>
          </p:cNvPr>
          <p:cNvSpPr/>
          <p:nvPr/>
        </p:nvSpPr>
        <p:spPr>
          <a:xfrm>
            <a:off x="453742" y="3781226"/>
            <a:ext cx="354246" cy="98217"/>
          </a:xfrm>
          <a:prstGeom prst="rect">
            <a:avLst/>
          </a:prstGeom>
          <a:solidFill>
            <a:schemeClr val="bg1"/>
          </a:solidFill>
          <a:ln w="127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29" dirty="0">
                <a:solidFill>
                  <a:schemeClr val="tx1"/>
                </a:solidFill>
              </a:rPr>
              <a:t>요청화면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4CCC07A3-F168-4B26-9407-53381EB49D46}"/>
              </a:ext>
            </a:extLst>
          </p:cNvPr>
          <p:cNvSpPr txBox="1"/>
          <p:nvPr/>
        </p:nvSpPr>
        <p:spPr bwMode="auto">
          <a:xfrm>
            <a:off x="1286449" y="3627872"/>
            <a:ext cx="1150164" cy="14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333" b="1" dirty="0">
                <a:latin typeface="+mn-ea"/>
              </a:rPr>
              <a:t>no=23&amp;password=1234</a:t>
            </a:r>
            <a:endParaRPr lang="ko-KR" altLang="en-US" sz="333" b="1" dirty="0">
              <a:latin typeface="+mn-ea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EBB82EF-A85B-419A-94E8-1E68810F4F1F}"/>
              </a:ext>
            </a:extLst>
          </p:cNvPr>
          <p:cNvSpPr txBox="1"/>
          <p:nvPr/>
        </p:nvSpPr>
        <p:spPr bwMode="auto">
          <a:xfrm>
            <a:off x="3494538" y="3633155"/>
            <a:ext cx="359247" cy="209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381" b="1" dirty="0" err="1">
                <a:latin typeface="+mn-ea"/>
              </a:rPr>
              <a:t>GuestbookVo</a:t>
            </a:r>
            <a:endParaRPr lang="ko-KR" altLang="en-US" sz="286" b="1" dirty="0">
              <a:latin typeface="+mn-ea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5D3738C-8CC3-431E-B184-C7E2F237659C}"/>
              </a:ext>
            </a:extLst>
          </p:cNvPr>
          <p:cNvSpPr txBox="1"/>
          <p:nvPr/>
        </p:nvSpPr>
        <p:spPr bwMode="auto">
          <a:xfrm>
            <a:off x="5417192" y="3637208"/>
            <a:ext cx="359247" cy="209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381" b="1" dirty="0" err="1">
                <a:latin typeface="+mn-ea"/>
              </a:rPr>
              <a:t>GuestbookVo</a:t>
            </a:r>
            <a:endParaRPr lang="ko-KR" altLang="en-US" sz="286" b="1" dirty="0">
              <a:latin typeface="+mn-ea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24154DBC-2F74-4F32-ADC2-E775338B2859}"/>
              </a:ext>
            </a:extLst>
          </p:cNvPr>
          <p:cNvSpPr txBox="1"/>
          <p:nvPr/>
        </p:nvSpPr>
        <p:spPr bwMode="auto">
          <a:xfrm>
            <a:off x="6772770" y="3624207"/>
            <a:ext cx="769079" cy="209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381" b="1" dirty="0" err="1">
                <a:latin typeface="+mn-ea"/>
              </a:rPr>
              <a:t>parameterType</a:t>
            </a:r>
            <a:r>
              <a:rPr lang="en-US" altLang="ko-KR" sz="381" b="1" dirty="0">
                <a:latin typeface="+mn-ea"/>
              </a:rPr>
              <a:t> </a:t>
            </a:r>
            <a:r>
              <a:rPr lang="en-US" altLang="ko-KR" sz="381" b="1" dirty="0" err="1">
                <a:latin typeface="+mn-ea"/>
              </a:rPr>
              <a:t>GuesbooktVo</a:t>
            </a:r>
            <a:endParaRPr lang="ko-KR" altLang="en-US" sz="286" b="1" dirty="0">
              <a:latin typeface="+mn-ea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EC81333F-24BB-40F2-A235-DDB7AB63F765}"/>
              </a:ext>
            </a:extLst>
          </p:cNvPr>
          <p:cNvSpPr txBox="1"/>
          <p:nvPr/>
        </p:nvSpPr>
        <p:spPr bwMode="auto">
          <a:xfrm>
            <a:off x="2862567" y="3374338"/>
            <a:ext cx="524617" cy="450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333" b="1" dirty="0">
                <a:latin typeface="+mn-ea"/>
              </a:rPr>
              <a:t>@ModelAttribute</a:t>
            </a:r>
          </a:p>
          <a:p>
            <a:pPr eaLnBrk="1" latinLnBrk="1" hangingPunct="1">
              <a:defRPr/>
            </a:pPr>
            <a:r>
              <a:rPr lang="en-US" altLang="ko-KR" sz="333" dirty="0" err="1">
                <a:latin typeface="+mn-ea"/>
              </a:rPr>
              <a:t>GuesbookVo</a:t>
            </a:r>
            <a:r>
              <a:rPr lang="en-US" altLang="ko-KR" sz="333" dirty="0">
                <a:latin typeface="+mn-ea"/>
              </a:rPr>
              <a:t>{</a:t>
            </a:r>
          </a:p>
          <a:p>
            <a:pPr eaLnBrk="1" latinLnBrk="1" hangingPunct="1">
              <a:defRPr/>
            </a:pPr>
            <a:r>
              <a:rPr lang="en-US" altLang="ko-KR" sz="333" dirty="0">
                <a:latin typeface="+mn-ea"/>
              </a:rPr>
              <a:t>    no=23</a:t>
            </a:r>
          </a:p>
          <a:p>
            <a:pPr eaLnBrk="1" latinLnBrk="1" hangingPunct="1">
              <a:defRPr/>
            </a:pPr>
            <a:r>
              <a:rPr lang="en-US" altLang="ko-KR" sz="333" dirty="0">
                <a:latin typeface="+mn-ea"/>
              </a:rPr>
              <a:t>    password=1234</a:t>
            </a:r>
          </a:p>
          <a:p>
            <a:pPr eaLnBrk="1" latinLnBrk="1" hangingPunct="1">
              <a:defRPr/>
            </a:pPr>
            <a:r>
              <a:rPr lang="en-US" altLang="ko-KR" sz="333" dirty="0">
                <a:latin typeface="+mn-ea"/>
              </a:rPr>
              <a:t>}</a:t>
            </a:r>
            <a:endParaRPr lang="ko-KR" altLang="en-US" sz="333" dirty="0">
              <a:latin typeface="+mn-ea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9E1AA7D5-36C7-4807-A004-684F7B7DCFE3}"/>
              </a:ext>
            </a:extLst>
          </p:cNvPr>
          <p:cNvSpPr txBox="1"/>
          <p:nvPr/>
        </p:nvSpPr>
        <p:spPr bwMode="auto">
          <a:xfrm>
            <a:off x="428496" y="3552256"/>
            <a:ext cx="575978" cy="1583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ko-KR" altLang="en-US" sz="429" b="1" dirty="0">
                <a:latin typeface="+mn-ea"/>
              </a:rPr>
              <a:t>■삭제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15C4B067-E287-4730-9517-509C980B60FE}"/>
              </a:ext>
            </a:extLst>
          </p:cNvPr>
          <p:cNvSpPr txBox="1"/>
          <p:nvPr/>
        </p:nvSpPr>
        <p:spPr bwMode="auto">
          <a:xfrm>
            <a:off x="2954722" y="3869762"/>
            <a:ext cx="492180" cy="209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381" b="1" dirty="0">
                <a:latin typeface="+mn-ea"/>
              </a:rPr>
              <a:t>if</a:t>
            </a:r>
            <a:r>
              <a:rPr lang="ko-KR" altLang="en-US" sz="381" b="1" dirty="0">
                <a:latin typeface="+mn-ea"/>
              </a:rPr>
              <a:t> </a:t>
            </a:r>
            <a:r>
              <a:rPr lang="en-US" altLang="ko-KR" sz="381" b="1" dirty="0">
                <a:latin typeface="+mn-ea"/>
              </a:rPr>
              <a:t>count == 1 (</a:t>
            </a:r>
            <a:r>
              <a:rPr lang="ko-KR" altLang="en-US" sz="381" b="1" dirty="0">
                <a:latin typeface="+mn-ea"/>
              </a:rPr>
              <a:t>성공</a:t>
            </a:r>
            <a:r>
              <a:rPr lang="en-US" altLang="ko-KR" sz="381" b="1" dirty="0">
                <a:latin typeface="+mn-ea"/>
              </a:rPr>
              <a:t>)</a:t>
            </a:r>
            <a:endParaRPr lang="ko-KR" altLang="en-US" sz="286" b="1" dirty="0">
              <a:latin typeface="+mn-ea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9C930E65-495A-4781-BE55-B13CF344CD1A}"/>
              </a:ext>
            </a:extLst>
          </p:cNvPr>
          <p:cNvSpPr txBox="1"/>
          <p:nvPr/>
        </p:nvSpPr>
        <p:spPr bwMode="auto">
          <a:xfrm>
            <a:off x="2606076" y="3940286"/>
            <a:ext cx="549370" cy="209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381" b="1" dirty="0">
                <a:latin typeface="+mn-ea"/>
              </a:rPr>
              <a:t>redirect:/guest/list</a:t>
            </a:r>
            <a:endParaRPr lang="ko-KR" altLang="en-US" sz="286" b="1" dirty="0">
              <a:latin typeface="+mn-ea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F9A43D5D-32BF-4E9A-98CF-FB6AD5E560C6}"/>
              </a:ext>
            </a:extLst>
          </p:cNvPr>
          <p:cNvSpPr txBox="1"/>
          <p:nvPr/>
        </p:nvSpPr>
        <p:spPr bwMode="auto">
          <a:xfrm>
            <a:off x="2963307" y="4092796"/>
            <a:ext cx="492180" cy="1509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381" b="1" dirty="0">
                <a:latin typeface="+mn-ea"/>
              </a:rPr>
              <a:t>else</a:t>
            </a:r>
            <a:r>
              <a:rPr lang="ko-KR" altLang="en-US" sz="381" b="1" dirty="0">
                <a:latin typeface="+mn-ea"/>
              </a:rPr>
              <a:t>      </a:t>
            </a:r>
            <a:r>
              <a:rPr lang="en-US" altLang="ko-KR" sz="381" b="1" dirty="0">
                <a:latin typeface="+mn-ea"/>
              </a:rPr>
              <a:t>(</a:t>
            </a:r>
            <a:r>
              <a:rPr lang="ko-KR" altLang="en-US" sz="381" b="1" dirty="0">
                <a:latin typeface="+mn-ea"/>
              </a:rPr>
              <a:t>실패</a:t>
            </a:r>
            <a:r>
              <a:rPr lang="en-US" altLang="ko-KR" sz="381" b="1" dirty="0">
                <a:latin typeface="+mn-ea"/>
              </a:rPr>
              <a:t>)</a:t>
            </a:r>
            <a:endParaRPr lang="ko-KR" altLang="en-US" sz="286" b="1" dirty="0">
              <a:latin typeface="+mn-ea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C956384F-341F-4FD5-A3CE-A4F19575F25A}"/>
              </a:ext>
            </a:extLst>
          </p:cNvPr>
          <p:cNvSpPr txBox="1"/>
          <p:nvPr/>
        </p:nvSpPr>
        <p:spPr bwMode="auto">
          <a:xfrm>
            <a:off x="2613174" y="4189059"/>
            <a:ext cx="836764" cy="1509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381" b="1" dirty="0">
                <a:latin typeface="+mn-ea"/>
              </a:rPr>
              <a:t>redirect:/guest/</a:t>
            </a:r>
            <a:r>
              <a:rPr lang="en-US" altLang="ko-KR" sz="381" b="1" dirty="0" err="1">
                <a:latin typeface="+mn-ea"/>
              </a:rPr>
              <a:t>deleteForm</a:t>
            </a:r>
            <a:endParaRPr lang="ko-KR" altLang="en-US" sz="286" b="1" dirty="0">
              <a:latin typeface="+mn-ea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9AEAA7ED-FD48-4DBB-BD62-9851A3EB0072}"/>
              </a:ext>
            </a:extLst>
          </p:cNvPr>
          <p:cNvSpPr/>
          <p:nvPr/>
        </p:nvSpPr>
        <p:spPr>
          <a:xfrm>
            <a:off x="456481" y="4154147"/>
            <a:ext cx="889972" cy="153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29" dirty="0"/>
              <a:t>응답화면</a:t>
            </a:r>
            <a:endParaRPr lang="en-US" altLang="ko-KR" sz="429" dirty="0"/>
          </a:p>
          <a:p>
            <a:pPr algn="ctr"/>
            <a:r>
              <a:rPr lang="ko-KR" altLang="en-US" sz="429" dirty="0" err="1"/>
              <a:t>리다이렉트</a:t>
            </a:r>
            <a:r>
              <a:rPr lang="en-US" altLang="ko-KR" sz="429" b="1" dirty="0">
                <a:latin typeface="+mn-ea"/>
              </a:rPr>
              <a:t>:/guest/</a:t>
            </a:r>
            <a:r>
              <a:rPr lang="en-US" altLang="ko-KR" sz="429" b="1" dirty="0" err="1">
                <a:latin typeface="+mn-ea"/>
              </a:rPr>
              <a:t>deleteForm</a:t>
            </a:r>
            <a:endParaRPr lang="ko-KR" altLang="en-US" sz="429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F373F839-328C-4F42-9677-6B134EA5AB9F}"/>
              </a:ext>
            </a:extLst>
          </p:cNvPr>
          <p:cNvSpPr txBox="1"/>
          <p:nvPr/>
        </p:nvSpPr>
        <p:spPr bwMode="auto">
          <a:xfrm>
            <a:off x="3300698" y="4165907"/>
            <a:ext cx="869825" cy="2680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571" b="1" dirty="0">
                <a:solidFill>
                  <a:srgbClr val="C00000"/>
                </a:solidFill>
                <a:latin typeface="+mn-ea"/>
              </a:rPr>
              <a:t>no=23 &amp; result=fail  </a:t>
            </a:r>
            <a:endParaRPr lang="ko-KR" altLang="en-US" sz="571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E6261AD2-E4AB-4DEB-8E5C-6B6D8AD188A4}"/>
              </a:ext>
            </a:extLst>
          </p:cNvPr>
          <p:cNvSpPr txBox="1"/>
          <p:nvPr/>
        </p:nvSpPr>
        <p:spPr bwMode="auto">
          <a:xfrm>
            <a:off x="1382914" y="4216865"/>
            <a:ext cx="869825" cy="1801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571" b="1" dirty="0">
                <a:solidFill>
                  <a:srgbClr val="C00000"/>
                </a:solidFill>
                <a:latin typeface="+mn-ea"/>
              </a:rPr>
              <a:t>no=23</a:t>
            </a:r>
            <a:endParaRPr lang="ko-KR" altLang="en-US" sz="571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6BFED15-FDFE-4984-B06B-0FC2E72FD5B1}"/>
              </a:ext>
            </a:extLst>
          </p:cNvPr>
          <p:cNvSpPr txBox="1"/>
          <p:nvPr/>
        </p:nvSpPr>
        <p:spPr bwMode="auto">
          <a:xfrm>
            <a:off x="7049831" y="3713899"/>
            <a:ext cx="627043" cy="2244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429" b="1" dirty="0">
                <a:latin typeface="+mn-ea"/>
              </a:rPr>
              <a:t>id=</a:t>
            </a:r>
            <a:r>
              <a:rPr lang="en-US" altLang="ko-KR" sz="429" b="1" dirty="0" err="1">
                <a:latin typeface="+mn-ea"/>
              </a:rPr>
              <a:t>guestbook.delete</a:t>
            </a:r>
            <a:endParaRPr lang="ko-KR" altLang="en-US" sz="333" b="1" dirty="0">
              <a:latin typeface="+mn-ea"/>
            </a:endParaRPr>
          </a:p>
        </p:txBody>
      </p:sp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D7D184CA-0E5C-41E6-B3DF-6FD3238BB203}"/>
              </a:ext>
            </a:extLst>
          </p:cNvPr>
          <p:cNvGrpSpPr/>
          <p:nvPr/>
        </p:nvGrpSpPr>
        <p:grpSpPr>
          <a:xfrm>
            <a:off x="5163135" y="3752390"/>
            <a:ext cx="292563" cy="69385"/>
            <a:chOff x="11757511" y="11859420"/>
            <a:chExt cx="2733276" cy="179260"/>
          </a:xfrm>
        </p:grpSpPr>
        <p:cxnSp>
          <p:nvCxnSpPr>
            <p:cNvPr id="138" name="직선 화살표 연결선 137">
              <a:extLst>
                <a:ext uri="{FF2B5EF4-FFF2-40B4-BE49-F238E27FC236}">
                  <a16:creationId xmlns:a16="http://schemas.microsoft.com/office/drawing/2014/main" id="{5F1B6058-31D9-4374-B95A-3C62ED244F5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1772103" y="11859420"/>
              <a:ext cx="2718684" cy="826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직선 화살표 연결선 138">
              <a:extLst>
                <a:ext uri="{FF2B5EF4-FFF2-40B4-BE49-F238E27FC236}">
                  <a16:creationId xmlns:a16="http://schemas.microsoft.com/office/drawing/2014/main" id="{53EB9AA1-1B01-48BD-88EE-35D5F495A4C8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1757511" y="12038680"/>
              <a:ext cx="2710518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1036CBE4-976E-4082-88FB-50BFF8BF0715}"/>
              </a:ext>
            </a:extLst>
          </p:cNvPr>
          <p:cNvGrpSpPr/>
          <p:nvPr/>
        </p:nvGrpSpPr>
        <p:grpSpPr>
          <a:xfrm>
            <a:off x="4415771" y="3709032"/>
            <a:ext cx="292563" cy="122929"/>
            <a:chOff x="11757511" y="11859420"/>
            <a:chExt cx="2733276" cy="179260"/>
          </a:xfrm>
        </p:grpSpPr>
        <p:cxnSp>
          <p:nvCxnSpPr>
            <p:cNvPr id="141" name="직선 화살표 연결선 140">
              <a:extLst>
                <a:ext uri="{FF2B5EF4-FFF2-40B4-BE49-F238E27FC236}">
                  <a16:creationId xmlns:a16="http://schemas.microsoft.com/office/drawing/2014/main" id="{F3F5F0FC-1036-49F9-8125-3A0D2310FBA6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1772103" y="11859420"/>
              <a:ext cx="2718684" cy="826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직선 화살표 연결선 141">
              <a:extLst>
                <a:ext uri="{FF2B5EF4-FFF2-40B4-BE49-F238E27FC236}">
                  <a16:creationId xmlns:a16="http://schemas.microsoft.com/office/drawing/2014/main" id="{5CEA500D-06BD-4979-92B1-6857A3480CC5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1757511" y="12038680"/>
              <a:ext cx="2710518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3" name="TextBox 142">
            <a:extLst>
              <a:ext uri="{FF2B5EF4-FFF2-40B4-BE49-F238E27FC236}">
                <a16:creationId xmlns:a16="http://schemas.microsoft.com/office/drawing/2014/main" id="{1F8C5D1E-C983-42EE-993E-5C0C6BC1BCA2}"/>
              </a:ext>
            </a:extLst>
          </p:cNvPr>
          <p:cNvSpPr txBox="1"/>
          <p:nvPr/>
        </p:nvSpPr>
        <p:spPr bwMode="auto">
          <a:xfrm>
            <a:off x="3779597" y="3557751"/>
            <a:ext cx="630605" cy="752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429" dirty="0">
                <a:solidFill>
                  <a:srgbClr val="000000"/>
                </a:solidFill>
                <a:latin typeface="Consolas" panose="020B0609020204030204" pitchFamily="49" charset="0"/>
              </a:rPr>
              <a:t>delete(</a:t>
            </a:r>
            <a:r>
              <a:rPr lang="en-GB" sz="429" dirty="0">
                <a:solidFill>
                  <a:srgbClr val="646464"/>
                </a:solidFill>
                <a:latin typeface="Consolas" panose="020B0609020204030204" pitchFamily="49" charset="0"/>
              </a:rPr>
              <a:t>@PathVariable</a:t>
            </a:r>
            <a:r>
              <a:rPr lang="en-GB" sz="429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429" dirty="0">
                <a:solidFill>
                  <a:srgbClr val="2A00FF"/>
                </a:solidFill>
                <a:latin typeface="Consolas" panose="020B0609020204030204" pitchFamily="49" charset="0"/>
              </a:rPr>
              <a:t>"password"</a:t>
            </a:r>
            <a:r>
              <a:rPr lang="en-GB" sz="429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GB" sz="429" dirty="0" err="1">
                <a:solidFill>
                  <a:srgbClr val="000000"/>
                </a:solidFill>
                <a:latin typeface="Consolas" panose="020B0609020204030204" pitchFamily="49" charset="0"/>
              </a:rPr>
              <a:t>GuestVo</a:t>
            </a:r>
            <a:r>
              <a:rPr lang="en-GB" sz="429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429" dirty="0">
                <a:solidFill>
                  <a:srgbClr val="6A3E3E"/>
                </a:solidFill>
                <a:latin typeface="Consolas" panose="020B0609020204030204" pitchFamily="49" charset="0"/>
              </a:rPr>
              <a:t>password</a:t>
            </a:r>
            <a:r>
              <a:rPr lang="en-GB" sz="429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GB" sz="429" dirty="0" err="1">
                <a:solidFill>
                  <a:srgbClr val="000000"/>
                </a:solidFill>
                <a:latin typeface="Consolas" panose="020B0609020204030204" pitchFamily="49" charset="0"/>
              </a:rPr>
              <a:t>GuestDao</a:t>
            </a:r>
            <a:r>
              <a:rPr lang="en-GB" sz="429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429" dirty="0" err="1">
                <a:solidFill>
                  <a:srgbClr val="6A3E3E"/>
                </a:solidFill>
                <a:latin typeface="Consolas" panose="020B0609020204030204" pitchFamily="49" charset="0"/>
              </a:rPr>
              <a:t>guestDao</a:t>
            </a:r>
            <a:r>
              <a:rPr lang="en-GB" sz="429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429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GB" sz="429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429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GuestDao</a:t>
            </a:r>
            <a:r>
              <a:rPr lang="en-GB" sz="429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GB" sz="429" dirty="0" err="1">
                <a:solidFill>
                  <a:srgbClr val="6A3E3E"/>
                </a:solidFill>
                <a:latin typeface="Consolas" panose="020B0609020204030204" pitchFamily="49" charset="0"/>
              </a:rPr>
              <a:t>guestDao</a:t>
            </a:r>
            <a:r>
              <a:rPr lang="en-GB" sz="429" dirty="0" err="1">
                <a:solidFill>
                  <a:srgbClr val="000000"/>
                </a:solidFill>
                <a:latin typeface="Consolas" panose="020B0609020204030204" pitchFamily="49" charset="0"/>
              </a:rPr>
              <a:t>.guestDelete</a:t>
            </a:r>
            <a:r>
              <a:rPr lang="en-GB" sz="429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429" dirty="0">
                <a:solidFill>
                  <a:srgbClr val="6A3E3E"/>
                </a:solidFill>
                <a:latin typeface="Consolas" panose="020B0609020204030204" pitchFamily="49" charset="0"/>
              </a:rPr>
              <a:t>password</a:t>
            </a:r>
            <a:r>
              <a:rPr lang="en-GB" sz="429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653594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311</Words>
  <Application>Microsoft Office PowerPoint</Application>
  <PresentationFormat>와이드스크린</PresentationFormat>
  <Paragraphs>85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맑은 고딕</vt:lpstr>
      <vt:lpstr>Arial</vt:lpstr>
      <vt:lpstr>Calibri</vt:lpstr>
      <vt:lpstr>Calibri Light</vt:lpstr>
      <vt:lpstr>Consolas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Heather Kang</dc:creator>
  <cp:lastModifiedBy>Heather Kang</cp:lastModifiedBy>
  <cp:revision>1</cp:revision>
  <dcterms:created xsi:type="dcterms:W3CDTF">2021-01-29T00:59:14Z</dcterms:created>
  <dcterms:modified xsi:type="dcterms:W3CDTF">2021-01-29T01:02:01Z</dcterms:modified>
</cp:coreProperties>
</file>