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311" r:id="rId2"/>
    <p:sldId id="314" r:id="rId3"/>
    <p:sldId id="315" r:id="rId4"/>
    <p:sldId id="316" r:id="rId5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00000"/>
    <a:srgbClr val="D9D9D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0" autoAdjust="0"/>
    <p:restoredTop sz="91646" autoAdjust="0"/>
  </p:normalViewPr>
  <p:slideViewPr>
    <p:cSldViewPr snapToGrid="0">
      <p:cViewPr>
        <p:scale>
          <a:sx n="25" d="100"/>
          <a:sy n="25" d="100"/>
        </p:scale>
        <p:origin x="125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mysite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5/" TargetMode="External"/><Relationship Id="rId2" Type="http://schemas.openxmlformats.org/officeDocument/2006/relationships/hyperlink" Target="http://localhost:8088/mysite5/us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5/" TargetMode="External"/><Relationship Id="rId2" Type="http://schemas.openxmlformats.org/officeDocument/2006/relationships/hyperlink" Target="http://localhost:8088/mysite5/us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guestbook5/gu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8CB8F9FA-943B-4FA9-A8BF-0E917A8D4F1B}"/>
              </a:ext>
            </a:extLst>
          </p:cNvPr>
          <p:cNvGrpSpPr/>
          <p:nvPr/>
        </p:nvGrpSpPr>
        <p:grpSpPr>
          <a:xfrm>
            <a:off x="722835" y="2841651"/>
            <a:ext cx="12298061" cy="2723426"/>
            <a:chOff x="722835" y="11543737"/>
            <a:chExt cx="12298061" cy="2723426"/>
          </a:xfrm>
        </p:grpSpPr>
        <p:cxnSp>
          <p:nvCxnSpPr>
            <p:cNvPr id="319" name="직선 화살표 연결선 318">
              <a:extLst>
                <a:ext uri="{FF2B5EF4-FFF2-40B4-BE49-F238E27FC236}">
                  <a16:creationId xmlns:a16="http://schemas.microsoft.com/office/drawing/2014/main" id="{64BB1B01-8468-45E4-B6ED-229915925FC0}"/>
                </a:ext>
              </a:extLst>
            </p:cNvPr>
            <p:cNvCxnSpPr>
              <a:cxnSpLocks/>
              <a:stCxn id="321" idx="3"/>
            </p:cNvCxnSpPr>
            <p:nvPr/>
          </p:nvCxnSpPr>
          <p:spPr bwMode="auto">
            <a:xfrm>
              <a:off x="3943034" y="12218683"/>
              <a:ext cx="7515584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1427070B-D57C-460E-8058-26F559FCA6F4}"/>
                </a:ext>
              </a:extLst>
            </p:cNvPr>
            <p:cNvSpPr txBox="1"/>
            <p:nvPr/>
          </p:nvSpPr>
          <p:spPr bwMode="auto">
            <a:xfrm>
              <a:off x="11431001" y="12039371"/>
              <a:ext cx="15898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main()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21" name="직사각형 7">
              <a:extLst>
                <a:ext uri="{FF2B5EF4-FFF2-40B4-BE49-F238E27FC236}">
                  <a16:creationId xmlns:a16="http://schemas.microsoft.com/office/drawing/2014/main" id="{063EA1CB-676C-4E06-A928-1EBCCA70C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40" y="12039371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FDBD6927-98F9-4F26-8FC2-42B1AAF389F4}"/>
                </a:ext>
              </a:extLst>
            </p:cNvPr>
            <p:cNvSpPr/>
            <p:nvPr/>
          </p:nvSpPr>
          <p:spPr>
            <a:xfrm>
              <a:off x="811837" y="1313437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메인</a:t>
              </a: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44A20EA9-A4F3-426A-96BE-3F2DA5137E32}"/>
                </a:ext>
              </a:extLst>
            </p:cNvPr>
            <p:cNvSpPr/>
            <p:nvPr/>
          </p:nvSpPr>
          <p:spPr>
            <a:xfrm>
              <a:off x="800335" y="1242396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7B9CE16-117D-4CC0-98E8-ED2A7E75A46D}"/>
                </a:ext>
              </a:extLst>
            </p:cNvPr>
            <p:cNvSpPr txBox="1"/>
            <p:nvPr/>
          </p:nvSpPr>
          <p:spPr bwMode="auto">
            <a:xfrm>
              <a:off x="722835" y="1154373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■메인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325" name="직선 화살표 연결선 324">
              <a:extLst>
                <a:ext uri="{FF2B5EF4-FFF2-40B4-BE49-F238E27FC236}">
                  <a16:creationId xmlns:a16="http://schemas.microsoft.com/office/drawing/2014/main" id="{2C7398E4-6D8E-424B-985C-2EC0FED1348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12532210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화살표 연결선 325">
              <a:extLst>
                <a:ext uri="{FF2B5EF4-FFF2-40B4-BE49-F238E27FC236}">
                  <a16:creationId xmlns:a16="http://schemas.microsoft.com/office/drawing/2014/main" id="{B4E6C955-D0D0-435C-A9AD-A18451F61647}"/>
                </a:ext>
              </a:extLst>
            </p:cNvPr>
            <p:cNvCxnSpPr>
              <a:cxnSpLocks/>
              <a:stCxn id="327" idx="1"/>
              <a:endCxn id="322" idx="3"/>
            </p:cNvCxnSpPr>
            <p:nvPr/>
          </p:nvCxnSpPr>
          <p:spPr bwMode="auto">
            <a:xfrm flipH="1">
              <a:off x="3775264" y="12575795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C0CD75F4-1310-4BFA-9BD4-A328E9CBE77F}"/>
                </a:ext>
              </a:extLst>
            </p:cNvPr>
            <p:cNvSpPr txBox="1"/>
            <p:nvPr/>
          </p:nvSpPr>
          <p:spPr bwMode="auto">
            <a:xfrm>
              <a:off x="7803593" y="12391129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index.jsp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4A9D3A-752A-445B-93A1-A2B48AD0F45A}"/>
              </a:ext>
            </a:extLst>
          </p:cNvPr>
          <p:cNvCxnSpPr>
            <a:cxnSpLocks/>
          </p:cNvCxnSpPr>
          <p:nvPr/>
        </p:nvCxnSpPr>
        <p:spPr>
          <a:xfrm>
            <a:off x="792371" y="6403247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main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345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1C167FE1-EC53-47FE-B138-F27620CAF0E4}"/>
              </a:ext>
            </a:extLst>
          </p:cNvPr>
          <p:cNvGrpSpPr/>
          <p:nvPr/>
        </p:nvGrpSpPr>
        <p:grpSpPr>
          <a:xfrm>
            <a:off x="722835" y="7449135"/>
            <a:ext cx="30155846" cy="4111911"/>
            <a:chOff x="722835" y="1772054"/>
            <a:chExt cx="30155846" cy="4111911"/>
          </a:xfrm>
        </p:grpSpPr>
        <p:cxnSp>
          <p:nvCxnSpPr>
            <p:cNvPr id="329" name="직선 화살표 연결선 328">
              <a:extLst>
                <a:ext uri="{FF2B5EF4-FFF2-40B4-BE49-F238E27FC236}">
                  <a16:creationId xmlns:a16="http://schemas.microsoft.com/office/drawing/2014/main" id="{0F6FE7F7-F47B-4BC1-B776-2C923989CD32}"/>
                </a:ext>
              </a:extLst>
            </p:cNvPr>
            <p:cNvCxnSpPr>
              <a:cxnSpLocks/>
              <a:stCxn id="331" idx="3"/>
            </p:cNvCxnSpPr>
            <p:nvPr/>
          </p:nvCxnSpPr>
          <p:spPr bwMode="auto">
            <a:xfrm>
              <a:off x="9502601" y="3527097"/>
              <a:ext cx="1984549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136ACA3C-2D98-499E-828F-07C578E22C76}"/>
                </a:ext>
              </a:extLst>
            </p:cNvPr>
            <p:cNvSpPr txBox="1"/>
            <p:nvPr/>
          </p:nvSpPr>
          <p:spPr bwMode="auto">
            <a:xfrm>
              <a:off x="11459533" y="3347785"/>
              <a:ext cx="24004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/join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join(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1" name="직사각형 7">
              <a:extLst>
                <a:ext uri="{FF2B5EF4-FFF2-40B4-BE49-F238E27FC236}">
                  <a16:creationId xmlns:a16="http://schemas.microsoft.com/office/drawing/2014/main" id="{92DFA610-F450-4456-A7D6-3CFE980A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3347785"/>
              <a:ext cx="8662230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join?</a:t>
              </a:r>
            </a:p>
          </p:txBody>
        </p: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1E14A6BC-3CFC-47DC-90C4-13177A1FF958}"/>
                </a:ext>
              </a:extLst>
            </p:cNvPr>
            <p:cNvGrpSpPr/>
            <p:nvPr/>
          </p:nvGrpSpPr>
          <p:grpSpPr>
            <a:xfrm>
              <a:off x="13690299" y="3551879"/>
              <a:ext cx="1817308" cy="413728"/>
              <a:chOff x="11757511" y="11859420"/>
              <a:chExt cx="2733276" cy="179260"/>
            </a:xfrm>
          </p:grpSpPr>
          <p:cxnSp>
            <p:nvCxnSpPr>
              <p:cNvPr id="362" name="직선 화살표 연결선 361">
                <a:extLst>
                  <a:ext uri="{FF2B5EF4-FFF2-40B4-BE49-F238E27FC236}">
                    <a16:creationId xmlns:a16="http://schemas.microsoft.com/office/drawing/2014/main" id="{0062DF77-D1C0-401E-A1DC-48AC597E08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화살표 연결선 362">
                <a:extLst>
                  <a:ext uri="{FF2B5EF4-FFF2-40B4-BE49-F238E27FC236}">
                    <a16:creationId xmlns:a16="http://schemas.microsoft.com/office/drawing/2014/main" id="{AAC455D6-D106-49CB-B764-96CF87FE48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32B33FF9-2AF2-4163-BEB3-E5DFC3D11671}"/>
                </a:ext>
              </a:extLst>
            </p:cNvPr>
            <p:cNvSpPr txBox="1"/>
            <p:nvPr/>
          </p:nvSpPr>
          <p:spPr bwMode="auto">
            <a:xfrm>
              <a:off x="19502640" y="3449607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insert</a:t>
              </a:r>
              <a:r>
                <a:rPr lang="en-US" altLang="ko-KR" b="1" dirty="0">
                  <a:latin typeface="+mn-ea"/>
                  <a:ea typeface="+mn-ea"/>
                </a:rPr>
                <a:t>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4B619FE1-9B5E-4450-ABDD-AEAC4B3BD700}"/>
                </a:ext>
              </a:extLst>
            </p:cNvPr>
            <p:cNvSpPr txBox="1"/>
            <p:nvPr/>
          </p:nvSpPr>
          <p:spPr bwMode="auto">
            <a:xfrm>
              <a:off x="22981245" y="3463547"/>
              <a:ext cx="31975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insert(“</a:t>
              </a:r>
              <a:r>
                <a:rPr lang="en-US" altLang="ko-KR" b="1" dirty="0" err="1">
                  <a:latin typeface="+mn-ea"/>
                  <a:ea typeface="+mn-ea"/>
                </a:rPr>
                <a:t>user.insert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9539A478-7AEB-4278-9BC4-2B3A8763BCED}"/>
                </a:ext>
              </a:extLst>
            </p:cNvPr>
            <p:cNvSpPr txBox="1"/>
            <p:nvPr/>
          </p:nvSpPr>
          <p:spPr bwMode="auto">
            <a:xfrm>
              <a:off x="28459573" y="344960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user.insert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36" name="그룹 335">
              <a:extLst>
                <a:ext uri="{FF2B5EF4-FFF2-40B4-BE49-F238E27FC236}">
                  <a16:creationId xmlns:a16="http://schemas.microsoft.com/office/drawing/2014/main" id="{15388ECC-6B6A-43B2-A9FA-34DD9E72270F}"/>
                </a:ext>
              </a:extLst>
            </p:cNvPr>
            <p:cNvGrpSpPr/>
            <p:nvPr/>
          </p:nvGrpSpPr>
          <p:grpSpPr>
            <a:xfrm>
              <a:off x="26061146" y="3583629"/>
              <a:ext cx="2441653" cy="308004"/>
              <a:chOff x="11757511" y="11859420"/>
              <a:chExt cx="2733276" cy="179260"/>
            </a:xfrm>
          </p:grpSpPr>
          <p:cxnSp>
            <p:nvCxnSpPr>
              <p:cNvPr id="360" name="직선 화살표 연결선 359">
                <a:extLst>
                  <a:ext uri="{FF2B5EF4-FFF2-40B4-BE49-F238E27FC236}">
                    <a16:creationId xmlns:a16="http://schemas.microsoft.com/office/drawing/2014/main" id="{83802BDB-0CA0-4AC7-AC20-39D4A5249E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직선 화살표 연결선 360">
                <a:extLst>
                  <a:ext uri="{FF2B5EF4-FFF2-40B4-BE49-F238E27FC236}">
                    <a16:creationId xmlns:a16="http://schemas.microsoft.com/office/drawing/2014/main" id="{F15DD213-33CA-447A-83A4-EC2E24845F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177B3951-9596-4560-B838-A810A88B1ABE}"/>
                </a:ext>
              </a:extLst>
            </p:cNvPr>
            <p:cNvSpPr txBox="1"/>
            <p:nvPr/>
          </p:nvSpPr>
          <p:spPr bwMode="auto">
            <a:xfrm>
              <a:off x="21665000" y="3815184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*</a:t>
              </a:r>
              <a:r>
                <a:rPr lang="ko-KR" altLang="en-US" sz="1600" b="1" dirty="0" err="1">
                  <a:latin typeface="+mn-ea"/>
                  <a:ea typeface="+mn-ea"/>
                </a:rPr>
                <a:t>성공갯수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grpSp>
          <p:nvGrpSpPr>
            <p:cNvPr id="338" name="그룹 337">
              <a:extLst>
                <a:ext uri="{FF2B5EF4-FFF2-40B4-BE49-F238E27FC236}">
                  <a16:creationId xmlns:a16="http://schemas.microsoft.com/office/drawing/2014/main" id="{721400CE-DBC4-4F57-9404-0CFAC1E4CD4E}"/>
                </a:ext>
              </a:extLst>
            </p:cNvPr>
            <p:cNvGrpSpPr/>
            <p:nvPr/>
          </p:nvGrpSpPr>
          <p:grpSpPr>
            <a:xfrm>
              <a:off x="21858215" y="3545530"/>
              <a:ext cx="1198672" cy="231371"/>
              <a:chOff x="12779879" y="11859420"/>
              <a:chExt cx="1710908" cy="179260"/>
            </a:xfrm>
          </p:grpSpPr>
          <p:cxnSp>
            <p:nvCxnSpPr>
              <p:cNvPr id="358" name="직선 화살표 연결선 357">
                <a:extLst>
                  <a:ext uri="{FF2B5EF4-FFF2-40B4-BE49-F238E27FC236}">
                    <a16:creationId xmlns:a16="http://schemas.microsoft.com/office/drawing/2014/main" id="{8C86AF7C-9EE1-4FBD-9A03-5B0207F49A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2779879" y="11859420"/>
                <a:ext cx="1710908" cy="52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직선 화살표 연결선 358">
                <a:extLst>
                  <a:ext uri="{FF2B5EF4-FFF2-40B4-BE49-F238E27FC236}">
                    <a16:creationId xmlns:a16="http://schemas.microsoft.com/office/drawing/2014/main" id="{C6089D35-CDE7-4C70-A42D-D1CF5FF554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2779879" y="12038680"/>
                <a:ext cx="1688152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55E92443-2E96-42BE-A6D2-CE0736E7820A}"/>
                </a:ext>
              </a:extLst>
            </p:cNvPr>
            <p:cNvSpPr/>
            <p:nvPr/>
          </p:nvSpPr>
          <p:spPr>
            <a:xfrm>
              <a:off x="828867" y="373238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543A466A-0671-427D-8F9D-E3D86FB0DAEB}"/>
                </a:ext>
              </a:extLst>
            </p:cNvPr>
            <p:cNvSpPr txBox="1"/>
            <p:nvPr/>
          </p:nvSpPr>
          <p:spPr bwMode="auto">
            <a:xfrm>
              <a:off x="13903923" y="3854043"/>
              <a:ext cx="85690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D2F310E6-E751-4CE8-8ECB-6EFA6F832E3F}"/>
                </a:ext>
              </a:extLst>
            </p:cNvPr>
            <p:cNvSpPr txBox="1"/>
            <p:nvPr/>
          </p:nvSpPr>
          <p:spPr bwMode="auto">
            <a:xfrm>
              <a:off x="4569508" y="3398632"/>
              <a:ext cx="48306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id=</a:t>
              </a:r>
              <a:r>
                <a:rPr lang="en-US" altLang="ko-KR" sz="1400" b="1" dirty="0" err="1">
                  <a:latin typeface="+mn-ea"/>
                </a:rPr>
                <a:t>aaa&amp;password</a:t>
              </a:r>
              <a:r>
                <a:rPr lang="en-US" altLang="ko-KR" sz="1400" b="1" dirty="0">
                  <a:latin typeface="+mn-ea"/>
                </a:rPr>
                <a:t>=1234&amp;name=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&amp;gender=male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75B017BA-D79B-4A8A-90D3-27A39FAD8ADF}"/>
                </a:ext>
              </a:extLst>
            </p:cNvPr>
            <p:cNvSpPr txBox="1"/>
            <p:nvPr/>
          </p:nvSpPr>
          <p:spPr bwMode="auto">
            <a:xfrm>
              <a:off x="13600209" y="311048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ACD105FD-3951-4AAF-A929-25835554B741}"/>
                </a:ext>
              </a:extLst>
            </p:cNvPr>
            <p:cNvSpPr txBox="1"/>
            <p:nvPr/>
          </p:nvSpPr>
          <p:spPr bwMode="auto">
            <a:xfrm>
              <a:off x="21560645" y="3158717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C1086489-5CAE-4BEE-A171-AE5BCBAE60D4}"/>
                </a:ext>
              </a:extLst>
            </p:cNvPr>
            <p:cNvSpPr txBox="1"/>
            <p:nvPr/>
          </p:nvSpPr>
          <p:spPr bwMode="auto">
            <a:xfrm>
              <a:off x="26638819" y="3138864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F50F9164-E8C3-4B9F-BAAF-172D3BCCBAEA}"/>
                </a:ext>
              </a:extLst>
            </p:cNvPr>
            <p:cNvSpPr txBox="1"/>
            <p:nvPr/>
          </p:nvSpPr>
          <p:spPr bwMode="auto">
            <a:xfrm>
              <a:off x="10505783" y="1772054"/>
              <a:ext cx="3248685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  <a:r>
                <a:rPr lang="en-US" altLang="ko-KR" sz="1400" b="1" dirty="0" err="1">
                  <a:latin typeface="+mn-ea"/>
                </a:rPr>
                <a:t>aaa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BBF74CA4-FB69-4372-BEA9-251EA68D5513}"/>
                </a:ext>
              </a:extLst>
            </p:cNvPr>
            <p:cNvSpPr txBox="1"/>
            <p:nvPr/>
          </p:nvSpPr>
          <p:spPr bwMode="auto">
            <a:xfrm>
              <a:off x="722835" y="2770706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■회원가입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2D8763C3-084B-4882-A6DA-67E44A39ED53}"/>
                </a:ext>
              </a:extLst>
            </p:cNvPr>
            <p:cNvSpPr/>
            <p:nvPr/>
          </p:nvSpPr>
          <p:spPr>
            <a:xfrm>
              <a:off x="792371" y="4751176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회원가입성공</a:t>
              </a:r>
            </a:p>
          </p:txBody>
        </p:sp>
        <p:cxnSp>
          <p:nvCxnSpPr>
            <p:cNvPr id="348" name="직선 화살표 연결선 347">
              <a:extLst>
                <a:ext uri="{FF2B5EF4-FFF2-40B4-BE49-F238E27FC236}">
                  <a16:creationId xmlns:a16="http://schemas.microsoft.com/office/drawing/2014/main" id="{4D2CD077-D982-4242-A4F7-4A7C2392D160}"/>
                </a:ext>
              </a:extLst>
            </p:cNvPr>
            <p:cNvCxnSpPr>
              <a:cxnSpLocks/>
              <a:stCxn id="349" idx="1"/>
              <a:endCxn id="347" idx="3"/>
            </p:cNvCxnSpPr>
            <p:nvPr/>
          </p:nvCxnSpPr>
          <p:spPr bwMode="auto">
            <a:xfrm flipH="1">
              <a:off x="3755798" y="4192597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444B2D52-471C-4350-89FE-87C5A1EAD686}"/>
                </a:ext>
              </a:extLst>
            </p:cNvPr>
            <p:cNvSpPr txBox="1"/>
            <p:nvPr/>
          </p:nvSpPr>
          <p:spPr bwMode="auto">
            <a:xfrm>
              <a:off x="7784127" y="4007931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joinOk.jsp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189D8799-99D6-452B-94AD-0AA4763F12A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89974" y="3828620"/>
              <a:ext cx="2225122" cy="4137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id="{2EA7AF55-3909-489E-9D42-E65222300993}"/>
                </a:ext>
              </a:extLst>
            </p:cNvPr>
            <p:cNvCxnSpPr/>
            <p:nvPr/>
          </p:nvCxnSpPr>
          <p:spPr>
            <a:xfrm flipV="1">
              <a:off x="2377437" y="3764387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7872AF4C-6470-4585-858D-7587540E379C}"/>
                </a:ext>
              </a:extLst>
            </p:cNvPr>
            <p:cNvSpPr txBox="1"/>
            <p:nvPr/>
          </p:nvSpPr>
          <p:spPr bwMode="auto">
            <a:xfrm>
              <a:off x="15801742" y="3347785"/>
              <a:ext cx="240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join(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F411925C-8F86-47F8-AF2D-C0932947C6D8}"/>
                </a:ext>
              </a:extLst>
            </p:cNvPr>
            <p:cNvGrpSpPr/>
            <p:nvPr/>
          </p:nvGrpSpPr>
          <p:grpSpPr>
            <a:xfrm>
              <a:off x="18164196" y="3551879"/>
              <a:ext cx="1228765" cy="291419"/>
              <a:chOff x="11757511" y="11859420"/>
              <a:chExt cx="2733276" cy="179260"/>
            </a:xfrm>
          </p:grpSpPr>
          <p:cxnSp>
            <p:nvCxnSpPr>
              <p:cNvPr id="356" name="직선 화살표 연결선 355">
                <a:extLst>
                  <a:ext uri="{FF2B5EF4-FFF2-40B4-BE49-F238E27FC236}">
                    <a16:creationId xmlns:a16="http://schemas.microsoft.com/office/drawing/2014/main" id="{B13F949F-4D68-4902-992A-A52B8BF374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화살표 연결선 356">
                <a:extLst>
                  <a:ext uri="{FF2B5EF4-FFF2-40B4-BE49-F238E27FC236}">
                    <a16:creationId xmlns:a16="http://schemas.microsoft.com/office/drawing/2014/main" id="{5D921B59-DEC1-4D06-ADAE-D1A2535FE5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9CD0BF3-377B-4EE1-A676-3972ED0C5C51}"/>
                </a:ext>
              </a:extLst>
            </p:cNvPr>
            <p:cNvSpPr txBox="1"/>
            <p:nvPr/>
          </p:nvSpPr>
          <p:spPr bwMode="auto">
            <a:xfrm>
              <a:off x="18074106" y="3854043"/>
              <a:ext cx="85690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B381A14D-1096-487D-914A-0DFAD108ED32}"/>
                </a:ext>
              </a:extLst>
            </p:cNvPr>
            <p:cNvSpPr txBox="1"/>
            <p:nvPr/>
          </p:nvSpPr>
          <p:spPr bwMode="auto">
            <a:xfrm>
              <a:off x="18074106" y="311048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364" name="그룹 363">
            <a:extLst>
              <a:ext uri="{FF2B5EF4-FFF2-40B4-BE49-F238E27FC236}">
                <a16:creationId xmlns:a16="http://schemas.microsoft.com/office/drawing/2014/main" id="{199CF9BD-DDB1-4791-9634-F08983BAAE14}"/>
              </a:ext>
            </a:extLst>
          </p:cNvPr>
          <p:cNvGrpSpPr/>
          <p:nvPr/>
        </p:nvGrpSpPr>
        <p:grpSpPr>
          <a:xfrm>
            <a:off x="722835" y="3518701"/>
            <a:ext cx="12819152" cy="2723426"/>
            <a:chOff x="722835" y="14738781"/>
            <a:chExt cx="12819152" cy="2723426"/>
          </a:xfrm>
        </p:grpSpPr>
        <p:cxnSp>
          <p:nvCxnSpPr>
            <p:cNvPr id="365" name="직선 화살표 연결선 364">
              <a:extLst>
                <a:ext uri="{FF2B5EF4-FFF2-40B4-BE49-F238E27FC236}">
                  <a16:creationId xmlns:a16="http://schemas.microsoft.com/office/drawing/2014/main" id="{5FB7E916-2B0A-4946-84A7-5E04D96AB08D}"/>
                </a:ext>
              </a:extLst>
            </p:cNvPr>
            <p:cNvCxnSpPr>
              <a:cxnSpLocks/>
              <a:stCxn id="367" idx="3"/>
            </p:cNvCxnSpPr>
            <p:nvPr/>
          </p:nvCxnSpPr>
          <p:spPr bwMode="auto">
            <a:xfrm>
              <a:off x="5100142" y="15413727"/>
              <a:ext cx="6358476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9A34D4F-7A6C-46E6-BFF1-0E84A95A5FCA}"/>
                </a:ext>
              </a:extLst>
            </p:cNvPr>
            <p:cNvSpPr txBox="1"/>
            <p:nvPr/>
          </p:nvSpPr>
          <p:spPr bwMode="auto">
            <a:xfrm>
              <a:off x="11431001" y="15234415"/>
              <a:ext cx="21109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</a:t>
              </a:r>
              <a:r>
                <a:rPr lang="en-US" altLang="ko-KR" b="1" dirty="0" err="1">
                  <a:solidFill>
                    <a:srgbClr val="FF0000"/>
                  </a:solidFill>
                  <a:latin typeface="+mn-ea"/>
                  <a:ea typeface="+mn-ea"/>
                </a:rPr>
                <a:t>joinForm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joinForm</a:t>
              </a:r>
              <a:r>
                <a:rPr lang="en-US" altLang="ko-KR" b="1" dirty="0">
                  <a:latin typeface="+mn-ea"/>
                  <a:ea typeface="+mn-ea"/>
                </a:rPr>
                <a:t>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67" name="직사각형 7">
              <a:extLst>
                <a:ext uri="{FF2B5EF4-FFF2-40B4-BE49-F238E27FC236}">
                  <a16:creationId xmlns:a16="http://schemas.microsoft.com/office/drawing/2014/main" id="{6AC05AFF-08C1-4622-9EE0-1E812B6A1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39" y="15234415"/>
              <a:ext cx="4288303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user/joinForm</a:t>
              </a: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9485B7E3-5C6B-4263-ABD2-4C2CD0704196}"/>
                </a:ext>
              </a:extLst>
            </p:cNvPr>
            <p:cNvSpPr/>
            <p:nvPr/>
          </p:nvSpPr>
          <p:spPr>
            <a:xfrm>
              <a:off x="811837" y="16329418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회원가입 폼</a:t>
              </a: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93D253FF-988D-45C2-8190-8FBC58E3F087}"/>
                </a:ext>
              </a:extLst>
            </p:cNvPr>
            <p:cNvSpPr/>
            <p:nvPr/>
          </p:nvSpPr>
          <p:spPr>
            <a:xfrm>
              <a:off x="800335" y="1561901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041C2E2C-849D-4F53-977B-89E97461231A}"/>
                </a:ext>
              </a:extLst>
            </p:cNvPr>
            <p:cNvSpPr txBox="1"/>
            <p:nvPr/>
          </p:nvSpPr>
          <p:spPr bwMode="auto">
            <a:xfrm>
              <a:off x="722835" y="14738781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■회원가입폼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1CA9CAED-F72E-4F58-9D48-513E1D6A0F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15727254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33577D96-0EA0-4508-A4A5-88AFA720A19C}"/>
                </a:ext>
              </a:extLst>
            </p:cNvPr>
            <p:cNvCxnSpPr>
              <a:cxnSpLocks/>
              <a:stCxn id="373" idx="1"/>
              <a:endCxn id="368" idx="3"/>
            </p:cNvCxnSpPr>
            <p:nvPr/>
          </p:nvCxnSpPr>
          <p:spPr bwMode="auto">
            <a:xfrm flipH="1">
              <a:off x="3775264" y="15770839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BD6AF02B-B520-4C3C-99CB-1DB5825BCCCE}"/>
                </a:ext>
              </a:extLst>
            </p:cNvPr>
            <p:cNvSpPr txBox="1"/>
            <p:nvPr/>
          </p:nvSpPr>
          <p:spPr bwMode="auto">
            <a:xfrm>
              <a:off x="7803593" y="15586173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joinForm.jsp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5798DC78-CF57-4238-9012-81B19963E382}"/>
              </a:ext>
            </a:extLst>
          </p:cNvPr>
          <p:cNvSpPr txBox="1"/>
          <p:nvPr/>
        </p:nvSpPr>
        <p:spPr bwMode="auto">
          <a:xfrm>
            <a:off x="14074233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DBF6DE15-DE47-4964-B885-5226B7C00320}"/>
              </a:ext>
            </a:extLst>
          </p:cNvPr>
          <p:cNvSpPr txBox="1"/>
          <p:nvPr/>
        </p:nvSpPr>
        <p:spPr bwMode="auto">
          <a:xfrm>
            <a:off x="17844560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2C39902-FB50-4423-914B-95AF30647412}"/>
              </a:ext>
            </a:extLst>
          </p:cNvPr>
          <p:cNvSpPr txBox="1"/>
          <p:nvPr/>
        </p:nvSpPr>
        <p:spPr bwMode="auto">
          <a:xfrm>
            <a:off x="21800806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DC694F1C-321D-479A-80C1-7D1C63715681}"/>
              </a:ext>
            </a:extLst>
          </p:cNvPr>
          <p:cNvGrpSpPr/>
          <p:nvPr/>
        </p:nvGrpSpPr>
        <p:grpSpPr>
          <a:xfrm>
            <a:off x="722835" y="13755809"/>
            <a:ext cx="32492483" cy="5771263"/>
            <a:chOff x="722835" y="16575209"/>
            <a:chExt cx="32492483" cy="5771263"/>
          </a:xfrm>
        </p:grpSpPr>
        <p:cxnSp>
          <p:nvCxnSpPr>
            <p:cNvPr id="378" name="직선 화살표 연결선 377">
              <a:extLst>
                <a:ext uri="{FF2B5EF4-FFF2-40B4-BE49-F238E27FC236}">
                  <a16:creationId xmlns:a16="http://schemas.microsoft.com/office/drawing/2014/main" id="{6CC9B77C-DA5E-4814-B892-C6A4B12832B2}"/>
                </a:ext>
              </a:extLst>
            </p:cNvPr>
            <p:cNvCxnSpPr>
              <a:cxnSpLocks/>
              <a:stCxn id="381" idx="3"/>
            </p:cNvCxnSpPr>
            <p:nvPr/>
          </p:nvCxnSpPr>
          <p:spPr bwMode="auto">
            <a:xfrm>
              <a:off x="6933055" y="17796181"/>
              <a:ext cx="4554095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4548CD4-F0F0-4A41-8ADF-BF865DD88DE9}"/>
                </a:ext>
              </a:extLst>
            </p:cNvPr>
            <p:cNvSpPr txBox="1"/>
            <p:nvPr/>
          </p:nvSpPr>
          <p:spPr bwMode="auto">
            <a:xfrm>
              <a:off x="11459533" y="17616869"/>
              <a:ext cx="24004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/login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login(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1" name="직사각형 7">
              <a:extLst>
                <a:ext uri="{FF2B5EF4-FFF2-40B4-BE49-F238E27FC236}">
                  <a16:creationId xmlns:a16="http://schemas.microsoft.com/office/drawing/2014/main" id="{C6CCBD2C-60A7-4AFF-AD45-52765D3C5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17616869"/>
              <a:ext cx="609268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login?</a:t>
              </a:r>
            </a:p>
          </p:txBody>
        </p:sp>
        <p:grpSp>
          <p:nvGrpSpPr>
            <p:cNvPr id="382" name="그룹 381">
              <a:extLst>
                <a:ext uri="{FF2B5EF4-FFF2-40B4-BE49-F238E27FC236}">
                  <a16:creationId xmlns:a16="http://schemas.microsoft.com/office/drawing/2014/main" id="{B9AB9373-1367-4676-9EB7-6EAB7CD828CC}"/>
                </a:ext>
              </a:extLst>
            </p:cNvPr>
            <p:cNvGrpSpPr/>
            <p:nvPr/>
          </p:nvGrpSpPr>
          <p:grpSpPr>
            <a:xfrm>
              <a:off x="13690299" y="17820964"/>
              <a:ext cx="2025615" cy="281000"/>
              <a:chOff x="11757511" y="11859420"/>
              <a:chExt cx="2733276" cy="179260"/>
            </a:xfrm>
          </p:grpSpPr>
          <p:cxnSp>
            <p:nvCxnSpPr>
              <p:cNvPr id="427" name="직선 화살표 연결선 426">
                <a:extLst>
                  <a:ext uri="{FF2B5EF4-FFF2-40B4-BE49-F238E27FC236}">
                    <a16:creationId xmlns:a16="http://schemas.microsoft.com/office/drawing/2014/main" id="{57529A8F-3C13-4705-BDA7-CB8030B7FD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직선 화살표 연결선 427">
                <a:extLst>
                  <a:ext uri="{FF2B5EF4-FFF2-40B4-BE49-F238E27FC236}">
                    <a16:creationId xmlns:a16="http://schemas.microsoft.com/office/drawing/2014/main" id="{F3729E97-2532-4537-B4CB-AF563ED738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613000CC-9201-47C2-B1A1-D9DF355BDB91}"/>
                </a:ext>
              </a:extLst>
            </p:cNvPr>
            <p:cNvSpPr txBox="1"/>
            <p:nvPr/>
          </p:nvSpPr>
          <p:spPr bwMode="auto">
            <a:xfrm>
              <a:off x="19610715" y="17718691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selectUser</a:t>
              </a:r>
              <a:r>
                <a:rPr lang="en-US" altLang="ko-KR" b="1" dirty="0">
                  <a:latin typeface="+mn-ea"/>
                  <a:ea typeface="+mn-ea"/>
                </a:rPr>
                <a:t>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713649C7-1E09-4D6D-A723-EC63BB154BC1}"/>
                </a:ext>
              </a:extLst>
            </p:cNvPr>
            <p:cNvSpPr txBox="1"/>
            <p:nvPr/>
          </p:nvSpPr>
          <p:spPr bwMode="auto">
            <a:xfrm>
              <a:off x="23959143" y="17732631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selectOne</a:t>
              </a:r>
              <a:r>
                <a:rPr lang="en-US" altLang="ko-KR" b="1" dirty="0">
                  <a:latin typeface="+mn-ea"/>
                  <a:ea typeface="+mn-ea"/>
                </a:rPr>
                <a:t>(“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1BCC592E-CB0B-4620-AC48-2327C05F9F40}"/>
                </a:ext>
              </a:extLst>
            </p:cNvPr>
            <p:cNvSpPr txBox="1"/>
            <p:nvPr/>
          </p:nvSpPr>
          <p:spPr bwMode="auto">
            <a:xfrm>
              <a:off x="30796210" y="17791385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5DB4CD98-6741-4FA7-9FC5-F47A6D3EC010}"/>
                </a:ext>
              </a:extLst>
            </p:cNvPr>
            <p:cNvGrpSpPr/>
            <p:nvPr/>
          </p:nvGrpSpPr>
          <p:grpSpPr>
            <a:xfrm>
              <a:off x="28091358" y="17852713"/>
              <a:ext cx="2429871" cy="308004"/>
              <a:chOff x="13110406" y="11859420"/>
              <a:chExt cx="2720086" cy="179260"/>
            </a:xfrm>
          </p:grpSpPr>
          <p:cxnSp>
            <p:nvCxnSpPr>
              <p:cNvPr id="425" name="직선 화살표 연결선 424">
                <a:extLst>
                  <a:ext uri="{FF2B5EF4-FFF2-40B4-BE49-F238E27FC236}">
                    <a16:creationId xmlns:a16="http://schemas.microsoft.com/office/drawing/2014/main" id="{E49CF030-835B-4614-97C1-A42F510863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3111808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직선 화살표 연결선 425">
                <a:extLst>
                  <a:ext uri="{FF2B5EF4-FFF2-40B4-BE49-F238E27FC236}">
                    <a16:creationId xmlns:a16="http://schemas.microsoft.com/office/drawing/2014/main" id="{45F51F7E-73B1-423C-B252-A8B16F8D59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그룹 386">
              <a:extLst>
                <a:ext uri="{FF2B5EF4-FFF2-40B4-BE49-F238E27FC236}">
                  <a16:creationId xmlns:a16="http://schemas.microsoft.com/office/drawing/2014/main" id="{D09CF7CD-4FC2-4641-BDD5-5E4D165D07F6}"/>
                </a:ext>
              </a:extLst>
            </p:cNvPr>
            <p:cNvGrpSpPr/>
            <p:nvPr/>
          </p:nvGrpSpPr>
          <p:grpSpPr>
            <a:xfrm>
              <a:off x="21963596" y="17814614"/>
              <a:ext cx="1914949" cy="231371"/>
              <a:chOff x="11757511" y="11859420"/>
              <a:chExt cx="2733276" cy="179260"/>
            </a:xfrm>
          </p:grpSpPr>
          <p:cxnSp>
            <p:nvCxnSpPr>
              <p:cNvPr id="423" name="직선 화살표 연결선 422">
                <a:extLst>
                  <a:ext uri="{FF2B5EF4-FFF2-40B4-BE49-F238E27FC236}">
                    <a16:creationId xmlns:a16="http://schemas.microsoft.com/office/drawing/2014/main" id="{E7360122-524D-4367-BC55-D9143608029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직선 화살표 연결선 423">
                <a:extLst>
                  <a:ext uri="{FF2B5EF4-FFF2-40B4-BE49-F238E27FC236}">
                    <a16:creationId xmlns:a16="http://schemas.microsoft.com/office/drawing/2014/main" id="{FA806FAB-2591-4108-88B4-EB0087B984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A2DC51A8-21AA-454A-BE70-6A30B73CAFE0}"/>
                </a:ext>
              </a:extLst>
            </p:cNvPr>
            <p:cNvSpPr/>
            <p:nvPr/>
          </p:nvSpPr>
          <p:spPr>
            <a:xfrm>
              <a:off x="828867" y="18001467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2151E59B-82F2-4DA1-A654-190D4C7309E5}"/>
                </a:ext>
              </a:extLst>
            </p:cNvPr>
            <p:cNvSpPr txBox="1"/>
            <p:nvPr/>
          </p:nvSpPr>
          <p:spPr bwMode="auto">
            <a:xfrm>
              <a:off x="4716153" y="17651878"/>
              <a:ext cx="23252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id=</a:t>
              </a:r>
              <a:r>
                <a:rPr lang="en-US" altLang="ko-KR" sz="1400" b="1" dirty="0" err="1">
                  <a:latin typeface="+mn-ea"/>
                </a:rPr>
                <a:t>aaa&amp;password</a:t>
              </a:r>
              <a:r>
                <a:rPr lang="en-US" altLang="ko-KR" sz="1400" b="1" dirty="0">
                  <a:latin typeface="+mn-ea"/>
                </a:rPr>
                <a:t>=1234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75AAF21D-060C-4E5E-9EA3-0C0E9B7AD055}"/>
                </a:ext>
              </a:extLst>
            </p:cNvPr>
            <p:cNvSpPr txBox="1"/>
            <p:nvPr/>
          </p:nvSpPr>
          <p:spPr bwMode="auto">
            <a:xfrm>
              <a:off x="13940254" y="1738036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E2454095-7DF3-44CC-A0D2-7DC468C6C7C9}"/>
                </a:ext>
              </a:extLst>
            </p:cNvPr>
            <p:cNvSpPr txBox="1"/>
            <p:nvPr/>
          </p:nvSpPr>
          <p:spPr bwMode="auto">
            <a:xfrm>
              <a:off x="22382303" y="1742780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B200BBCB-508A-4C69-8EAC-A156EF37F99C}"/>
                </a:ext>
              </a:extLst>
            </p:cNvPr>
            <p:cNvSpPr txBox="1"/>
            <p:nvPr/>
          </p:nvSpPr>
          <p:spPr bwMode="auto">
            <a:xfrm>
              <a:off x="29302019" y="17407948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latin typeface="+mn-ea"/>
                  <a:ea typeface="+mn-ea"/>
                  <a:sym typeface="Wingdings" panose="05000000000000000000" pitchFamily="2" charset="2"/>
                </a:rPr>
                <a:t>id</a:t>
              </a:r>
              <a:r>
                <a:rPr lang="en-US" altLang="ko-KR" sz="1600" b="1" dirty="0">
                  <a:latin typeface="+mn-ea"/>
                  <a:ea typeface="+mn-ea"/>
                  <a:sym typeface="Wingdings" panose="05000000000000000000" pitchFamily="2" charset="2"/>
                </a:rPr>
                <a:t> password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46344842-1BE3-4556-894D-FF8D719AA0FA}"/>
                </a:ext>
              </a:extLst>
            </p:cNvPr>
            <p:cNvSpPr txBox="1"/>
            <p:nvPr/>
          </p:nvSpPr>
          <p:spPr bwMode="auto">
            <a:xfrm>
              <a:off x="9940302" y="16575209"/>
              <a:ext cx="324868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  <a:r>
                <a:rPr lang="en-US" altLang="ko-KR" sz="1400" b="1" dirty="0" err="1">
                  <a:latin typeface="+mn-ea"/>
                </a:rPr>
                <a:t>aaa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3293AE7C-8868-4C60-913B-F615AB8EE7CA}"/>
                </a:ext>
              </a:extLst>
            </p:cNvPr>
            <p:cNvSpPr txBox="1"/>
            <p:nvPr/>
          </p:nvSpPr>
          <p:spPr bwMode="auto">
            <a:xfrm>
              <a:off x="722835" y="17039790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■로그인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80B8D9F8-0AC3-4A02-9F93-3DAE5E0787F0}"/>
                </a:ext>
              </a:extLst>
            </p:cNvPr>
            <p:cNvSpPr/>
            <p:nvPr/>
          </p:nvSpPr>
          <p:spPr>
            <a:xfrm>
              <a:off x="792371" y="19020260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7003297B-6C71-4392-92F1-4C0294E10417}"/>
                </a:ext>
              </a:extLst>
            </p:cNvPr>
            <p:cNvSpPr txBox="1"/>
            <p:nvPr/>
          </p:nvSpPr>
          <p:spPr bwMode="auto">
            <a:xfrm>
              <a:off x="7767804" y="20187220"/>
              <a:ext cx="21408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ko-KR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397" name="직선 화살표 연결선 396">
              <a:extLst>
                <a:ext uri="{FF2B5EF4-FFF2-40B4-BE49-F238E27FC236}">
                  <a16:creationId xmlns:a16="http://schemas.microsoft.com/office/drawing/2014/main" id="{ECFA65D5-7099-4022-A17B-5EC77B3EE346}"/>
                </a:ext>
              </a:extLst>
            </p:cNvPr>
            <p:cNvCxnSpPr>
              <a:cxnSpLocks/>
              <a:stCxn id="410" idx="1"/>
            </p:cNvCxnSpPr>
            <p:nvPr/>
          </p:nvCxnSpPr>
          <p:spPr bwMode="auto">
            <a:xfrm flipH="1">
              <a:off x="3775264" y="18633894"/>
              <a:ext cx="7653870" cy="74608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화살표 연결선 397">
              <a:extLst>
                <a:ext uri="{FF2B5EF4-FFF2-40B4-BE49-F238E27FC236}">
                  <a16:creationId xmlns:a16="http://schemas.microsoft.com/office/drawing/2014/main" id="{A710065F-9BB5-41D6-BC0A-535F2FA3B468}"/>
                </a:ext>
              </a:extLst>
            </p:cNvPr>
            <p:cNvCxnSpPr/>
            <p:nvPr/>
          </p:nvCxnSpPr>
          <p:spPr>
            <a:xfrm flipV="1">
              <a:off x="2377437" y="18033471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D138EABB-1532-4FAA-ACD3-D30E67C303CB}"/>
                </a:ext>
              </a:extLst>
            </p:cNvPr>
            <p:cNvSpPr txBox="1"/>
            <p:nvPr/>
          </p:nvSpPr>
          <p:spPr bwMode="auto">
            <a:xfrm>
              <a:off x="29353278" y="18229489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resultType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latin typeface="+mn-ea"/>
                  <a:ea typeface="+mn-ea"/>
                  <a:sym typeface="Wingdings" panose="05000000000000000000" pitchFamily="2" charset="2"/>
                </a:rPr>
                <a:t>no</a:t>
              </a:r>
              <a:r>
                <a:rPr lang="en-US" altLang="ko-KR" sz="1600" b="1" dirty="0">
                  <a:latin typeface="+mn-ea"/>
                  <a:ea typeface="+mn-ea"/>
                  <a:sym typeface="Wingdings" panose="05000000000000000000" pitchFamily="2" charset="2"/>
                </a:rPr>
                <a:t> name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D888D261-6E9E-43E8-98E3-C1C5E5351CB3}"/>
                </a:ext>
              </a:extLst>
            </p:cNvPr>
            <p:cNvSpPr txBox="1"/>
            <p:nvPr/>
          </p:nvSpPr>
          <p:spPr bwMode="auto">
            <a:xfrm>
              <a:off x="22382303" y="18080168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17EC75F8-0A9A-4BA4-9C6D-97DDCF429315}"/>
                </a:ext>
              </a:extLst>
            </p:cNvPr>
            <p:cNvSpPr txBox="1"/>
            <p:nvPr/>
          </p:nvSpPr>
          <p:spPr bwMode="auto">
            <a:xfrm>
              <a:off x="13989895" y="1814145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6FE6029D-C558-49D8-885E-A0B36535D657}"/>
                </a:ext>
              </a:extLst>
            </p:cNvPr>
            <p:cNvSpPr txBox="1"/>
            <p:nvPr/>
          </p:nvSpPr>
          <p:spPr bwMode="auto">
            <a:xfrm>
              <a:off x="11879014" y="18724909"/>
              <a:ext cx="351587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authUser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세션저장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최소정보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(no, 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이름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)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403" name="직선 화살표 연결선 402">
              <a:extLst>
                <a:ext uri="{FF2B5EF4-FFF2-40B4-BE49-F238E27FC236}">
                  <a16:creationId xmlns:a16="http://schemas.microsoft.com/office/drawing/2014/main" id="{B4DC11F6-0143-4579-A9C7-8E8A138D52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3292" y="19817041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화살표 연결선 403">
              <a:extLst>
                <a:ext uri="{FF2B5EF4-FFF2-40B4-BE49-F238E27FC236}">
                  <a16:creationId xmlns:a16="http://schemas.microsoft.com/office/drawing/2014/main" id="{38431A18-D1EF-416C-9C48-AED1EF43C471}"/>
                </a:ext>
              </a:extLst>
            </p:cNvPr>
            <p:cNvCxnSpPr>
              <a:cxnSpLocks/>
              <a:endCxn id="405" idx="3"/>
            </p:cNvCxnSpPr>
            <p:nvPr/>
          </p:nvCxnSpPr>
          <p:spPr bwMode="auto">
            <a:xfrm flipH="1">
              <a:off x="5457446" y="19604984"/>
              <a:ext cx="6089500" cy="176717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2A9A7D26-47D2-47E6-A7D7-54659F0A8357}"/>
                </a:ext>
              </a:extLst>
            </p:cNvPr>
            <p:cNvSpPr/>
            <p:nvPr/>
          </p:nvSpPr>
          <p:spPr>
            <a:xfrm>
              <a:off x="792371" y="20805765"/>
              <a:ext cx="4665075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406" name="직선 화살표 연결선 405">
              <a:extLst>
                <a:ext uri="{FF2B5EF4-FFF2-40B4-BE49-F238E27FC236}">
                  <a16:creationId xmlns:a16="http://schemas.microsoft.com/office/drawing/2014/main" id="{ACD2CE5A-E526-4125-A16E-8E7259D602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54390" y="21498462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718EC5D9-6DBC-487C-A5F0-E2122BA8A44B}"/>
                </a:ext>
              </a:extLst>
            </p:cNvPr>
            <p:cNvSpPr txBox="1"/>
            <p:nvPr/>
          </p:nvSpPr>
          <p:spPr bwMode="auto">
            <a:xfrm>
              <a:off x="8592167" y="18354275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59473D48-6D88-4757-9B6A-86059F9137A0}"/>
                </a:ext>
              </a:extLst>
            </p:cNvPr>
            <p:cNvSpPr txBox="1"/>
            <p:nvPr/>
          </p:nvSpPr>
          <p:spPr bwMode="auto">
            <a:xfrm>
              <a:off x="1070671" y="19700461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09" name="직사각형 7">
              <a:extLst>
                <a:ext uri="{FF2B5EF4-FFF2-40B4-BE49-F238E27FC236}">
                  <a16:creationId xmlns:a16="http://schemas.microsoft.com/office/drawing/2014/main" id="{8A4981CB-93A3-4E22-8DDF-E2AF2EE5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766" y="20290903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C8C47E4D-4671-4FFD-B8D7-980E0D1296D3}"/>
                </a:ext>
              </a:extLst>
            </p:cNvPr>
            <p:cNvSpPr txBox="1"/>
            <p:nvPr/>
          </p:nvSpPr>
          <p:spPr bwMode="auto">
            <a:xfrm>
              <a:off x="11429134" y="18480005"/>
              <a:ext cx="29547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 dirty="0">
                  <a:latin typeface="+mn-ea"/>
                </a:rPr>
                <a:t>로그인 성공이면 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EB63300E-35E9-4C91-B2A2-998A4BF3FAF0}"/>
                </a:ext>
              </a:extLst>
            </p:cNvPr>
            <p:cNvSpPr txBox="1"/>
            <p:nvPr/>
          </p:nvSpPr>
          <p:spPr bwMode="auto">
            <a:xfrm>
              <a:off x="11429134" y="19392684"/>
              <a:ext cx="29547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 dirty="0">
                  <a:latin typeface="+mn-ea"/>
                </a:rPr>
                <a:t>로그인 실패이면 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311D717C-78C6-4DBF-9696-34905E749ADB}"/>
                </a:ext>
              </a:extLst>
            </p:cNvPr>
            <p:cNvSpPr txBox="1"/>
            <p:nvPr/>
          </p:nvSpPr>
          <p:spPr bwMode="auto">
            <a:xfrm>
              <a:off x="8084257" y="19804304"/>
              <a:ext cx="50349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</a:t>
              </a:r>
              <a:r>
                <a:rPr lang="en-US" altLang="ko-KR" b="1" dirty="0">
                  <a:latin typeface="+mn-ea"/>
                </a:rPr>
                <a:t>user/</a:t>
              </a:r>
              <a:r>
                <a:rPr lang="en-US" altLang="ko-KR" b="1" dirty="0" err="1">
                  <a:latin typeface="+mn-ea"/>
                </a:rPr>
                <a:t>loginForm?result</a:t>
              </a:r>
              <a:r>
                <a:rPr lang="en-US" altLang="ko-KR" b="1" dirty="0">
                  <a:latin typeface="+mn-ea"/>
                </a:rPr>
                <a:t>=fail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160D50B5-C68F-4D4D-9C08-470A01BC0069}"/>
                </a:ext>
              </a:extLst>
            </p:cNvPr>
            <p:cNvSpPr txBox="1"/>
            <p:nvPr/>
          </p:nvSpPr>
          <p:spPr bwMode="auto">
            <a:xfrm>
              <a:off x="1070671" y="21485389"/>
              <a:ext cx="48754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user/</a:t>
              </a:r>
              <a:r>
                <a:rPr lang="en-US" altLang="ko-KR" b="1" dirty="0" err="1">
                  <a:solidFill>
                    <a:schemeClr val="bg1"/>
                  </a:solidFill>
                  <a:latin typeface="+mn-ea"/>
                </a:rPr>
                <a:t>loginForm?result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=fail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14" name="직사각형 7">
              <a:extLst>
                <a:ext uri="{FF2B5EF4-FFF2-40B4-BE49-F238E27FC236}">
                  <a16:creationId xmlns:a16="http://schemas.microsoft.com/office/drawing/2014/main" id="{38CC9EE7-3A5B-4A1A-A07C-C358DCB62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766" y="21987848"/>
              <a:ext cx="553232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user/loginForm?result=fail</a:t>
              </a: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DD57D5B4-57C5-4686-9EC6-83B15EA20A71}"/>
                </a:ext>
              </a:extLst>
            </p:cNvPr>
            <p:cNvSpPr txBox="1"/>
            <p:nvPr/>
          </p:nvSpPr>
          <p:spPr bwMode="auto">
            <a:xfrm>
              <a:off x="15838963" y="17718691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login(</a:t>
              </a:r>
              <a:r>
                <a:rPr lang="en-US" altLang="ko-KR" b="1" dirty="0" err="1">
                  <a:latin typeface="+mn-ea"/>
                </a:rPr>
                <a:t>UserVo</a:t>
              </a:r>
              <a:r>
                <a:rPr lang="en-US" altLang="ko-KR" b="1" dirty="0">
                  <a:latin typeface="+mn-ea"/>
                </a:rPr>
                <a:t>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006E9565-CD14-4DB9-BB09-D8DAB2613C0B}"/>
                </a:ext>
              </a:extLst>
            </p:cNvPr>
            <p:cNvGrpSpPr/>
            <p:nvPr/>
          </p:nvGrpSpPr>
          <p:grpSpPr>
            <a:xfrm>
              <a:off x="17677404" y="17814614"/>
              <a:ext cx="1914949" cy="231371"/>
              <a:chOff x="11757511" y="11859420"/>
              <a:chExt cx="2733276" cy="179260"/>
            </a:xfrm>
          </p:grpSpPr>
          <p:cxnSp>
            <p:nvCxnSpPr>
              <p:cNvPr id="421" name="직선 화살표 연결선 420">
                <a:extLst>
                  <a:ext uri="{FF2B5EF4-FFF2-40B4-BE49-F238E27FC236}">
                    <a16:creationId xmlns:a16="http://schemas.microsoft.com/office/drawing/2014/main" id="{BD999E9D-4FFD-41DF-BBFF-312F9D3262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화살표 연결선 421">
                <a:extLst>
                  <a:ext uri="{FF2B5EF4-FFF2-40B4-BE49-F238E27FC236}">
                    <a16:creationId xmlns:a16="http://schemas.microsoft.com/office/drawing/2014/main" id="{2B770D86-9713-4683-BF32-3042E6CBD9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6E2A7337-1973-4F14-9C74-2899D8DFF884}"/>
                </a:ext>
              </a:extLst>
            </p:cNvPr>
            <p:cNvSpPr txBox="1"/>
            <p:nvPr/>
          </p:nvSpPr>
          <p:spPr bwMode="auto">
            <a:xfrm>
              <a:off x="18096111" y="1742780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21B96EDD-22F9-4B5B-8DC5-D5393555A78D}"/>
                </a:ext>
              </a:extLst>
            </p:cNvPr>
            <p:cNvSpPr txBox="1"/>
            <p:nvPr/>
          </p:nvSpPr>
          <p:spPr bwMode="auto">
            <a:xfrm>
              <a:off x="18096111" y="18080168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3A59E45C-7857-4E00-B89B-B23AE1A9CA03}"/>
                </a:ext>
              </a:extLst>
            </p:cNvPr>
            <p:cNvSpPr txBox="1"/>
            <p:nvPr/>
          </p:nvSpPr>
          <p:spPr bwMode="auto">
            <a:xfrm>
              <a:off x="21943099" y="18469049"/>
              <a:ext cx="218864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no=24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name=“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”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76A6CBA5-3108-4515-991C-86515D02B7B9}"/>
                </a:ext>
              </a:extLst>
            </p:cNvPr>
            <p:cNvSpPr txBox="1"/>
            <p:nvPr/>
          </p:nvSpPr>
          <p:spPr bwMode="auto">
            <a:xfrm>
              <a:off x="17651028" y="18469049"/>
              <a:ext cx="218864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no=24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name=“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”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sp>
        <p:nvSpPr>
          <p:cNvPr id="429" name="TextBox 428">
            <a:extLst>
              <a:ext uri="{FF2B5EF4-FFF2-40B4-BE49-F238E27FC236}">
                <a16:creationId xmlns:a16="http://schemas.microsoft.com/office/drawing/2014/main" id="{C7585310-E57A-469D-9F13-8172AE3D1314}"/>
              </a:ext>
            </a:extLst>
          </p:cNvPr>
          <p:cNvSpPr txBox="1"/>
          <p:nvPr/>
        </p:nvSpPr>
        <p:spPr bwMode="auto">
          <a:xfrm>
            <a:off x="11603365" y="24032242"/>
            <a:ext cx="351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세션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authUser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삭제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30" name="그룹 429">
            <a:extLst>
              <a:ext uri="{FF2B5EF4-FFF2-40B4-BE49-F238E27FC236}">
                <a16:creationId xmlns:a16="http://schemas.microsoft.com/office/drawing/2014/main" id="{23B16F90-0121-460E-9E72-F98D6683E057}"/>
              </a:ext>
            </a:extLst>
          </p:cNvPr>
          <p:cNvGrpSpPr/>
          <p:nvPr/>
        </p:nvGrpSpPr>
        <p:grpSpPr>
          <a:xfrm>
            <a:off x="722835" y="22739500"/>
            <a:ext cx="12819152" cy="3554152"/>
            <a:chOff x="722835" y="23996800"/>
            <a:chExt cx="12819152" cy="3554152"/>
          </a:xfrm>
        </p:grpSpPr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10F6FBED-E910-4581-8413-BD830CC6E816}"/>
                </a:ext>
              </a:extLst>
            </p:cNvPr>
            <p:cNvCxnSpPr>
              <a:cxnSpLocks/>
              <a:stCxn id="433" idx="3"/>
            </p:cNvCxnSpPr>
            <p:nvPr/>
          </p:nvCxnSpPr>
          <p:spPr bwMode="auto">
            <a:xfrm>
              <a:off x="5476913" y="24671746"/>
              <a:ext cx="5981705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0D8A1F95-B896-44CE-B731-0B5F383A522B}"/>
                </a:ext>
              </a:extLst>
            </p:cNvPr>
            <p:cNvSpPr txBox="1"/>
            <p:nvPr/>
          </p:nvSpPr>
          <p:spPr bwMode="auto">
            <a:xfrm>
              <a:off x="11431001" y="24492434"/>
              <a:ext cx="21109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/logout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logout()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33" name="직사각형 7">
              <a:extLst>
                <a:ext uri="{FF2B5EF4-FFF2-40B4-BE49-F238E27FC236}">
                  <a16:creationId xmlns:a16="http://schemas.microsoft.com/office/drawing/2014/main" id="{BF0D6F22-88DA-4936-A70B-D3EF3B786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39" y="24492434"/>
              <a:ext cx="466507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user/logout</a:t>
              </a: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E18196BB-79FF-43E0-AA7E-5DC1D13D1460}"/>
                </a:ext>
              </a:extLst>
            </p:cNvPr>
            <p:cNvSpPr/>
            <p:nvPr/>
          </p:nvSpPr>
          <p:spPr>
            <a:xfrm>
              <a:off x="800335" y="24877032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914AB25-EEF2-4BF2-9FBA-CA76A5497332}"/>
                </a:ext>
              </a:extLst>
            </p:cNvPr>
            <p:cNvSpPr txBox="1"/>
            <p:nvPr/>
          </p:nvSpPr>
          <p:spPr bwMode="auto">
            <a:xfrm>
              <a:off x="722835" y="23996800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■로그아웃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436" name="직선 화살표 연결선 435">
              <a:extLst>
                <a:ext uri="{FF2B5EF4-FFF2-40B4-BE49-F238E27FC236}">
                  <a16:creationId xmlns:a16="http://schemas.microsoft.com/office/drawing/2014/main" id="{10820289-0C28-498A-9CFD-BC4F44A12E9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24985273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2B0EC07C-D0BC-4629-BA91-D427EEECAE9A}"/>
                </a:ext>
              </a:extLst>
            </p:cNvPr>
            <p:cNvSpPr/>
            <p:nvPr/>
          </p:nvSpPr>
          <p:spPr>
            <a:xfrm>
              <a:off x="798451" y="25921685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438" name="직선 화살표 연결선 437">
              <a:extLst>
                <a:ext uri="{FF2B5EF4-FFF2-40B4-BE49-F238E27FC236}">
                  <a16:creationId xmlns:a16="http://schemas.microsoft.com/office/drawing/2014/main" id="{11EFD8D8-76B8-4CB8-A740-8218F9365B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81344" y="25535319"/>
              <a:ext cx="7653870" cy="74608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화살표 연결선 438">
              <a:extLst>
                <a:ext uri="{FF2B5EF4-FFF2-40B4-BE49-F238E27FC236}">
                  <a16:creationId xmlns:a16="http://schemas.microsoft.com/office/drawing/2014/main" id="{467ED8E5-E4E8-4D74-9D92-27ED0A739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9372" y="26718466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FC2657AB-78C4-44CC-800C-9A5EF093B6A1}"/>
                </a:ext>
              </a:extLst>
            </p:cNvPr>
            <p:cNvSpPr txBox="1"/>
            <p:nvPr/>
          </p:nvSpPr>
          <p:spPr bwMode="auto">
            <a:xfrm>
              <a:off x="8598247" y="25255700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41" name="직사각형 7">
              <a:extLst>
                <a:ext uri="{FF2B5EF4-FFF2-40B4-BE49-F238E27FC236}">
                  <a16:creationId xmlns:a16="http://schemas.microsoft.com/office/drawing/2014/main" id="{7B536CA1-7243-4D31-B643-897D21E18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46" y="27192328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D37C9736-96A0-465F-BEBE-55215F91370C}"/>
                </a:ext>
              </a:extLst>
            </p:cNvPr>
            <p:cNvSpPr txBox="1"/>
            <p:nvPr/>
          </p:nvSpPr>
          <p:spPr bwMode="auto">
            <a:xfrm>
              <a:off x="1070671" y="26534223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user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A3241CA-9A8B-45E7-93A0-5733BA184465}"/>
              </a:ext>
            </a:extLst>
          </p:cNvPr>
          <p:cNvSpPr txBox="1"/>
          <p:nvPr/>
        </p:nvSpPr>
        <p:spPr bwMode="auto">
          <a:xfrm>
            <a:off x="15736354" y="9463098"/>
            <a:ext cx="26485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GB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userDao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.insert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userVo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624E9A-6D43-4847-9BC9-3DEF1A57B60C}"/>
              </a:ext>
            </a:extLst>
          </p:cNvPr>
          <p:cNvSpPr txBox="1"/>
          <p:nvPr/>
        </p:nvSpPr>
        <p:spPr bwMode="auto">
          <a:xfrm>
            <a:off x="15551928" y="15198940"/>
            <a:ext cx="2648539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UserVo 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authUser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0000C0"/>
                </a:solidFill>
                <a:latin typeface="Consolas" panose="020B0609020204030204" pitchFamily="49" charset="0"/>
              </a:rPr>
              <a:t>userDao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.selectUser(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</a:rPr>
              <a:t>userVo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GB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authUser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GB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실패했을때</a:t>
            </a:r>
            <a:endParaRPr lang="ko-KR" altLang="en-US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로그인폼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3F7F5F"/>
                </a:solidFill>
                <a:latin typeface="Consolas" panose="020B0609020204030204" pitchFamily="49" charset="0"/>
              </a:rPr>
              <a:t>result = fail</a:t>
            </a:r>
          </a:p>
          <a:p>
            <a:pPr algn="l"/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로그인실패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"redirect:/user/</a:t>
            </a:r>
            <a:r>
              <a:rPr lang="en-GB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loginForm?result</a:t>
            </a:r>
            <a:r>
              <a:rPr lang="en-GB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=fail"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성공했을때</a:t>
            </a:r>
            <a:endParaRPr lang="ko-KR" altLang="en-US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로그인 성공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--&gt;"</a:t>
            </a:r>
            <a:r>
              <a:rPr lang="ko-KR" alt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GB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authUser</a:t>
            </a:r>
            <a:r>
              <a:rPr lang="en-GB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GB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.setAttribute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authUser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authUser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로그인한 정보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header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에 표시하기위에 정보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꺼내서야함</a:t>
            </a:r>
            <a:endParaRPr lang="ko-KR" alt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6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user</a:t>
            </a:r>
            <a:endParaRPr lang="ko-KR" altLang="en-US" sz="4800" b="1" dirty="0">
              <a:latin typeface="+mn-ea"/>
              <a:ea typeface="+mn-ea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548EF70A-EC4C-4666-BA65-F4E82A9843D9}"/>
              </a:ext>
            </a:extLst>
          </p:cNvPr>
          <p:cNvGrpSpPr/>
          <p:nvPr/>
        </p:nvGrpSpPr>
        <p:grpSpPr>
          <a:xfrm>
            <a:off x="722835" y="3029630"/>
            <a:ext cx="32415331" cy="3212164"/>
            <a:chOff x="722835" y="2107852"/>
            <a:chExt cx="32415331" cy="3212164"/>
          </a:xfrm>
        </p:grpSpPr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2C13C8F8-5A0D-4E07-8ED9-4BA16EA55470}"/>
                </a:ext>
              </a:extLst>
            </p:cNvPr>
            <p:cNvCxnSpPr>
              <a:cxnSpLocks/>
              <a:stCxn id="167" idx="3"/>
            </p:cNvCxnSpPr>
            <p:nvPr/>
          </p:nvCxnSpPr>
          <p:spPr bwMode="auto">
            <a:xfrm>
              <a:off x="6081040" y="2864243"/>
              <a:ext cx="50495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174D64B-44B6-4782-BE67-3D66E146419A}"/>
                </a:ext>
              </a:extLst>
            </p:cNvPr>
            <p:cNvSpPr txBox="1"/>
            <p:nvPr/>
          </p:nvSpPr>
          <p:spPr bwMode="auto">
            <a:xfrm>
              <a:off x="11116250" y="2684931"/>
              <a:ext cx="294156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</a:t>
              </a:r>
              <a:r>
                <a:rPr lang="en-US" altLang="ko-KR" b="1" dirty="0" err="1">
                  <a:solidFill>
                    <a:srgbClr val="FF0000"/>
                  </a:solidFill>
                  <a:latin typeface="+mn-ea"/>
                  <a:ea typeface="+mn-ea"/>
                </a:rPr>
                <a:t>modifyForm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</a:rPr>
                <a:t>modifyForm</a:t>
              </a:r>
              <a:r>
                <a:rPr lang="en-US" altLang="ko-KR" b="1" dirty="0">
                  <a:latin typeface="+mn-ea"/>
                  <a:ea typeface="+mn-ea"/>
                </a:rPr>
                <a:t>(){</a:t>
              </a: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}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67" name="직사각형 7">
              <a:extLst>
                <a:ext uri="{FF2B5EF4-FFF2-40B4-BE49-F238E27FC236}">
                  <a16:creationId xmlns:a16="http://schemas.microsoft.com/office/drawing/2014/main" id="{AE8C3CD8-2747-43B5-86A0-B18F6212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2684931"/>
              <a:ext cx="524066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modifyForm</a:t>
              </a: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2BD1564B-9C51-4FA2-B2E2-25C4C13B7EAE}"/>
                </a:ext>
              </a:extLst>
            </p:cNvPr>
            <p:cNvGrpSpPr/>
            <p:nvPr/>
          </p:nvGrpSpPr>
          <p:grpSpPr>
            <a:xfrm>
              <a:off x="13690299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205" name="직선 화살표 연결선 204">
                <a:extLst>
                  <a:ext uri="{FF2B5EF4-FFF2-40B4-BE49-F238E27FC236}">
                    <a16:creationId xmlns:a16="http://schemas.microsoft.com/office/drawing/2014/main" id="{05CD397D-6F1E-4F9B-9570-31F04FB4FF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id="{E50CB821-5986-4B39-82B8-1892A949A8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A7AD03B-BA91-47E8-BBC4-94E573BD027E}"/>
                </a:ext>
              </a:extLst>
            </p:cNvPr>
            <p:cNvSpPr txBox="1"/>
            <p:nvPr/>
          </p:nvSpPr>
          <p:spPr bwMode="auto">
            <a:xfrm>
              <a:off x="19685579" y="278675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selectUser</a:t>
              </a:r>
              <a:r>
                <a:rPr lang="en-US" altLang="ko-KR" b="1" dirty="0">
                  <a:latin typeface="+mn-ea"/>
                  <a:ea typeface="+mn-ea"/>
                </a:rPr>
                <a:t>(no)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8BAAA3C-CA45-4597-8C53-24EF74DDEAD9}"/>
                </a:ext>
              </a:extLst>
            </p:cNvPr>
            <p:cNvSpPr txBox="1"/>
            <p:nvPr/>
          </p:nvSpPr>
          <p:spPr bwMode="auto">
            <a:xfrm>
              <a:off x="24034007" y="2800693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selectOne</a:t>
              </a:r>
              <a:r>
                <a:rPr lang="en-US" altLang="ko-KR" b="1" dirty="0">
                  <a:latin typeface="+mn-ea"/>
                  <a:ea typeface="+mn-ea"/>
                </a:rPr>
                <a:t>(“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UserByNo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>
                  <a:latin typeface="+mn-ea"/>
                  <a:ea typeface="+mn-ea"/>
                </a:rPr>
                <a:t>no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11AC612-9670-4AE3-9D48-8699C79E2473}"/>
                </a:ext>
              </a:extLst>
            </p:cNvPr>
            <p:cNvSpPr txBox="1"/>
            <p:nvPr/>
          </p:nvSpPr>
          <p:spPr bwMode="auto">
            <a:xfrm>
              <a:off x="30126648" y="2859409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UserByNo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22344D4C-13E2-485A-9CAA-78129AB2B65C}"/>
                </a:ext>
              </a:extLst>
            </p:cNvPr>
            <p:cNvGrpSpPr/>
            <p:nvPr/>
          </p:nvGrpSpPr>
          <p:grpSpPr>
            <a:xfrm>
              <a:off x="28166220" y="2934935"/>
              <a:ext cx="1866991" cy="293806"/>
              <a:chOff x="13110406" y="11867683"/>
              <a:chExt cx="2089978" cy="170997"/>
            </a:xfrm>
          </p:grpSpPr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919D044D-F31E-4586-82DA-8EE3E8E23B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id="{549308C3-6419-4B75-B8B3-598F812A52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B56938A6-1CD7-4E52-9162-36D20EC81219}"/>
                </a:ext>
              </a:extLst>
            </p:cNvPr>
            <p:cNvGrpSpPr/>
            <p:nvPr/>
          </p:nvGrpSpPr>
          <p:grpSpPr>
            <a:xfrm>
              <a:off x="22038460" y="2882676"/>
              <a:ext cx="1914949" cy="231371"/>
              <a:chOff x="11757511" y="11859420"/>
              <a:chExt cx="2733276" cy="179260"/>
            </a:xfrm>
          </p:grpSpPr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id="{412BB3CB-640E-435E-A337-AFE70822BA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B4038263-010B-4D8A-90DA-91B9AD6FBE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98412FB-A683-491C-9833-365D99AF06F6}"/>
                </a:ext>
              </a:extLst>
            </p:cNvPr>
            <p:cNvSpPr/>
            <p:nvPr/>
          </p:nvSpPr>
          <p:spPr>
            <a:xfrm>
              <a:off x="828867" y="306952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91EC23E-ACB4-4E23-A669-3969C6B3335B}"/>
                </a:ext>
              </a:extLst>
            </p:cNvPr>
            <p:cNvSpPr txBox="1"/>
            <p:nvPr/>
          </p:nvSpPr>
          <p:spPr bwMode="auto">
            <a:xfrm>
              <a:off x="13600209" y="2447629"/>
              <a:ext cx="13188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2ACAF0-3636-405A-8793-68B72E51E5CA}"/>
                </a:ext>
              </a:extLst>
            </p:cNvPr>
            <p:cNvSpPr txBox="1"/>
            <p:nvPr/>
          </p:nvSpPr>
          <p:spPr bwMode="auto">
            <a:xfrm>
              <a:off x="29376883" y="2476010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int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D524AA1-3F75-43ED-81E6-BF93BD18D3F8}"/>
                </a:ext>
              </a:extLst>
            </p:cNvPr>
            <p:cNvSpPr txBox="1"/>
            <p:nvPr/>
          </p:nvSpPr>
          <p:spPr bwMode="auto">
            <a:xfrm>
              <a:off x="722835" y="2107852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■회원정보 </a:t>
              </a:r>
              <a:r>
                <a:rPr lang="ko-KR" altLang="en-US" b="1" dirty="0" err="1">
                  <a:latin typeface="+mn-ea"/>
                </a:rPr>
                <a:t>수정폼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E0808023-7204-4EE6-BC4C-9CC2737568F0}"/>
                </a:ext>
              </a:extLst>
            </p:cNvPr>
            <p:cNvCxnSpPr/>
            <p:nvPr/>
          </p:nvCxnSpPr>
          <p:spPr>
            <a:xfrm flipV="1">
              <a:off x="2377437" y="3101533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A09B999-45B7-409F-BE9C-8C07D5E3F850}"/>
                </a:ext>
              </a:extLst>
            </p:cNvPr>
            <p:cNvSpPr txBox="1"/>
            <p:nvPr/>
          </p:nvSpPr>
          <p:spPr bwMode="auto">
            <a:xfrm>
              <a:off x="29428142" y="3297551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resultType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7FBF175-0E92-4A23-92F6-941268F6E0CA}"/>
                </a:ext>
              </a:extLst>
            </p:cNvPr>
            <p:cNvSpPr txBox="1"/>
            <p:nvPr/>
          </p:nvSpPr>
          <p:spPr bwMode="auto">
            <a:xfrm>
              <a:off x="22457167" y="3148230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3CEDED4-CF23-4386-A7A8-D2306E8D0DC8}"/>
                </a:ext>
              </a:extLst>
            </p:cNvPr>
            <p:cNvSpPr txBox="1"/>
            <p:nvPr/>
          </p:nvSpPr>
          <p:spPr bwMode="auto">
            <a:xfrm>
              <a:off x="13629494" y="3191189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4F1E455-3041-4839-9FB4-B292B1532B86}"/>
                </a:ext>
              </a:extLst>
            </p:cNvPr>
            <p:cNvSpPr txBox="1"/>
            <p:nvPr/>
          </p:nvSpPr>
          <p:spPr bwMode="auto">
            <a:xfrm>
              <a:off x="22423017" y="2447629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8E69C23-6592-4229-B457-8E5E86A12737}"/>
                </a:ext>
              </a:extLst>
            </p:cNvPr>
            <p:cNvSpPr/>
            <p:nvPr/>
          </p:nvSpPr>
          <p:spPr>
            <a:xfrm>
              <a:off x="811837" y="4187227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회원정보 수정 폼</a:t>
              </a:r>
            </a:p>
          </p:txBody>
        </p: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35B1D758-E09F-4C00-809D-F948B74D0F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55092" y="3191189"/>
              <a:ext cx="1461158" cy="4993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4B4A996B-CBBE-48FB-B53C-6E524B57F6CF}"/>
                </a:ext>
              </a:extLst>
            </p:cNvPr>
            <p:cNvCxnSpPr>
              <a:cxnSpLocks/>
              <a:stCxn id="193" idx="1"/>
              <a:endCxn id="190" idx="3"/>
            </p:cNvCxnSpPr>
            <p:nvPr/>
          </p:nvCxnSpPr>
          <p:spPr bwMode="auto">
            <a:xfrm flipH="1">
              <a:off x="3775264" y="3628648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0BFE079-32C9-46BD-BBC6-0A21E3A3BDDF}"/>
                </a:ext>
              </a:extLst>
            </p:cNvPr>
            <p:cNvSpPr txBox="1"/>
            <p:nvPr/>
          </p:nvSpPr>
          <p:spPr bwMode="auto">
            <a:xfrm>
              <a:off x="7803593" y="3443982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</a:rPr>
                <a:t>modify</a:t>
              </a:r>
              <a:r>
                <a:rPr lang="en-US" altLang="ko-KR" b="1" dirty="0" err="1">
                  <a:latin typeface="+mn-ea"/>
                  <a:ea typeface="+mn-ea"/>
                </a:rPr>
                <a:t>Form.jsp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C79312-4463-493B-8E9F-BC18DFD0DE08}"/>
                </a:ext>
              </a:extLst>
            </p:cNvPr>
            <p:cNvSpPr txBox="1"/>
            <p:nvPr/>
          </p:nvSpPr>
          <p:spPr bwMode="auto">
            <a:xfrm>
              <a:off x="10066248" y="3475386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172CD5C-638B-4518-B1B2-0934FEAFD57B}"/>
                </a:ext>
              </a:extLst>
            </p:cNvPr>
            <p:cNvSpPr txBox="1"/>
            <p:nvPr/>
          </p:nvSpPr>
          <p:spPr bwMode="auto">
            <a:xfrm>
              <a:off x="11410529" y="3228741"/>
              <a:ext cx="192445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</a:rPr>
                <a:t>no=24 </a:t>
              </a: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session</a:t>
              </a:r>
              <a:endParaRPr lang="ko-KR" altLang="en-US" sz="1200" b="1" dirty="0">
                <a:solidFill>
                  <a:schemeClr val="accent6"/>
                </a:solidFill>
                <a:latin typeface="+mn-ea"/>
                <a:ea typeface="+mn-ea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995981-8DC3-42D6-B32B-3C3DE540BC13}"/>
                </a:ext>
              </a:extLst>
            </p:cNvPr>
            <p:cNvSpPr txBox="1"/>
            <p:nvPr/>
          </p:nvSpPr>
          <p:spPr bwMode="auto">
            <a:xfrm>
              <a:off x="15977386" y="280069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modifyForm</a:t>
              </a:r>
              <a:r>
                <a:rPr lang="en-US" altLang="ko-KR" b="1" dirty="0">
                  <a:latin typeface="+mn-ea"/>
                  <a:ea typeface="+mn-ea"/>
                </a:rPr>
                <a:t>(no)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EE15F66C-D75C-4762-A622-04F9BF0AB024}"/>
                </a:ext>
              </a:extLst>
            </p:cNvPr>
            <p:cNvGrpSpPr/>
            <p:nvPr/>
          </p:nvGrpSpPr>
          <p:grpSpPr>
            <a:xfrm>
              <a:off x="17959690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99" name="직선 화살표 연결선 198">
                <a:extLst>
                  <a:ext uri="{FF2B5EF4-FFF2-40B4-BE49-F238E27FC236}">
                    <a16:creationId xmlns:a16="http://schemas.microsoft.com/office/drawing/2014/main" id="{1DF40771-2FEF-49DC-9141-21064CAF80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463AB2FD-ED19-4D99-B82B-00F1074F4A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F0855BE-A766-452C-A44E-EEA25699E203}"/>
                </a:ext>
              </a:extLst>
            </p:cNvPr>
            <p:cNvSpPr txBox="1"/>
            <p:nvPr/>
          </p:nvSpPr>
          <p:spPr bwMode="auto">
            <a:xfrm>
              <a:off x="17869600" y="2447629"/>
              <a:ext cx="13188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44CB27-E17F-485D-B0BD-55D9C8BF37D7}"/>
              </a:ext>
            </a:extLst>
          </p:cNvPr>
          <p:cNvGrpSpPr/>
          <p:nvPr/>
        </p:nvGrpSpPr>
        <p:grpSpPr>
          <a:xfrm>
            <a:off x="722835" y="7950514"/>
            <a:ext cx="33121253" cy="5463433"/>
            <a:chOff x="722835" y="7950514"/>
            <a:chExt cx="33121253" cy="5463433"/>
          </a:xfrm>
        </p:grpSpPr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96102AD3-EC1D-48AB-9F0E-F3ABD4BE50DA}"/>
                </a:ext>
              </a:extLst>
            </p:cNvPr>
            <p:cNvCxnSpPr>
              <a:cxnSpLocks/>
              <a:stCxn id="134" idx="3"/>
            </p:cNvCxnSpPr>
            <p:nvPr/>
          </p:nvCxnSpPr>
          <p:spPr bwMode="auto">
            <a:xfrm>
              <a:off x="8930110" y="10030362"/>
              <a:ext cx="220045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A9FD5AE-EEEE-4CFB-ACAB-07A0D22F38C9}"/>
                </a:ext>
              </a:extLst>
            </p:cNvPr>
            <p:cNvSpPr txBox="1"/>
            <p:nvPr/>
          </p:nvSpPr>
          <p:spPr bwMode="auto">
            <a:xfrm>
              <a:off x="11116250" y="9851050"/>
              <a:ext cx="2941561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/modify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modify</a:t>
              </a:r>
              <a:r>
                <a:rPr lang="en-US" altLang="ko-KR" b="1" dirty="0">
                  <a:latin typeface="+mn-ea"/>
                  <a:ea typeface="+mn-ea"/>
                </a:rPr>
                <a:t>(){</a:t>
              </a: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}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34" name="직사각형 7">
              <a:extLst>
                <a:ext uri="{FF2B5EF4-FFF2-40B4-BE49-F238E27FC236}">
                  <a16:creationId xmlns:a16="http://schemas.microsoft.com/office/drawing/2014/main" id="{3FAAF735-2259-4F9D-9C9D-2EF216B8E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9851050"/>
              <a:ext cx="808973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modify?</a:t>
              </a: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5C573418-3407-4B94-9F84-957B0D96BFD9}"/>
                </a:ext>
              </a:extLst>
            </p:cNvPr>
            <p:cNvGrpSpPr/>
            <p:nvPr/>
          </p:nvGrpSpPr>
          <p:grpSpPr>
            <a:xfrm>
              <a:off x="17869600" y="10055144"/>
              <a:ext cx="2810205" cy="386735"/>
              <a:chOff x="11757511" y="11859420"/>
              <a:chExt cx="2733276" cy="179260"/>
            </a:xfrm>
          </p:grpSpPr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619F9E70-7461-4BB3-8B91-1CE52DD474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70A19578-6982-417E-A29A-3037CE773D4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AA76609-C287-4DD1-8B13-9163BC6EE5A6}"/>
                </a:ext>
              </a:extLst>
            </p:cNvPr>
            <p:cNvSpPr txBox="1"/>
            <p:nvPr/>
          </p:nvSpPr>
          <p:spPr bwMode="auto">
            <a:xfrm>
              <a:off x="20698146" y="9952872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update(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EE933FD-DD16-44A1-8BE8-0B674EB0DB30}"/>
                </a:ext>
              </a:extLst>
            </p:cNvPr>
            <p:cNvSpPr txBox="1"/>
            <p:nvPr/>
          </p:nvSpPr>
          <p:spPr bwMode="auto">
            <a:xfrm>
              <a:off x="25046574" y="9966812"/>
              <a:ext cx="4666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update(“</a:t>
              </a:r>
              <a:r>
                <a:rPr lang="en-US" altLang="ko-KR" b="1" dirty="0" err="1">
                  <a:latin typeface="+mn-ea"/>
                  <a:ea typeface="+mn-ea"/>
                </a:rPr>
                <a:t>user.update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FE5D8A0-6FB7-4778-BE99-1675D96AC957}"/>
                </a:ext>
              </a:extLst>
            </p:cNvPr>
            <p:cNvSpPr txBox="1"/>
            <p:nvPr/>
          </p:nvSpPr>
          <p:spPr bwMode="auto">
            <a:xfrm>
              <a:off x="30832570" y="10025528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user.update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9DB7FBF5-4968-4CC5-9765-084AB669DDA4}"/>
                </a:ext>
              </a:extLst>
            </p:cNvPr>
            <p:cNvGrpSpPr/>
            <p:nvPr/>
          </p:nvGrpSpPr>
          <p:grpSpPr>
            <a:xfrm>
              <a:off x="28872142" y="10101054"/>
              <a:ext cx="1866991" cy="293806"/>
              <a:chOff x="13110406" y="11867683"/>
              <a:chExt cx="2089978" cy="170997"/>
            </a:xfrm>
          </p:grpSpPr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id="{39BE1985-46CA-4422-9701-ABEE2C822D7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09494063-90D9-4487-A3EB-1728E9CA0D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9B7EAE6-2E54-462C-9456-0460D64F9B65}"/>
                </a:ext>
              </a:extLst>
            </p:cNvPr>
            <p:cNvGrpSpPr/>
            <p:nvPr/>
          </p:nvGrpSpPr>
          <p:grpSpPr>
            <a:xfrm>
              <a:off x="23051027" y="10048795"/>
              <a:ext cx="1914949" cy="231371"/>
              <a:chOff x="11757511" y="11859420"/>
              <a:chExt cx="2733276" cy="179260"/>
            </a:xfrm>
          </p:grpSpPr>
          <p:cxnSp>
            <p:nvCxnSpPr>
              <p:cNvPr id="145" name="직선 화살표 연결선 144">
                <a:extLst>
                  <a:ext uri="{FF2B5EF4-FFF2-40B4-BE49-F238E27FC236}">
                    <a16:creationId xmlns:a16="http://schemas.microsoft.com/office/drawing/2014/main" id="{145ABD4A-299C-4854-A2B1-FFD2DEF3FA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A96F9FAA-F030-46CE-800C-8442F5F3FA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88779852-3A55-4396-8647-BEFCF8791AB9}"/>
                </a:ext>
              </a:extLst>
            </p:cNvPr>
            <p:cNvSpPr/>
            <p:nvPr/>
          </p:nvSpPr>
          <p:spPr>
            <a:xfrm>
              <a:off x="828867" y="10235648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A4279C2-5B00-4E00-8874-A31189B01065}"/>
                </a:ext>
              </a:extLst>
            </p:cNvPr>
            <p:cNvSpPr txBox="1"/>
            <p:nvPr/>
          </p:nvSpPr>
          <p:spPr bwMode="auto">
            <a:xfrm>
              <a:off x="11349163" y="10466631"/>
              <a:ext cx="192445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</a:rPr>
                <a:t>no=24 </a:t>
              </a: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session</a:t>
              </a:r>
              <a:endParaRPr lang="ko-KR" altLang="en-US" sz="1200" b="1" dirty="0">
                <a:solidFill>
                  <a:schemeClr val="accent6"/>
                </a:solidFill>
                <a:latin typeface="+mn-ea"/>
                <a:ea typeface="+mn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734F684-B566-44E6-8396-E072E231BB9F}"/>
                </a:ext>
              </a:extLst>
            </p:cNvPr>
            <p:cNvSpPr txBox="1"/>
            <p:nvPr/>
          </p:nvSpPr>
          <p:spPr bwMode="auto">
            <a:xfrm>
              <a:off x="30082805" y="9642129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85569D-33C5-454B-8429-7DCFD75A775D}"/>
                </a:ext>
              </a:extLst>
            </p:cNvPr>
            <p:cNvSpPr txBox="1"/>
            <p:nvPr/>
          </p:nvSpPr>
          <p:spPr bwMode="auto">
            <a:xfrm>
              <a:off x="722835" y="9273971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■회원정보 수정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1B7D72DC-DDEA-4E23-B626-5C9FD07C0469}"/>
                </a:ext>
              </a:extLst>
            </p:cNvPr>
            <p:cNvCxnSpPr/>
            <p:nvPr/>
          </p:nvCxnSpPr>
          <p:spPr>
            <a:xfrm flipV="1">
              <a:off x="2377437" y="10267652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EF760D4-0009-4779-9C93-55EC6914A8B5}"/>
                </a:ext>
              </a:extLst>
            </p:cNvPr>
            <p:cNvSpPr txBox="1"/>
            <p:nvPr/>
          </p:nvSpPr>
          <p:spPr bwMode="auto">
            <a:xfrm>
              <a:off x="10508988" y="8072027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766E03B-2D8F-48E0-AAC1-F5B078413BCF}"/>
                </a:ext>
              </a:extLst>
            </p:cNvPr>
            <p:cNvSpPr txBox="1"/>
            <p:nvPr/>
          </p:nvSpPr>
          <p:spPr bwMode="auto">
            <a:xfrm>
              <a:off x="23477574" y="10346563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*</a:t>
              </a:r>
              <a:r>
                <a:rPr lang="ko-KR" altLang="en-US" sz="1600" b="1" dirty="0" err="1">
                  <a:latin typeface="+mn-ea"/>
                  <a:ea typeface="+mn-ea"/>
                </a:rPr>
                <a:t>성공갯수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B72A5C6-5EBB-405B-B761-CEA3CF1BEDD0}"/>
                </a:ext>
              </a:extLst>
            </p:cNvPr>
            <p:cNvSpPr txBox="1"/>
            <p:nvPr/>
          </p:nvSpPr>
          <p:spPr bwMode="auto">
            <a:xfrm>
              <a:off x="19717600" y="10382516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286A11C-1B6D-4AAA-96A6-779995796415}"/>
                </a:ext>
              </a:extLst>
            </p:cNvPr>
            <p:cNvSpPr txBox="1"/>
            <p:nvPr/>
          </p:nvSpPr>
          <p:spPr bwMode="auto">
            <a:xfrm>
              <a:off x="19265183" y="8011744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24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  <a:sym typeface="Wingdings" panose="05000000000000000000" pitchFamily="2" charset="2"/>
                </a:rPr>
                <a:t>&lt;-- session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F8772B7-124F-4DC6-A9A0-743B268E7C19}"/>
                </a:ext>
              </a:extLst>
            </p:cNvPr>
            <p:cNvSpPr txBox="1"/>
            <p:nvPr/>
          </p:nvSpPr>
          <p:spPr bwMode="auto">
            <a:xfrm>
              <a:off x="11330132" y="11016302"/>
              <a:ext cx="35158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세션에 이름변경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DF32CE3-4C8B-4513-A3F7-FD358D5460FF}"/>
                </a:ext>
              </a:extLst>
            </p:cNvPr>
            <p:cNvSpPr txBox="1"/>
            <p:nvPr/>
          </p:nvSpPr>
          <p:spPr bwMode="auto">
            <a:xfrm>
              <a:off x="1070671" y="11369752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102803A-CFF0-43D1-9919-FAA201905AC1}"/>
                </a:ext>
              </a:extLst>
            </p:cNvPr>
            <p:cNvSpPr/>
            <p:nvPr/>
          </p:nvSpPr>
          <p:spPr>
            <a:xfrm>
              <a:off x="792371" y="11735799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FD327430-4765-4FFC-9B9B-0B0E261D8D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75264" y="11385525"/>
              <a:ext cx="7326794" cy="70998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85D1DF6-EA9C-452E-9C87-6D0EF684DBB6}"/>
                </a:ext>
              </a:extLst>
            </p:cNvPr>
            <p:cNvSpPr txBox="1"/>
            <p:nvPr/>
          </p:nvSpPr>
          <p:spPr bwMode="auto">
            <a:xfrm>
              <a:off x="8361161" y="11069347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48F3EB5-3773-4CEF-9D12-F88BEAA670D3}"/>
                </a:ext>
              </a:extLst>
            </p:cNvPr>
            <p:cNvSpPr txBox="1"/>
            <p:nvPr/>
          </p:nvSpPr>
          <p:spPr bwMode="auto">
            <a:xfrm>
              <a:off x="1070671" y="12416000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6E28CD30-ECB2-404A-8647-0682FD551C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66819" y="12581461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직사각형 7">
              <a:extLst>
                <a:ext uri="{FF2B5EF4-FFF2-40B4-BE49-F238E27FC236}">
                  <a16:creationId xmlns:a16="http://schemas.microsoft.com/office/drawing/2014/main" id="{B36DBADF-D1B4-4EA9-8FFD-54CCAA66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293" y="13055323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0031177-143A-4375-976D-08944BFE74A1}"/>
                </a:ext>
              </a:extLst>
            </p:cNvPr>
            <p:cNvSpPr txBox="1"/>
            <p:nvPr/>
          </p:nvSpPr>
          <p:spPr bwMode="auto">
            <a:xfrm>
              <a:off x="4828379" y="9887909"/>
              <a:ext cx="43213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password=1234&amp;name=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&amp;gender=male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EDF1DD0-BA47-49C7-9396-AFAAC66115C3}"/>
                </a:ext>
              </a:extLst>
            </p:cNvPr>
            <p:cNvSpPr txBox="1"/>
            <p:nvPr/>
          </p:nvSpPr>
          <p:spPr bwMode="auto">
            <a:xfrm>
              <a:off x="13513989" y="7950514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24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  <a:sym typeface="Wingdings" panose="05000000000000000000" pitchFamily="2" charset="2"/>
                </a:rPr>
                <a:t>&lt;-- session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2085211D-B367-41AA-A6C2-9C9ACB36FD7B}"/>
                </a:ext>
              </a:extLst>
            </p:cNvPr>
            <p:cNvGrpSpPr/>
            <p:nvPr/>
          </p:nvGrpSpPr>
          <p:grpSpPr>
            <a:xfrm>
              <a:off x="13114094" y="10055144"/>
              <a:ext cx="2863293" cy="1104858"/>
              <a:chOff x="11757511" y="11859420"/>
              <a:chExt cx="3296670" cy="179260"/>
            </a:xfrm>
          </p:grpSpPr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1A977775-464E-4854-BA89-486598FE38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화살표 연결선 210">
                <a:extLst>
                  <a:ext uri="{FF2B5EF4-FFF2-40B4-BE49-F238E27FC236}">
                    <a16:creationId xmlns:a16="http://schemas.microsoft.com/office/drawing/2014/main" id="{A433F995-ADCC-472F-8A45-07437FEDD5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1906702"/>
                <a:ext cx="3296670" cy="13197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55D2296-7F50-490D-BA15-4A979AB35F9A}"/>
                </a:ext>
              </a:extLst>
            </p:cNvPr>
            <p:cNvSpPr txBox="1"/>
            <p:nvPr/>
          </p:nvSpPr>
          <p:spPr bwMode="auto">
            <a:xfrm>
              <a:off x="15897958" y="9952872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modify(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5FDE5B5-1C37-46D1-925D-A885020734BC}"/>
                </a:ext>
              </a:extLst>
            </p:cNvPr>
            <p:cNvSpPr txBox="1"/>
            <p:nvPr/>
          </p:nvSpPr>
          <p:spPr bwMode="auto">
            <a:xfrm>
              <a:off x="13897841" y="11254013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FFDCEF27-B252-4B36-A7A5-089666533283}"/>
              </a:ext>
            </a:extLst>
          </p:cNvPr>
          <p:cNvSpPr txBox="1"/>
          <p:nvPr/>
        </p:nvSpPr>
        <p:spPr bwMode="auto">
          <a:xfrm>
            <a:off x="15603287" y="4195134"/>
            <a:ext cx="26485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UserVo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authVo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UserVo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.getAttribute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authUser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GB" sz="1800" dirty="0">
              <a:latin typeface="Consolas" panose="020B0609020204030204" pitchFamily="49" charset="0"/>
            </a:endParaRPr>
          </a:p>
          <a:p>
            <a:pPr algn="l"/>
            <a:r>
              <a:rPr lang="en-GB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userVo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userDao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.selectOne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authVo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.getNo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algn="l"/>
            <a:endParaRPr lang="en-GB" sz="1800" dirty="0">
              <a:latin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B07317-0C81-4556-A590-796929D2905F}"/>
              </a:ext>
            </a:extLst>
          </p:cNvPr>
          <p:cNvSpPr txBox="1"/>
          <p:nvPr/>
        </p:nvSpPr>
        <p:spPr bwMode="auto">
          <a:xfrm>
            <a:off x="15634444" y="10587552"/>
            <a:ext cx="26485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UserVo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authVo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UserVo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.getAttribute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authUser</a:t>
            </a:r>
            <a:r>
              <a:rPr lang="en-GB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GB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authVo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userVo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51151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50476" y="44709800"/>
            <a:ext cx="2140626" cy="369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802" b="1" dirty="0" err="1">
                <a:latin typeface="+mn-ea"/>
              </a:rPr>
              <a:t>deleteForm.jsp</a:t>
            </a:r>
            <a:endParaRPr lang="ko-KR" altLang="en-US" sz="1398" b="1" dirty="0">
              <a:latin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5376" y="1561094"/>
            <a:ext cx="0" cy="27192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890" y="2140052"/>
            <a:ext cx="1601930" cy="4293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270" y="2124682"/>
            <a:ext cx="1601930" cy="4293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6453" y="2140052"/>
            <a:ext cx="1601930" cy="4293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0456" y="2140052"/>
            <a:ext cx="1601930" cy="4293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649" y="2140052"/>
            <a:ext cx="1601930" cy="4293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3698" y="2140052"/>
            <a:ext cx="1601930" cy="4293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1154" y="2140052"/>
            <a:ext cx="1601930" cy="4293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6313" y="1561094"/>
            <a:ext cx="3604920" cy="27192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2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4421" y="1561094"/>
            <a:ext cx="0" cy="27192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9805" y="1561094"/>
            <a:ext cx="0" cy="27192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50683" y="1561094"/>
            <a:ext cx="0" cy="27192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757" y="1561094"/>
            <a:ext cx="0" cy="27192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7337" y="1561094"/>
            <a:ext cx="0" cy="27192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4436" y="361874"/>
            <a:ext cx="93741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guestbook</a:t>
            </a:r>
            <a:endParaRPr lang="ko-KR" altLang="en-US" sz="4800" b="1" dirty="0">
              <a:latin typeface="+mn-ea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E74CBD4-72D8-4398-8450-557638BBAFCE}"/>
              </a:ext>
            </a:extLst>
          </p:cNvPr>
          <p:cNvGrpSpPr/>
          <p:nvPr/>
        </p:nvGrpSpPr>
        <p:grpSpPr>
          <a:xfrm>
            <a:off x="1325823" y="3180153"/>
            <a:ext cx="30358697" cy="2344308"/>
            <a:chOff x="828867" y="12662502"/>
            <a:chExt cx="30362045" cy="2344565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1CEDA89-3492-4FA2-8349-7C29F87617D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83578" y="12922495"/>
              <a:ext cx="4541752" cy="6317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DE3DDE-2080-4CA0-9220-6071A80EDC6D}"/>
                </a:ext>
              </a:extLst>
            </p:cNvPr>
            <p:cNvSpPr txBox="1"/>
            <p:nvPr/>
          </p:nvSpPr>
          <p:spPr bwMode="auto">
            <a:xfrm>
              <a:off x="11307145" y="12662502"/>
              <a:ext cx="1195013" cy="6470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802" b="1" dirty="0">
                  <a:latin typeface="+mn-ea"/>
                </a:rPr>
                <a:t>/</a:t>
              </a:r>
              <a:r>
                <a:rPr lang="en-US" altLang="ko-KR" sz="1802" b="1" dirty="0" err="1">
                  <a:latin typeface="+mn-ea"/>
                </a:rPr>
                <a:t>addList</a:t>
              </a:r>
              <a:endParaRPr lang="en-US" altLang="ko-KR" sz="1802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802" b="1" dirty="0" err="1">
                  <a:latin typeface="+mn-ea"/>
                </a:rPr>
                <a:t>addList</a:t>
              </a:r>
              <a:r>
                <a:rPr lang="en-US" altLang="ko-KR" sz="1802" b="1" dirty="0">
                  <a:latin typeface="+mn-ea"/>
                </a:rPr>
                <a:t>()</a:t>
              </a:r>
              <a:endParaRPr lang="ko-KR" altLang="en-US" sz="1398" b="1" dirty="0">
                <a:latin typeface="+mn-ea"/>
              </a:endParaRPr>
            </a:p>
          </p:txBody>
        </p:sp>
        <p:sp>
          <p:nvSpPr>
            <p:cNvPr id="43" name="직사각형 7">
              <a:extLst>
                <a:ext uri="{FF2B5EF4-FFF2-40B4-BE49-F238E27FC236}">
                  <a16:creationId xmlns:a16="http://schemas.microsoft.com/office/drawing/2014/main" id="{083CDC00-6127-4199-9DE6-B84AE55D1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12779275"/>
              <a:ext cx="4875247" cy="358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http://localhost:8088/guestbook5/guest/addList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2A01A75-6E23-4070-B4A7-1D86ECE915FD}"/>
                </a:ext>
              </a:extLst>
            </p:cNvPr>
            <p:cNvGrpSpPr/>
            <p:nvPr/>
          </p:nvGrpSpPr>
          <p:grpSpPr>
            <a:xfrm>
              <a:off x="17881129" y="13065765"/>
              <a:ext cx="1504902" cy="213035"/>
              <a:chOff x="17409692" y="11910122"/>
              <a:chExt cx="1776447" cy="131044"/>
            </a:xfrm>
          </p:grpSpPr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8A346F8E-DF56-4EE0-B1FD-1F7863BA19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7409692" y="11910122"/>
                <a:ext cx="1765179" cy="9296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443B5D4A-5407-486C-A7AB-7CE4E1E80FA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7415813" y="12033032"/>
                <a:ext cx="1770326" cy="8134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FE458D-A70E-4E19-8C7C-27BEE62809B3}"/>
                </a:ext>
              </a:extLst>
            </p:cNvPr>
            <p:cNvCxnSpPr>
              <a:cxnSpLocks/>
              <a:endCxn id="54" idx="3"/>
            </p:cNvCxnSpPr>
            <p:nvPr/>
          </p:nvCxnSpPr>
          <p:spPr bwMode="auto">
            <a:xfrm flipH="1">
              <a:off x="8233821" y="13208393"/>
              <a:ext cx="2170224" cy="17752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4CA98CA-A27B-426D-AF1E-4F9C8958354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383973" y="13354022"/>
              <a:ext cx="4266674" cy="93315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2AA171B-41ED-4054-B75E-129C0457085E}"/>
                </a:ext>
              </a:extLst>
            </p:cNvPr>
            <p:cNvSpPr txBox="1"/>
            <p:nvPr/>
          </p:nvSpPr>
          <p:spPr bwMode="auto">
            <a:xfrm>
              <a:off x="28332803" y="13250430"/>
              <a:ext cx="2657046" cy="338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resultType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</a:rPr>
                <a:t>GuesbookVo</a:t>
              </a:r>
              <a:endParaRPr lang="ko-KR" altLang="en-US" sz="1201" b="1" dirty="0">
                <a:latin typeface="+mn-ea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74F3982-CAFF-4E4E-B8CC-0E2D5737C1CE}"/>
                </a:ext>
              </a:extLst>
            </p:cNvPr>
            <p:cNvSpPr txBox="1"/>
            <p:nvPr/>
          </p:nvSpPr>
          <p:spPr bwMode="auto">
            <a:xfrm>
              <a:off x="19386034" y="12896245"/>
              <a:ext cx="1195013" cy="369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802" b="1" dirty="0" err="1">
                  <a:latin typeface="+mn-ea"/>
                </a:rPr>
                <a:t>getList</a:t>
              </a:r>
              <a:r>
                <a:rPr lang="en-US" altLang="ko-KR" sz="1802" b="1" dirty="0">
                  <a:latin typeface="+mn-ea"/>
                </a:rPr>
                <a:t>()</a:t>
              </a:r>
              <a:endParaRPr lang="ko-KR" altLang="en-US" sz="1398" b="1" dirty="0">
                <a:latin typeface="+mn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11EE7E-BCAF-4976-BD4F-88D897D54B74}"/>
                </a:ext>
              </a:extLst>
            </p:cNvPr>
            <p:cNvSpPr txBox="1"/>
            <p:nvPr/>
          </p:nvSpPr>
          <p:spPr bwMode="auto">
            <a:xfrm>
              <a:off x="22181760" y="12881095"/>
              <a:ext cx="3787510" cy="369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802" b="1" dirty="0" err="1">
                  <a:latin typeface="+mn-ea"/>
                </a:rPr>
                <a:t>selectList</a:t>
              </a:r>
              <a:r>
                <a:rPr lang="en-US" altLang="ko-KR" sz="1802" b="1" dirty="0">
                  <a:latin typeface="+mn-ea"/>
                </a:rPr>
                <a:t>(“</a:t>
              </a:r>
              <a:r>
                <a:rPr lang="en-US" altLang="ko-KR" sz="1802" b="1" dirty="0" err="1">
                  <a:latin typeface="+mn-ea"/>
                </a:rPr>
                <a:t>guestbook.selectList</a:t>
              </a:r>
              <a:r>
                <a:rPr lang="en-US" altLang="ko-KR" sz="1802" b="1" dirty="0">
                  <a:latin typeface="+mn-ea"/>
                </a:rPr>
                <a:t>”)</a:t>
              </a:r>
              <a:endParaRPr lang="ko-KR" altLang="en-US" sz="1398" b="1" dirty="0">
                <a:latin typeface="+mn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1B4E82-227D-4FC8-949A-D5D568386208}"/>
                </a:ext>
              </a:extLst>
            </p:cNvPr>
            <p:cNvSpPr txBox="1"/>
            <p:nvPr/>
          </p:nvSpPr>
          <p:spPr bwMode="auto">
            <a:xfrm>
              <a:off x="28332803" y="12868495"/>
              <a:ext cx="2858109" cy="369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802" b="1" dirty="0">
                  <a:latin typeface="+mn-ea"/>
                </a:rPr>
                <a:t>id=</a:t>
              </a:r>
              <a:r>
                <a:rPr lang="en-US" altLang="ko-KR" sz="1802" b="1" dirty="0" err="1">
                  <a:latin typeface="+mn-ea"/>
                </a:rPr>
                <a:t>guestbook.selectList</a:t>
              </a:r>
              <a:endParaRPr lang="ko-KR" altLang="en-US" sz="1398" b="1" dirty="0">
                <a:latin typeface="+mn-ea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52F8022-453F-4DCF-9A04-CB53F5E8B804}"/>
                </a:ext>
              </a:extLst>
            </p:cNvPr>
            <p:cNvGrpSpPr/>
            <p:nvPr/>
          </p:nvGrpSpPr>
          <p:grpSpPr>
            <a:xfrm>
              <a:off x="26031164" y="12960360"/>
              <a:ext cx="2238966" cy="203525"/>
              <a:chOff x="15886542" y="11805645"/>
              <a:chExt cx="2264487" cy="199646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8F4D4DB7-4EE8-42C2-8449-6C4BCE9DFCD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5928533" y="11805645"/>
                <a:ext cx="2180505" cy="4965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FF5686AB-1837-44E0-A493-4CDA625FA93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5886542" y="11994963"/>
                <a:ext cx="2264487" cy="1032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710EF54-2B41-47F2-A796-47BEFF139E6F}"/>
                </a:ext>
              </a:extLst>
            </p:cNvPr>
            <p:cNvSpPr txBox="1"/>
            <p:nvPr/>
          </p:nvSpPr>
          <p:spPr bwMode="auto">
            <a:xfrm>
              <a:off x="20221742" y="13333078"/>
              <a:ext cx="2307354" cy="338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List&lt;</a:t>
              </a:r>
              <a:r>
                <a:rPr lang="en-US" altLang="ko-KR" sz="1600" b="1" dirty="0" err="1">
                  <a:latin typeface="+mn-ea"/>
                </a:rPr>
                <a:t>GuestbookVo</a:t>
              </a:r>
              <a:r>
                <a:rPr lang="en-US" altLang="ko-KR" sz="1600" b="1" dirty="0">
                  <a:latin typeface="+mn-ea"/>
                </a:rPr>
                <a:t>&gt;</a:t>
              </a:r>
              <a:endParaRPr lang="ko-KR" altLang="en-US" sz="1201" b="1" dirty="0">
                <a:latin typeface="+mn-ea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108E15C-67A5-4352-BB4B-21027B447994}"/>
                </a:ext>
              </a:extLst>
            </p:cNvPr>
            <p:cNvGrpSpPr/>
            <p:nvPr/>
          </p:nvGrpSpPr>
          <p:grpSpPr>
            <a:xfrm>
              <a:off x="20581047" y="12977147"/>
              <a:ext cx="1591162" cy="231269"/>
              <a:chOff x="16711477" y="11859454"/>
              <a:chExt cx="1892014" cy="179180"/>
            </a:xfrm>
          </p:grpSpPr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D9DCC9A3-9A78-40A8-A85A-7C7C830A908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22828" y="11859454"/>
                <a:ext cx="1880663" cy="972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35054FA6-5C73-4BEC-A7E8-F4B7D7676BB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6711477" y="12004123"/>
                <a:ext cx="1736739" cy="3451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B5C3C64-A991-4257-9482-F1AB698E8272}"/>
                </a:ext>
              </a:extLst>
            </p:cNvPr>
            <p:cNvSpPr txBox="1"/>
            <p:nvPr/>
          </p:nvSpPr>
          <p:spPr bwMode="auto">
            <a:xfrm>
              <a:off x="6781242" y="13201072"/>
              <a:ext cx="1452578" cy="369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802" b="1" dirty="0" err="1">
                  <a:latin typeface="+mn-ea"/>
                </a:rPr>
                <a:t>addList.jsp</a:t>
              </a:r>
              <a:endParaRPr lang="ko-KR" altLang="en-US" sz="1398" b="1" dirty="0">
                <a:latin typeface="+mn-ea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D9423A1-1825-4866-9251-4A645396E49A}"/>
                </a:ext>
              </a:extLst>
            </p:cNvPr>
            <p:cNvSpPr/>
            <p:nvPr/>
          </p:nvSpPr>
          <p:spPr>
            <a:xfrm>
              <a:off x="840370" y="13874278"/>
              <a:ext cx="1487832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2" dirty="0"/>
                <a:t>응답화면</a:t>
              </a:r>
              <a:endParaRPr lang="en-US" altLang="ko-KR" sz="1802" dirty="0"/>
            </a:p>
            <a:p>
              <a:pPr algn="ctr"/>
              <a:r>
                <a:rPr lang="ko-KR" altLang="en-US" sz="1802" dirty="0"/>
                <a:t>리스트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A25985F-F6DE-44B5-BB22-458DC158E416}"/>
                </a:ext>
              </a:extLst>
            </p:cNvPr>
            <p:cNvSpPr/>
            <p:nvPr/>
          </p:nvSpPr>
          <p:spPr>
            <a:xfrm>
              <a:off x="828867" y="1316387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2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FF68706-D903-4315-811C-5489186B2799}"/>
                </a:ext>
              </a:extLst>
            </p:cNvPr>
            <p:cNvSpPr txBox="1"/>
            <p:nvPr/>
          </p:nvSpPr>
          <p:spPr bwMode="auto">
            <a:xfrm>
              <a:off x="17610308" y="13297063"/>
              <a:ext cx="2307354" cy="338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List&lt;</a:t>
              </a:r>
              <a:r>
                <a:rPr lang="en-US" altLang="ko-KR" sz="1600" b="1" dirty="0" err="1">
                  <a:latin typeface="+mn-ea"/>
                </a:rPr>
                <a:t>GuestbookVo</a:t>
              </a:r>
              <a:r>
                <a:rPr lang="en-US" altLang="ko-KR" sz="1600" b="1" dirty="0">
                  <a:latin typeface="+mn-ea"/>
                </a:rPr>
                <a:t>&gt;</a:t>
              </a:r>
              <a:endParaRPr lang="ko-KR" altLang="en-US" sz="1201" b="1" dirty="0">
                <a:latin typeface="+mn-ea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0073FA-9BB7-4634-BA18-31AA397249CA}"/>
                </a:ext>
              </a:extLst>
            </p:cNvPr>
            <p:cNvSpPr txBox="1"/>
            <p:nvPr/>
          </p:nvSpPr>
          <p:spPr bwMode="auto">
            <a:xfrm>
              <a:off x="9665697" y="13333078"/>
              <a:ext cx="2307354" cy="338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List&lt;</a:t>
              </a:r>
              <a:r>
                <a:rPr lang="en-US" altLang="ko-KR" sz="1600" b="1" dirty="0" err="1">
                  <a:latin typeface="+mn-ea"/>
                </a:rPr>
                <a:t>GuestbookVo</a:t>
              </a:r>
              <a:r>
                <a:rPr lang="en-US" altLang="ko-KR" sz="1600" b="1" dirty="0">
                  <a:latin typeface="+mn-ea"/>
                </a:rPr>
                <a:t>&gt;</a:t>
              </a:r>
              <a:endParaRPr lang="ko-KR" altLang="en-US" sz="1201" b="1" dirty="0">
                <a:latin typeface="+mn-ea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864C17E-D248-4FE8-BE9A-988E5FEBD875}"/>
              </a:ext>
            </a:extLst>
          </p:cNvPr>
          <p:cNvCxnSpPr>
            <a:cxnSpLocks/>
          </p:cNvCxnSpPr>
          <p:nvPr/>
        </p:nvCxnSpPr>
        <p:spPr bwMode="auto">
          <a:xfrm flipV="1">
            <a:off x="14046979" y="3513689"/>
            <a:ext cx="1495191" cy="1511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800891E-1C84-484D-BFB9-D9B74595C8B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4052165" y="3713478"/>
            <a:ext cx="1499550" cy="1322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F93C7C-DA56-4FCF-9734-4513748BAD02}"/>
              </a:ext>
            </a:extLst>
          </p:cNvPr>
          <p:cNvSpPr txBox="1"/>
          <p:nvPr/>
        </p:nvSpPr>
        <p:spPr bwMode="auto">
          <a:xfrm>
            <a:off x="15742143" y="3332364"/>
            <a:ext cx="2538272" cy="3420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2" dirty="0">
                <a:solidFill>
                  <a:srgbClr val="000000"/>
                </a:solidFill>
                <a:latin typeface="Consolas" panose="020B0609020204030204" pitchFamily="49" charset="0"/>
              </a:rPr>
              <a:t>list(Model </a:t>
            </a:r>
            <a:r>
              <a:rPr lang="en-GB" sz="1802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sz="1802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GB" sz="1802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GB" sz="1802" dirty="0" err="1">
                <a:solidFill>
                  <a:srgbClr val="000000"/>
                </a:solidFill>
                <a:latin typeface="Consolas" panose="020B0609020204030204" pitchFamily="49" charset="0"/>
              </a:rPr>
              <a:t>GuestVo</a:t>
            </a:r>
            <a:r>
              <a:rPr lang="en-GB" sz="1802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802" dirty="0" err="1">
                <a:solidFill>
                  <a:srgbClr val="6A3E3E"/>
                </a:solidFill>
                <a:latin typeface="Consolas" panose="020B0609020204030204" pitchFamily="49" charset="0"/>
              </a:rPr>
              <a:t>guestList</a:t>
            </a:r>
            <a:r>
              <a:rPr lang="en-GB" sz="1802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2" dirty="0" err="1">
                <a:solidFill>
                  <a:srgbClr val="0000C0"/>
                </a:solidFill>
                <a:latin typeface="Consolas" panose="020B0609020204030204" pitchFamily="49" charset="0"/>
              </a:rPr>
              <a:t>guestDao</a:t>
            </a:r>
            <a:r>
              <a:rPr lang="en-GB" sz="1802" dirty="0" err="1">
                <a:solidFill>
                  <a:srgbClr val="000000"/>
                </a:solidFill>
                <a:latin typeface="Consolas" panose="020B0609020204030204" pitchFamily="49" charset="0"/>
              </a:rPr>
              <a:t>.getList</a:t>
            </a:r>
            <a:r>
              <a:rPr lang="en-GB" sz="1802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GB" sz="1802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sz="1802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en-GB" sz="1802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2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2" dirty="0" err="1">
                <a:solidFill>
                  <a:srgbClr val="2A00FF"/>
                </a:solidFill>
                <a:latin typeface="Consolas" panose="020B0609020204030204" pitchFamily="49" charset="0"/>
              </a:rPr>
              <a:t>guestList</a:t>
            </a:r>
            <a:r>
              <a:rPr lang="en-GB" sz="1802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802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2" dirty="0" err="1">
                <a:solidFill>
                  <a:srgbClr val="6A3E3E"/>
                </a:solidFill>
                <a:latin typeface="Consolas" panose="020B0609020204030204" pitchFamily="49" charset="0"/>
              </a:rPr>
              <a:t>guestList</a:t>
            </a:r>
            <a:r>
              <a:rPr lang="en-GB" sz="1802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GB" sz="1802" dirty="0">
              <a:latin typeface="Consolas" panose="020B0609020204030204" pitchFamily="49" charset="0"/>
            </a:endParaRPr>
          </a:p>
          <a:p>
            <a:pPr algn="l"/>
            <a:r>
              <a:rPr lang="en-GB" sz="1802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sz="1802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2" b="1" dirty="0">
                <a:solidFill>
                  <a:srgbClr val="2A00FF"/>
                </a:solidFill>
                <a:latin typeface="Consolas" panose="020B0609020204030204" pitchFamily="49" charset="0"/>
              </a:rPr>
              <a:t>"list"</a:t>
            </a:r>
            <a:r>
              <a:rPr lang="en-GB" sz="1802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GB" sz="1802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398" b="1" dirty="0">
              <a:latin typeface="+mn-ea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7D01851-B588-4414-8418-5ECD14376A81}"/>
              </a:ext>
            </a:extLst>
          </p:cNvPr>
          <p:cNvGrpSpPr/>
          <p:nvPr/>
        </p:nvGrpSpPr>
        <p:grpSpPr>
          <a:xfrm>
            <a:off x="1325824" y="8583026"/>
            <a:ext cx="31247058" cy="3551733"/>
            <a:chOff x="722835" y="15174023"/>
            <a:chExt cx="31250502" cy="3552126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4748A02-CEE9-4160-9351-143131095210}"/>
                </a:ext>
              </a:extLst>
            </p:cNvPr>
            <p:cNvCxnSpPr>
              <a:cxnSpLocks/>
              <a:stCxn id="79" idx="3"/>
            </p:cNvCxnSpPr>
            <p:nvPr/>
          </p:nvCxnSpPr>
          <p:spPr bwMode="auto">
            <a:xfrm flipV="1">
              <a:off x="5715618" y="16677675"/>
              <a:ext cx="5771531" cy="1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2CAE0F4-3242-4FD4-8B69-FE9F0DB0AE3B}"/>
                </a:ext>
              </a:extLst>
            </p:cNvPr>
            <p:cNvSpPr txBox="1"/>
            <p:nvPr/>
          </p:nvSpPr>
          <p:spPr bwMode="auto">
            <a:xfrm>
              <a:off x="11459534" y="16498359"/>
              <a:ext cx="2400434" cy="647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802" b="1" dirty="0">
                  <a:latin typeface="+mn-ea"/>
                </a:rPr>
                <a:t>/add</a:t>
              </a:r>
            </a:p>
            <a:p>
              <a:pPr eaLnBrk="1" latinLnBrk="1" hangingPunct="1">
                <a:defRPr/>
              </a:pPr>
              <a:r>
                <a:rPr lang="en-US" altLang="ko-KR" sz="1802" b="1" dirty="0">
                  <a:latin typeface="+mn-ea"/>
                </a:rPr>
                <a:t>add (</a:t>
              </a:r>
              <a:r>
                <a:rPr lang="en-US" altLang="ko-KR" sz="1802" b="1" dirty="0" err="1">
                  <a:latin typeface="+mn-ea"/>
                </a:rPr>
                <a:t>GuestbookVo</a:t>
              </a:r>
              <a:r>
                <a:rPr lang="en-US" altLang="ko-KR" sz="1802" b="1" dirty="0">
                  <a:latin typeface="+mn-ea"/>
                </a:rPr>
                <a:t>)</a:t>
              </a:r>
              <a:endParaRPr lang="ko-KR" altLang="en-US" sz="1398" b="1" dirty="0">
                <a:latin typeface="+mn-ea"/>
              </a:endParaRPr>
            </a:p>
          </p:txBody>
        </p:sp>
        <p:sp>
          <p:nvSpPr>
            <p:cNvPr id="79" name="직사각형 7">
              <a:extLst>
                <a:ext uri="{FF2B5EF4-FFF2-40B4-BE49-F238E27FC236}">
                  <a16:creationId xmlns:a16="http://schemas.microsoft.com/office/drawing/2014/main" id="{B402682A-D35F-48CF-9726-8DFC98C3C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2" y="16498359"/>
              <a:ext cx="4875246" cy="35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http://localhost:8088/guestbook5/guest/add?</a:t>
              </a: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7B91F251-CBB3-4EB4-8E1E-94575CB14D6E}"/>
                </a:ext>
              </a:extLst>
            </p:cNvPr>
            <p:cNvGrpSpPr/>
            <p:nvPr/>
          </p:nvGrpSpPr>
          <p:grpSpPr>
            <a:xfrm>
              <a:off x="17770030" y="16706326"/>
              <a:ext cx="1228765" cy="291389"/>
              <a:chOff x="20832500" y="11861767"/>
              <a:chExt cx="2733276" cy="179241"/>
            </a:xfrm>
          </p:grpSpPr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ADF6772E-00AD-4FA2-8EED-AF2A501700E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0847092" y="11861767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7C29D43F-BFD3-434B-B0CE-5E988F89B69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0832500" y="12041008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B29DB22-8934-4EB6-881C-AE51AA03E794}"/>
                </a:ext>
              </a:extLst>
            </p:cNvPr>
            <p:cNvCxnSpPr>
              <a:cxnSpLocks/>
              <a:endCxn id="87" idx="3"/>
            </p:cNvCxnSpPr>
            <p:nvPr/>
          </p:nvCxnSpPr>
          <p:spPr bwMode="auto">
            <a:xfrm flipH="1">
              <a:off x="3888101" y="16988008"/>
              <a:ext cx="7506576" cy="117174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68293FC-9790-4734-8C87-D7B5C1990836}"/>
                </a:ext>
              </a:extLst>
            </p:cNvPr>
            <p:cNvSpPr txBox="1"/>
            <p:nvPr/>
          </p:nvSpPr>
          <p:spPr bwMode="auto">
            <a:xfrm>
              <a:off x="14937407" y="16600180"/>
              <a:ext cx="2648541" cy="1756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802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addList</a:t>
              </a:r>
              <a:r>
                <a:rPr lang="en-GB" sz="1802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2" dirty="0">
                  <a:solidFill>
                    <a:srgbClr val="646464"/>
                  </a:solidFill>
                  <a:latin typeface="Consolas" panose="020B0609020204030204" pitchFamily="49" charset="0"/>
                </a:rPr>
                <a:t>@ModelAttribute</a:t>
              </a:r>
              <a:r>
                <a:rPr lang="en-GB" sz="1802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802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GuestVo</a:t>
              </a:r>
              <a:r>
                <a:rPr lang="en-GB" sz="1802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802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guestVo</a:t>
              </a:r>
              <a:r>
                <a:rPr lang="en-GB" sz="1802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algn="l"/>
              <a:endParaRPr lang="en-GB" sz="1802" dirty="0">
                <a:latin typeface="Consolas" panose="020B0609020204030204" pitchFamily="49" charset="0"/>
              </a:endParaRPr>
            </a:p>
            <a:p>
              <a:pPr algn="l"/>
              <a:r>
                <a:rPr lang="en-GB" sz="1802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guestDao</a:t>
              </a:r>
              <a:r>
                <a:rPr lang="en-GB" sz="1802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.GuestInsert</a:t>
              </a:r>
              <a:r>
                <a:rPr lang="en-GB" sz="1802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2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guestVo</a:t>
              </a:r>
              <a:r>
                <a:rPr lang="en-GB" sz="1802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52DBABF-C2BA-460C-92C2-094782781649}"/>
                </a:ext>
              </a:extLst>
            </p:cNvPr>
            <p:cNvSpPr txBox="1"/>
            <p:nvPr/>
          </p:nvSpPr>
          <p:spPr bwMode="auto">
            <a:xfrm>
              <a:off x="23665800" y="16628353"/>
              <a:ext cx="3197502" cy="369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802" b="1" dirty="0">
                  <a:latin typeface="+mn-ea"/>
                </a:rPr>
                <a:t>insert(“</a:t>
              </a:r>
              <a:r>
                <a:rPr lang="en-US" altLang="ko-KR" sz="1802" b="1" dirty="0" err="1">
                  <a:latin typeface="+mn-ea"/>
                </a:rPr>
                <a:t>guestbook.insert</a:t>
              </a:r>
              <a:r>
                <a:rPr lang="en-US" altLang="ko-KR" sz="1802" b="1" dirty="0">
                  <a:latin typeface="+mn-ea"/>
                </a:rPr>
                <a:t>”)</a:t>
              </a:r>
              <a:endParaRPr lang="ko-KR" altLang="en-US" sz="1398" b="1" dirty="0"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BBF6B4D-18EF-4E83-AC7E-F01C1529691F}"/>
                </a:ext>
              </a:extLst>
            </p:cNvPr>
            <p:cNvSpPr txBox="1"/>
            <p:nvPr/>
          </p:nvSpPr>
          <p:spPr bwMode="auto">
            <a:xfrm>
              <a:off x="29678982" y="16518372"/>
              <a:ext cx="2294355" cy="647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802" b="1" dirty="0">
                  <a:latin typeface="+mn-ea"/>
                </a:rPr>
                <a:t>id=</a:t>
              </a:r>
              <a:r>
                <a:rPr lang="en-US" altLang="ko-KR" sz="1802" b="1" dirty="0" err="1">
                  <a:latin typeface="+mn-ea"/>
                </a:rPr>
                <a:t>guestbook.insert</a:t>
              </a:r>
              <a:endParaRPr lang="ko-KR" altLang="en-US" sz="1398" b="1" dirty="0">
                <a:latin typeface="+mn-ea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7EAC8DF-C7C5-430D-8A9B-99EE3C8EA367}"/>
                </a:ext>
              </a:extLst>
            </p:cNvPr>
            <p:cNvGrpSpPr/>
            <p:nvPr/>
          </p:nvGrpSpPr>
          <p:grpSpPr>
            <a:xfrm>
              <a:off x="25461682" y="16689661"/>
              <a:ext cx="2441654" cy="308025"/>
              <a:chOff x="15398129" y="11833483"/>
              <a:chExt cx="2733277" cy="179272"/>
            </a:xfrm>
          </p:grpSpPr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21F7D6C7-1AA0-46E5-ABDA-02A83A2D75A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5412722" y="11833483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2F9010E8-8DBE-401F-A810-5C407255E2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5398129" y="12012755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542D10A-74D3-4D06-BE92-D13D888D61C1}"/>
                </a:ext>
              </a:extLst>
            </p:cNvPr>
            <p:cNvSpPr txBox="1"/>
            <p:nvPr/>
          </p:nvSpPr>
          <p:spPr bwMode="auto">
            <a:xfrm>
              <a:off x="22286970" y="16993930"/>
              <a:ext cx="1230130" cy="338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*</a:t>
              </a:r>
              <a:r>
                <a:rPr lang="ko-KR" altLang="en-US" sz="1600" b="1" dirty="0" err="1">
                  <a:latin typeface="+mn-ea"/>
                </a:rPr>
                <a:t>성공갯수</a:t>
              </a:r>
              <a:endParaRPr lang="ko-KR" altLang="en-US" sz="1201" b="1" dirty="0">
                <a:latin typeface="+mn-ea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F856237-970F-4353-A89D-840493DA430A}"/>
                </a:ext>
              </a:extLst>
            </p:cNvPr>
            <p:cNvSpPr/>
            <p:nvPr/>
          </p:nvSpPr>
          <p:spPr>
            <a:xfrm>
              <a:off x="840369" y="17593360"/>
              <a:ext cx="3047732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2" dirty="0"/>
                <a:t>응답화면</a:t>
              </a:r>
              <a:endParaRPr lang="en-US" altLang="ko-KR" sz="1802" dirty="0"/>
            </a:p>
            <a:p>
              <a:pPr algn="ctr"/>
              <a:r>
                <a:rPr lang="ko-KR" altLang="en-US" sz="1802" dirty="0" err="1"/>
                <a:t>리다이렉트</a:t>
              </a:r>
              <a:r>
                <a:rPr lang="en-US" altLang="ko-KR" sz="1802" b="1" dirty="0">
                  <a:latin typeface="+mn-ea"/>
                </a:rPr>
                <a:t>:/guest/</a:t>
              </a:r>
              <a:r>
                <a:rPr lang="en-US" altLang="ko-KR" sz="1802" b="1" dirty="0" err="1">
                  <a:latin typeface="+mn-ea"/>
                </a:rPr>
                <a:t>addList</a:t>
              </a:r>
              <a:endParaRPr lang="ko-KR" altLang="en-US" sz="1802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2D8E449-5325-4C5D-911F-9726F3C35E20}"/>
                </a:ext>
              </a:extLst>
            </p:cNvPr>
            <p:cNvSpPr/>
            <p:nvPr/>
          </p:nvSpPr>
          <p:spPr>
            <a:xfrm>
              <a:off x="828867" y="16882955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2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1EA7EE6-1360-4CC1-B68C-33AD1986F4DB}"/>
                </a:ext>
              </a:extLst>
            </p:cNvPr>
            <p:cNvSpPr txBox="1"/>
            <p:nvPr/>
          </p:nvSpPr>
          <p:spPr bwMode="auto">
            <a:xfrm>
              <a:off x="4554793" y="16183170"/>
              <a:ext cx="4830689" cy="307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398" b="1" dirty="0">
                  <a:latin typeface="+mn-ea"/>
                </a:rPr>
                <a:t>name=</a:t>
              </a:r>
              <a:r>
                <a:rPr lang="ko-KR" altLang="en-US" sz="1398" b="1" dirty="0" err="1">
                  <a:latin typeface="+mn-ea"/>
                </a:rPr>
                <a:t>황일영</a:t>
              </a:r>
              <a:r>
                <a:rPr lang="en-US" altLang="ko-KR" sz="1398" b="1" dirty="0">
                  <a:latin typeface="+mn-ea"/>
                </a:rPr>
                <a:t>&amp;password=1234&amp;content=</a:t>
              </a:r>
              <a:r>
                <a:rPr lang="ko-KR" altLang="en-US" sz="1398" b="1" dirty="0">
                  <a:latin typeface="+mn-ea"/>
                </a:rPr>
                <a:t>방명록본문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2B5E71D-DE19-46EA-A781-879B53E24DF4}"/>
                </a:ext>
              </a:extLst>
            </p:cNvPr>
            <p:cNvSpPr txBox="1"/>
            <p:nvPr/>
          </p:nvSpPr>
          <p:spPr bwMode="auto">
            <a:xfrm>
              <a:off x="22182617" y="16337465"/>
              <a:ext cx="1508837" cy="338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GuestbookVo</a:t>
              </a:r>
              <a:endParaRPr lang="ko-KR" altLang="en-US" sz="1201" b="1" dirty="0"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8041CF-4A25-4006-8F17-E9FF666CAA67}"/>
                </a:ext>
              </a:extLst>
            </p:cNvPr>
            <p:cNvSpPr txBox="1"/>
            <p:nvPr/>
          </p:nvSpPr>
          <p:spPr bwMode="auto">
            <a:xfrm>
              <a:off x="27795853" y="16250320"/>
              <a:ext cx="3230132" cy="338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</a:rPr>
                <a:t>GuesbooktVo</a:t>
              </a:r>
              <a:endParaRPr lang="ko-KR" altLang="en-US" sz="1201" b="1" dirty="0">
                <a:latin typeface="+mn-ea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F35CD22-0EA2-4F7F-9BCB-B878A54D6994}"/>
                </a:ext>
              </a:extLst>
            </p:cNvPr>
            <p:cNvSpPr txBox="1"/>
            <p:nvPr/>
          </p:nvSpPr>
          <p:spPr bwMode="auto">
            <a:xfrm>
              <a:off x="10945929" y="15174023"/>
              <a:ext cx="2203391" cy="13832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398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398" dirty="0" err="1">
                  <a:latin typeface="+mn-ea"/>
                </a:rPr>
                <a:t>GuesbookVo</a:t>
              </a:r>
              <a:r>
                <a:rPr lang="en-US" altLang="ko-KR" sz="1398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398" dirty="0">
                  <a:latin typeface="+mn-ea"/>
                </a:rPr>
                <a:t>    name=</a:t>
              </a:r>
              <a:r>
                <a:rPr lang="ko-KR" altLang="en-US" sz="1398" dirty="0" err="1">
                  <a:latin typeface="+mn-ea"/>
                </a:rPr>
                <a:t>황일영</a:t>
              </a:r>
              <a:endParaRPr lang="en-US" altLang="ko-KR" sz="1398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398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398" dirty="0">
                  <a:latin typeface="+mn-ea"/>
                </a:rPr>
                <a:t>    content=</a:t>
              </a:r>
              <a:r>
                <a:rPr lang="ko-KR" altLang="en-US" sz="1398" dirty="0">
                  <a:latin typeface="+mn-ea"/>
                </a:rPr>
                <a:t>방명록본문</a:t>
              </a:r>
              <a:endParaRPr lang="en-US" altLang="ko-KR" sz="1398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398" dirty="0">
                  <a:latin typeface="+mn-ea"/>
                </a:rPr>
                <a:t>}</a:t>
              </a:r>
              <a:endParaRPr lang="ko-KR" altLang="en-US" sz="1398" dirty="0">
                <a:latin typeface="+mn-ea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4280654-576B-41E2-ADD3-E8F031873F5A}"/>
                </a:ext>
              </a:extLst>
            </p:cNvPr>
            <p:cNvSpPr txBox="1"/>
            <p:nvPr/>
          </p:nvSpPr>
          <p:spPr bwMode="auto">
            <a:xfrm>
              <a:off x="722835" y="15921279"/>
              <a:ext cx="2419108" cy="369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802" b="1" dirty="0">
                  <a:latin typeface="+mn-ea"/>
                </a:rPr>
                <a:t>■등록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B288543-D2FF-4407-B3F3-080694A8DD49}"/>
                </a:ext>
              </a:extLst>
            </p:cNvPr>
            <p:cNvSpPr txBox="1"/>
            <p:nvPr/>
          </p:nvSpPr>
          <p:spPr bwMode="auto">
            <a:xfrm>
              <a:off x="19132501" y="16555630"/>
              <a:ext cx="2648541" cy="369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802" b="1" dirty="0">
                  <a:latin typeface="+mn-ea"/>
                </a:rPr>
                <a:t>insert(</a:t>
              </a:r>
              <a:r>
                <a:rPr lang="en-US" altLang="ko-KR" sz="1802" b="1" dirty="0" err="1">
                  <a:latin typeface="+mn-ea"/>
                </a:rPr>
                <a:t>GuestbookVo</a:t>
              </a:r>
              <a:r>
                <a:rPr lang="en-US" altLang="ko-KR" sz="1802" b="1" dirty="0">
                  <a:latin typeface="+mn-ea"/>
                </a:rPr>
                <a:t>)</a:t>
              </a:r>
              <a:endParaRPr lang="ko-KR" altLang="en-US" sz="1398" b="1" dirty="0">
                <a:latin typeface="+mn-ea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5E3D2D1-6375-41B8-85B9-02632AB292D5}"/>
              </a:ext>
            </a:extLst>
          </p:cNvPr>
          <p:cNvSpPr txBox="1"/>
          <p:nvPr/>
        </p:nvSpPr>
        <p:spPr bwMode="auto">
          <a:xfrm>
            <a:off x="1340085" y="2823758"/>
            <a:ext cx="2418841" cy="369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802" b="1" dirty="0">
                <a:latin typeface="+mn-ea"/>
              </a:rPr>
              <a:t>■리스트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1E95EBA-6C1E-4F5E-BD7E-C9CAEF3CDC7F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16941" y="10071426"/>
            <a:ext cx="1222069" cy="1343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016B5C4-A06E-4495-8FBF-0C4B24E5744F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10381" y="10362815"/>
            <a:ext cx="1218399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7D50914-BF7E-4907-85E8-6E82B91A4BEB}"/>
              </a:ext>
            </a:extLst>
          </p:cNvPr>
          <p:cNvCxnSpPr>
            <a:cxnSpLocks/>
            <a:stCxn id="109" idx="3"/>
          </p:cNvCxnSpPr>
          <p:nvPr/>
        </p:nvCxnSpPr>
        <p:spPr bwMode="auto">
          <a:xfrm flipV="1">
            <a:off x="6794542" y="15674140"/>
            <a:ext cx="5229732" cy="1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18FEC6F-9468-4090-942A-4AE028C61B65}"/>
              </a:ext>
            </a:extLst>
          </p:cNvPr>
          <p:cNvSpPr txBox="1"/>
          <p:nvPr/>
        </p:nvSpPr>
        <p:spPr bwMode="auto">
          <a:xfrm>
            <a:off x="12104177" y="15494844"/>
            <a:ext cx="2570163" cy="64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802" b="1" dirty="0">
                <a:latin typeface="+mn-ea"/>
              </a:rPr>
              <a:t>/delete</a:t>
            </a:r>
          </a:p>
          <a:p>
            <a:pPr eaLnBrk="1" latinLnBrk="1" hangingPunct="1">
              <a:defRPr/>
            </a:pPr>
            <a:r>
              <a:rPr lang="en-US" altLang="ko-KR" sz="1802" b="1" dirty="0">
                <a:latin typeface="+mn-ea"/>
              </a:rPr>
              <a:t>delete (</a:t>
            </a:r>
            <a:r>
              <a:rPr lang="en-US" altLang="ko-KR" sz="1802" b="1" dirty="0" err="1">
                <a:latin typeface="+mn-ea"/>
              </a:rPr>
              <a:t>GuestbookVo</a:t>
            </a:r>
            <a:r>
              <a:rPr lang="en-US" altLang="ko-KR" sz="1802" b="1" dirty="0">
                <a:latin typeface="+mn-ea"/>
              </a:rPr>
              <a:t>)</a:t>
            </a:r>
            <a:endParaRPr lang="ko-KR" altLang="en-US" sz="1398" b="1" dirty="0">
              <a:latin typeface="+mn-ea"/>
            </a:endParaRPr>
          </a:p>
        </p:txBody>
      </p:sp>
      <p:sp>
        <p:nvSpPr>
          <p:cNvPr id="109" name="직사각형 7">
            <a:extLst>
              <a:ext uri="{FF2B5EF4-FFF2-40B4-BE49-F238E27FC236}">
                <a16:creationId xmlns:a16="http://schemas.microsoft.com/office/drawing/2014/main" id="{8B7BDF9D-1D29-46F1-9117-2459EAE04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833" y="15494842"/>
            <a:ext cx="4874709" cy="358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  <a:hlinkClick r:id="rId2"/>
              </a:rPr>
              <a:t>http://localhost:8088/guestbook5/guest/</a:t>
            </a:r>
            <a:r>
              <a:rPr lang="en-US" altLang="ko-KR" sz="1600" dirty="0">
                <a:latin typeface="+mn-ea"/>
                <a:ea typeface="+mn-ea"/>
              </a:rPr>
              <a:t>delete?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ABEFB0-4118-4922-9094-2B020E01050C}"/>
              </a:ext>
            </a:extLst>
          </p:cNvPr>
          <p:cNvGrpSpPr/>
          <p:nvPr/>
        </p:nvGrpSpPr>
        <p:grpSpPr>
          <a:xfrm>
            <a:off x="14768346" y="15771730"/>
            <a:ext cx="1143757" cy="443429"/>
            <a:chOff x="11757511" y="11859420"/>
            <a:chExt cx="2733276" cy="179260"/>
          </a:xfrm>
        </p:grpSpPr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04FA14BC-C24E-472A-BF46-722C097BEE7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772103" y="11859420"/>
              <a:ext cx="2718684" cy="826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90F218AF-E8AD-4497-99C0-1C04FA9B244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757511" y="12038680"/>
              <a:ext cx="271051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AB7CFA3-DFB9-4B09-950D-4ED8D84F2263}"/>
              </a:ext>
            </a:extLst>
          </p:cNvPr>
          <p:cNvCxnSpPr>
            <a:cxnSpLocks/>
            <a:stCxn id="130" idx="1"/>
            <a:endCxn id="121" idx="3"/>
          </p:cNvCxnSpPr>
          <p:nvPr/>
        </p:nvCxnSpPr>
        <p:spPr bwMode="auto">
          <a:xfrm flipH="1">
            <a:off x="5657299" y="16716654"/>
            <a:ext cx="5289836" cy="19447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66282DC-B8AA-452B-AA5A-95D56C5E6589}"/>
              </a:ext>
            </a:extLst>
          </p:cNvPr>
          <p:cNvSpPr txBox="1"/>
          <p:nvPr/>
        </p:nvSpPr>
        <p:spPr bwMode="auto">
          <a:xfrm>
            <a:off x="19611710" y="15596656"/>
            <a:ext cx="2648249" cy="369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802" b="1" dirty="0">
                <a:latin typeface="+mn-ea"/>
              </a:rPr>
              <a:t>delete(</a:t>
            </a:r>
            <a:r>
              <a:rPr lang="en-US" altLang="ko-KR" sz="1802" b="1" dirty="0" err="1">
                <a:latin typeface="+mn-ea"/>
              </a:rPr>
              <a:t>GuestbookVo</a:t>
            </a:r>
            <a:r>
              <a:rPr lang="en-US" altLang="ko-KR" sz="1802" b="1" dirty="0">
                <a:latin typeface="+mn-ea"/>
              </a:rPr>
              <a:t>)</a:t>
            </a:r>
            <a:endParaRPr lang="ko-KR" altLang="en-US" sz="1398" b="1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B3363F4-E3C7-41AB-96C7-D46838C06AA1}"/>
              </a:ext>
            </a:extLst>
          </p:cNvPr>
          <p:cNvSpPr txBox="1"/>
          <p:nvPr/>
        </p:nvSpPr>
        <p:spPr bwMode="auto">
          <a:xfrm>
            <a:off x="23865471" y="15626968"/>
            <a:ext cx="3248363" cy="369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802" b="1" dirty="0">
                <a:latin typeface="+mn-ea"/>
              </a:rPr>
              <a:t>delete(“</a:t>
            </a:r>
            <a:r>
              <a:rPr lang="en-US" altLang="ko-KR" sz="1802" b="1" dirty="0" err="1">
                <a:latin typeface="+mn-ea"/>
              </a:rPr>
              <a:t>guestbook.delete</a:t>
            </a:r>
            <a:r>
              <a:rPr lang="en-US" altLang="ko-KR" sz="1802" b="1" dirty="0">
                <a:latin typeface="+mn-ea"/>
              </a:rPr>
              <a:t>”)</a:t>
            </a:r>
            <a:endParaRPr lang="ko-KR" altLang="en-US" sz="1398" b="1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C44A9FF-AB84-40C0-957B-403AA84D2BE8}"/>
              </a:ext>
            </a:extLst>
          </p:cNvPr>
          <p:cNvSpPr txBox="1"/>
          <p:nvPr/>
        </p:nvSpPr>
        <p:spPr bwMode="auto">
          <a:xfrm>
            <a:off x="29017321" y="16116063"/>
            <a:ext cx="2633290" cy="369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802" b="1" dirty="0">
                <a:latin typeface="+mn-ea"/>
              </a:rPr>
              <a:t>id=</a:t>
            </a:r>
            <a:r>
              <a:rPr lang="en-US" altLang="ko-KR" sz="1802" b="1" dirty="0" err="1">
                <a:latin typeface="+mn-ea"/>
              </a:rPr>
              <a:t>guestbook.delete</a:t>
            </a:r>
            <a:endParaRPr lang="ko-KR" altLang="en-US" sz="1398" b="1" dirty="0">
              <a:latin typeface="+mn-ea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6780DD9E-EFE4-46CA-ACB6-8D710C98AB50}"/>
              </a:ext>
            </a:extLst>
          </p:cNvPr>
          <p:cNvGrpSpPr/>
          <p:nvPr/>
        </p:nvGrpSpPr>
        <p:grpSpPr>
          <a:xfrm>
            <a:off x="26660898" y="15596085"/>
            <a:ext cx="1842433" cy="369290"/>
            <a:chOff x="11757511" y="11859420"/>
            <a:chExt cx="2733276" cy="179260"/>
          </a:xfrm>
        </p:grpSpPr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38A8F621-AE4D-4373-BE12-3A68F0A6E23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772103" y="11859420"/>
              <a:ext cx="2718684" cy="826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B9D0E6E9-225E-42F5-B0CC-AA550D26155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757511" y="12038680"/>
              <a:ext cx="271051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E29390A3-9E95-45BA-83C1-1C49332A3475}"/>
              </a:ext>
            </a:extLst>
          </p:cNvPr>
          <p:cNvSpPr txBox="1"/>
          <p:nvPr/>
        </p:nvSpPr>
        <p:spPr bwMode="auto">
          <a:xfrm>
            <a:off x="22856866" y="15930981"/>
            <a:ext cx="2307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</a:rPr>
              <a:t>*</a:t>
            </a:r>
            <a:r>
              <a:rPr lang="ko-KR" altLang="en-US" sz="1600" b="1" dirty="0" err="1">
                <a:latin typeface="+mn-ea"/>
              </a:rPr>
              <a:t>성공갯수</a:t>
            </a:r>
            <a:endParaRPr lang="ko-KR" altLang="en-US" sz="1201" b="1" dirty="0"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719685E-D26F-41D9-A01B-F49650342596}"/>
              </a:ext>
            </a:extLst>
          </p:cNvPr>
          <p:cNvSpPr/>
          <p:nvPr/>
        </p:nvSpPr>
        <p:spPr>
          <a:xfrm>
            <a:off x="1919833" y="16589729"/>
            <a:ext cx="3737466" cy="642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2" dirty="0"/>
              <a:t>응답화면</a:t>
            </a:r>
            <a:endParaRPr lang="en-US" altLang="ko-KR" sz="1802" dirty="0"/>
          </a:p>
          <a:p>
            <a:pPr algn="ctr"/>
            <a:r>
              <a:rPr lang="ko-KR" altLang="en-US" sz="1802" dirty="0" err="1"/>
              <a:t>리다이렉트</a:t>
            </a:r>
            <a:r>
              <a:rPr lang="en-US" altLang="ko-KR" sz="1802" b="1" dirty="0">
                <a:latin typeface="+mn-ea"/>
              </a:rPr>
              <a:t>:/guest/list</a:t>
            </a:r>
            <a:endParaRPr lang="ko-KR" altLang="en-US" sz="1802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71836F2-DE4C-4DCC-9267-CE30545953EE}"/>
              </a:ext>
            </a:extLst>
          </p:cNvPr>
          <p:cNvSpPr/>
          <p:nvPr/>
        </p:nvSpPr>
        <p:spPr>
          <a:xfrm>
            <a:off x="1908329" y="15879400"/>
            <a:ext cx="1487669" cy="412466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2" dirty="0">
                <a:solidFill>
                  <a:schemeClr val="tx1"/>
                </a:solidFill>
              </a:rPr>
              <a:t>요청화면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CCC07A3-F168-4B26-9407-53381EB49D46}"/>
              </a:ext>
            </a:extLst>
          </p:cNvPr>
          <p:cNvSpPr txBox="1"/>
          <p:nvPr/>
        </p:nvSpPr>
        <p:spPr bwMode="auto">
          <a:xfrm>
            <a:off x="5405313" y="15235382"/>
            <a:ext cx="4830156" cy="307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398" b="1" dirty="0">
                <a:latin typeface="+mn-ea"/>
              </a:rPr>
              <a:t>no=23&amp;password=1234</a:t>
            </a:r>
            <a:endParaRPr lang="ko-KR" altLang="en-US" sz="1398" b="1" dirty="0"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EBB82EF-A85B-419A-94E8-1E68810F4F1F}"/>
              </a:ext>
            </a:extLst>
          </p:cNvPr>
          <p:cNvSpPr txBox="1"/>
          <p:nvPr/>
        </p:nvSpPr>
        <p:spPr bwMode="auto">
          <a:xfrm>
            <a:off x="14678266" y="15257571"/>
            <a:ext cx="150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GuestbookVo</a:t>
            </a:r>
            <a:endParaRPr lang="ko-KR" altLang="en-US" sz="1201" b="1" dirty="0">
              <a:latin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5D3738C-8CC3-431E-B184-C7E2F237659C}"/>
              </a:ext>
            </a:extLst>
          </p:cNvPr>
          <p:cNvSpPr txBox="1"/>
          <p:nvPr/>
        </p:nvSpPr>
        <p:spPr bwMode="auto">
          <a:xfrm>
            <a:off x="22752523" y="15274591"/>
            <a:ext cx="150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GuestbookVo</a:t>
            </a:r>
            <a:endParaRPr lang="ko-KR" altLang="en-US" sz="1201" b="1" dirty="0"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4154DBC-2F74-4F32-ADC2-E775338B2859}"/>
              </a:ext>
            </a:extLst>
          </p:cNvPr>
          <p:cNvSpPr txBox="1"/>
          <p:nvPr/>
        </p:nvSpPr>
        <p:spPr bwMode="auto">
          <a:xfrm>
            <a:off x="28445323" y="15219991"/>
            <a:ext cx="3229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parameterType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GuesbooktVo</a:t>
            </a:r>
            <a:endParaRPr lang="ko-KR" altLang="en-US" sz="1201" b="1" dirty="0">
              <a:latin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C81333F-24BB-40F2-A235-DDB7AB63F765}"/>
              </a:ext>
            </a:extLst>
          </p:cNvPr>
          <p:cNvSpPr txBox="1"/>
          <p:nvPr/>
        </p:nvSpPr>
        <p:spPr bwMode="auto">
          <a:xfrm>
            <a:off x="12024280" y="14170659"/>
            <a:ext cx="2203149" cy="116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398" b="1" dirty="0">
                <a:latin typeface="+mn-ea"/>
              </a:rPr>
              <a:t>@ModelAttribute</a:t>
            </a:r>
          </a:p>
          <a:p>
            <a:pPr eaLnBrk="1" latinLnBrk="1" hangingPunct="1">
              <a:defRPr/>
            </a:pPr>
            <a:r>
              <a:rPr lang="en-US" altLang="ko-KR" sz="1398" dirty="0" err="1">
                <a:latin typeface="+mn-ea"/>
              </a:rPr>
              <a:t>GuesbookVo</a:t>
            </a:r>
            <a:r>
              <a:rPr lang="en-US" altLang="ko-KR" sz="1398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398" dirty="0">
                <a:latin typeface="+mn-ea"/>
              </a:rPr>
              <a:t>    no=23</a:t>
            </a:r>
          </a:p>
          <a:p>
            <a:pPr eaLnBrk="1" latinLnBrk="1" hangingPunct="1">
              <a:defRPr/>
            </a:pPr>
            <a:r>
              <a:rPr lang="en-US" altLang="ko-KR" sz="1398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398" dirty="0">
                <a:latin typeface="+mn-ea"/>
              </a:rPr>
              <a:t>}</a:t>
            </a:r>
            <a:endParaRPr lang="ko-KR" altLang="en-US" sz="1398" dirty="0"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1AA7D5-36C7-4807-A004-684F7B7DCFE3}"/>
              </a:ext>
            </a:extLst>
          </p:cNvPr>
          <p:cNvSpPr txBox="1"/>
          <p:nvPr/>
        </p:nvSpPr>
        <p:spPr bwMode="auto">
          <a:xfrm>
            <a:off x="1802307" y="14917830"/>
            <a:ext cx="2418841" cy="369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802" b="1" dirty="0">
                <a:latin typeface="+mn-ea"/>
              </a:rPr>
              <a:t>■삭제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5C4B067-E287-4730-9517-509C980B60FE}"/>
              </a:ext>
            </a:extLst>
          </p:cNvPr>
          <p:cNvSpPr txBox="1"/>
          <p:nvPr/>
        </p:nvSpPr>
        <p:spPr bwMode="auto">
          <a:xfrm>
            <a:off x="12411287" y="16251210"/>
            <a:ext cx="20669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</a:rPr>
              <a:t>if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count == 1 (</a:t>
            </a:r>
            <a:r>
              <a:rPr lang="ko-KR" altLang="en-US" sz="1600" b="1" dirty="0">
                <a:latin typeface="+mn-ea"/>
              </a:rPr>
              <a:t>성공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201" b="1" dirty="0">
              <a:latin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930E65-495A-4781-BE55-B13CF344CD1A}"/>
              </a:ext>
            </a:extLst>
          </p:cNvPr>
          <p:cNvSpPr txBox="1"/>
          <p:nvPr/>
        </p:nvSpPr>
        <p:spPr bwMode="auto">
          <a:xfrm>
            <a:off x="10947135" y="16547377"/>
            <a:ext cx="2307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</a:rPr>
              <a:t>redirect:/guest/list</a:t>
            </a:r>
            <a:endParaRPr lang="ko-KR" altLang="en-US" sz="1201" b="1" dirty="0"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A43D5D-32BF-4E9A-98CF-FB6AD5E560C6}"/>
              </a:ext>
            </a:extLst>
          </p:cNvPr>
          <p:cNvSpPr txBox="1"/>
          <p:nvPr/>
        </p:nvSpPr>
        <p:spPr bwMode="auto">
          <a:xfrm>
            <a:off x="12447340" y="17187848"/>
            <a:ext cx="20669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</a:rPr>
              <a:t>else</a:t>
            </a:r>
            <a:r>
              <a:rPr lang="ko-KR" altLang="en-US" sz="1600" b="1" dirty="0">
                <a:latin typeface="+mn-ea"/>
              </a:rPr>
              <a:t>      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실패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201" b="1" dirty="0"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956384F-341F-4FD5-A3CE-A4F19575F25A}"/>
              </a:ext>
            </a:extLst>
          </p:cNvPr>
          <p:cNvSpPr txBox="1"/>
          <p:nvPr/>
        </p:nvSpPr>
        <p:spPr bwMode="auto">
          <a:xfrm>
            <a:off x="10976943" y="17592110"/>
            <a:ext cx="35140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</a:rPr>
              <a:t>redirect:/guest/</a:t>
            </a:r>
            <a:r>
              <a:rPr lang="en-US" altLang="ko-KR" sz="1600" b="1" dirty="0" err="1">
                <a:latin typeface="+mn-ea"/>
              </a:rPr>
              <a:t>deleteForm</a:t>
            </a:r>
            <a:endParaRPr lang="ko-KR" altLang="en-US" sz="1201" b="1" dirty="0">
              <a:latin typeface="+mn-ea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AEAA7ED-FD48-4DBB-BD62-9851A3EB0072}"/>
              </a:ext>
            </a:extLst>
          </p:cNvPr>
          <p:cNvSpPr/>
          <p:nvPr/>
        </p:nvSpPr>
        <p:spPr>
          <a:xfrm>
            <a:off x="1919831" y="17445494"/>
            <a:ext cx="3737470" cy="642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2" dirty="0"/>
              <a:t>응답화면</a:t>
            </a:r>
            <a:endParaRPr lang="en-US" altLang="ko-KR" sz="1802" dirty="0"/>
          </a:p>
          <a:p>
            <a:pPr algn="ctr"/>
            <a:r>
              <a:rPr lang="ko-KR" altLang="en-US" sz="1802" dirty="0" err="1"/>
              <a:t>리다이렉트</a:t>
            </a:r>
            <a:r>
              <a:rPr lang="en-US" altLang="ko-KR" sz="1802" b="1" dirty="0">
                <a:latin typeface="+mn-ea"/>
              </a:rPr>
              <a:t>:/guest/</a:t>
            </a:r>
            <a:r>
              <a:rPr lang="en-US" altLang="ko-KR" sz="1802" b="1" dirty="0" err="1">
                <a:latin typeface="+mn-ea"/>
              </a:rPr>
              <a:t>deleteForm</a:t>
            </a:r>
            <a:endParaRPr lang="ko-KR" altLang="en-US" sz="1802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373F839-328C-4F42-9677-6B134EA5AB9F}"/>
              </a:ext>
            </a:extLst>
          </p:cNvPr>
          <p:cNvSpPr txBox="1"/>
          <p:nvPr/>
        </p:nvSpPr>
        <p:spPr bwMode="auto">
          <a:xfrm>
            <a:off x="13864228" y="17494883"/>
            <a:ext cx="3652862" cy="461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2398" b="1" dirty="0">
                <a:solidFill>
                  <a:srgbClr val="C00000"/>
                </a:solidFill>
                <a:latin typeface="+mn-ea"/>
              </a:rPr>
              <a:t>no=23 &amp; result=fail  </a:t>
            </a:r>
            <a:endParaRPr lang="ko-KR" altLang="en-US" sz="2398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6261AD2-E4AB-4DEB-8E5C-6B6D8AD188A4}"/>
              </a:ext>
            </a:extLst>
          </p:cNvPr>
          <p:cNvSpPr txBox="1"/>
          <p:nvPr/>
        </p:nvSpPr>
        <p:spPr bwMode="auto">
          <a:xfrm>
            <a:off x="5810423" y="17708880"/>
            <a:ext cx="3652862" cy="461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2398" b="1" dirty="0">
                <a:solidFill>
                  <a:srgbClr val="C00000"/>
                </a:solidFill>
                <a:latin typeface="+mn-ea"/>
              </a:rPr>
              <a:t>no=23</a:t>
            </a:r>
            <a:endParaRPr lang="ko-KR" altLang="en-US" sz="2398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6BFED15-FDFE-4984-B06B-0FC2E72FD5B1}"/>
              </a:ext>
            </a:extLst>
          </p:cNvPr>
          <p:cNvSpPr txBox="1"/>
          <p:nvPr/>
        </p:nvSpPr>
        <p:spPr bwMode="auto">
          <a:xfrm>
            <a:off x="29608851" y="15596656"/>
            <a:ext cx="2633290" cy="369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802" b="1" dirty="0">
                <a:latin typeface="+mn-ea"/>
              </a:rPr>
              <a:t>id=</a:t>
            </a:r>
            <a:r>
              <a:rPr lang="en-US" altLang="ko-KR" sz="1802" b="1" dirty="0" err="1">
                <a:latin typeface="+mn-ea"/>
              </a:rPr>
              <a:t>guestbook.delete</a:t>
            </a:r>
            <a:endParaRPr lang="ko-KR" altLang="en-US" sz="1398" b="1" dirty="0">
              <a:latin typeface="+mn-ea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D7D184CA-0E5C-41E6-B3DF-6FD3238BB203}"/>
              </a:ext>
            </a:extLst>
          </p:cNvPr>
          <p:cNvGrpSpPr/>
          <p:nvPr/>
        </p:nvGrpSpPr>
        <p:grpSpPr>
          <a:xfrm>
            <a:off x="21685601" y="15758302"/>
            <a:ext cx="1228629" cy="291385"/>
            <a:chOff x="11757511" y="11859420"/>
            <a:chExt cx="2733276" cy="179260"/>
          </a:xfrm>
        </p:grpSpPr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5F1B6058-31D9-4374-B95A-3C62ED244F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772103" y="11859420"/>
              <a:ext cx="2718684" cy="826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53EB9AA1-1B01-48BD-88EE-35D5F495A4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757511" y="12038680"/>
              <a:ext cx="271051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036CBE4-976E-4082-88FB-50BFF8BF0715}"/>
              </a:ext>
            </a:extLst>
          </p:cNvPr>
          <p:cNvGrpSpPr/>
          <p:nvPr/>
        </p:nvGrpSpPr>
        <p:grpSpPr>
          <a:xfrm>
            <a:off x="18547018" y="15576219"/>
            <a:ext cx="1228629" cy="516245"/>
            <a:chOff x="11757511" y="11859420"/>
            <a:chExt cx="2733276" cy="179260"/>
          </a:xfrm>
        </p:grpSpPr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F3F5F0FC-1036-49F9-8125-3A0D2310FB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772103" y="11859420"/>
              <a:ext cx="2718684" cy="826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5CEA500D-06BD-4979-92B1-6857A3480CC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757511" y="12038680"/>
              <a:ext cx="271051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1F8C5D1E-C983-42EE-993E-5C0C6BC1BCA2}"/>
              </a:ext>
            </a:extLst>
          </p:cNvPr>
          <p:cNvSpPr txBox="1"/>
          <p:nvPr/>
        </p:nvSpPr>
        <p:spPr bwMode="auto">
          <a:xfrm>
            <a:off x="15875382" y="14940909"/>
            <a:ext cx="2648249" cy="203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2" dirty="0">
                <a:solidFill>
                  <a:srgbClr val="000000"/>
                </a:solidFill>
                <a:latin typeface="Consolas" panose="020B0609020204030204" pitchFamily="49" charset="0"/>
              </a:rPr>
              <a:t>delete(</a:t>
            </a:r>
            <a:r>
              <a:rPr lang="en-GB" sz="1802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GB" sz="1802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2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GB" sz="1802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802" dirty="0" err="1">
                <a:solidFill>
                  <a:srgbClr val="000000"/>
                </a:solidFill>
                <a:latin typeface="Consolas" panose="020B0609020204030204" pitchFamily="49" charset="0"/>
              </a:rPr>
              <a:t>GuestVo</a:t>
            </a:r>
            <a:r>
              <a:rPr lang="en-GB" sz="1802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2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GB" sz="1802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GB" sz="1802" dirty="0" err="1">
                <a:solidFill>
                  <a:srgbClr val="000000"/>
                </a:solidFill>
                <a:latin typeface="Consolas" panose="020B0609020204030204" pitchFamily="49" charset="0"/>
              </a:rPr>
              <a:t>GuestDao</a:t>
            </a:r>
            <a:r>
              <a:rPr lang="en-GB" sz="1802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2" dirty="0" err="1">
                <a:solidFill>
                  <a:srgbClr val="6A3E3E"/>
                </a:solidFill>
                <a:latin typeface="Consolas" panose="020B0609020204030204" pitchFamily="49" charset="0"/>
              </a:rPr>
              <a:t>guestDao</a:t>
            </a:r>
            <a:r>
              <a:rPr lang="en-GB" sz="1802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2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802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2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GuestDao</a:t>
            </a:r>
            <a:r>
              <a:rPr lang="en-GB" sz="1802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GB" sz="1802" dirty="0" err="1">
                <a:solidFill>
                  <a:srgbClr val="6A3E3E"/>
                </a:solidFill>
                <a:latin typeface="Consolas" panose="020B0609020204030204" pitchFamily="49" charset="0"/>
              </a:rPr>
              <a:t>guestDao</a:t>
            </a:r>
            <a:r>
              <a:rPr lang="en-GB" sz="1802" dirty="0" err="1">
                <a:solidFill>
                  <a:srgbClr val="000000"/>
                </a:solidFill>
                <a:latin typeface="Consolas" panose="020B0609020204030204" pitchFamily="49" charset="0"/>
              </a:rPr>
              <a:t>.guestDelete</a:t>
            </a:r>
            <a:r>
              <a:rPr lang="en-GB" sz="1802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2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GB" sz="1802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5359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9556</TotalTime>
  <Words>1115</Words>
  <Application>Microsoft Office PowerPoint</Application>
  <PresentationFormat>사용자 지정</PresentationFormat>
  <Paragraphs>310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Heather Kang</cp:lastModifiedBy>
  <cp:revision>644</cp:revision>
  <dcterms:created xsi:type="dcterms:W3CDTF">2020-11-23T02:29:11Z</dcterms:created>
  <dcterms:modified xsi:type="dcterms:W3CDTF">2021-01-29T01:01:13Z</dcterms:modified>
</cp:coreProperties>
</file>